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3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5:03:03.8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17116 1838 322 0,'-4'-10'12'16,"-6"-1"-7"-16,7 3-2 16,3 4 18-16,0-2-1 15,0-2-9-15,0-2 2 16,4 2 12-16,-2 2 13 0,-2 4 4 15,0 2 1-15,0 0-11 16,0 0-6-16,0 0-9 16,0 0-4-16,0 2-11 15,0 20-4-15,-10 13 9 16,4 18-3-16,-1 15-1 16,0 14-2-16,2 10 7 15,1 2-5-15,2-5 3 16,2-9-2-16,0-14 2 15,0-14 2-15,0-13-6 16,0-12 1-16,0-11-4 16,2-9 4-16,-2-4-4 15,0-3 4-15,0 0-6 0,0 0-11 16,0 0-13-16,0-14-73 16,0-13-80-1</inkml:trace>
  <inkml:trace contextRef="#ctx0" brushRef="#br0" timeOffset="553.52">17376 1812 183 0,'0'-2'292'15,"0"2"-288"-15,0 0 14 16,0 0 30-16,0 0-16 16,0 0-29-16,0 3-11 15,0 17 4-15,0 10 13 16,-2 14 0-16,0 6-7 16,1 5 4-16,1 6 4 15,0 1-6-15,0-4-1 0,5-7 3 16,12-11-4-16,4-12 0 15,8-13-4-15,7-15 4 16,8-2-1-16,8-36-6 16,-1-19-14-16,-7-14-15 15,-8-6-18-15,-15 0 19 16,-15 5 11-16,-6 14 17 16,-12 13 7-16,-21 17 19 0,-6 15 12 15,-4 13-13 1,-4 3-23-16,5 25-2 15,4 8-4-15,9 7-48 16,8-5-93-16</inkml:trace>
  <inkml:trace contextRef="#ctx0" brushRef="#br0" timeOffset="730.04">17463 2110 393 0,'-7'0'226'16,"5"0"-229"-16,2 0 6 16,17 0-5-16,24-3-5 15,13-1-15-15,3 2-76 16,-14 2-59-16</inkml:trace>
  <inkml:trace contextRef="#ctx0" brushRef="#br0" timeOffset="1072.89">17326 2617 610 0,'-1'0'11'0,"1"0"-27"15,25-4 10-15,29-19 3 16,17-11 5-16,13-6-3 15,-6-1-29-15,-9 10-26 0,-17 9 18 16,-21 9-6-16,-17 8 27 16,-13 5 16-16,-1 0 21 15,-4 1 35-15,-17 15-15 16,0 3 2-16,-1 3-3 16,7-1-21-16,8 1-5 15,5 3-7-15,2 1-3 16,0 3 2-16,3-4-8 15,15-4 4-15,3-6-2 16,-2-4-29-16,-8-5-68 16,-11-6-23-16</inkml:trace>
  <inkml:trace contextRef="#ctx0" brushRef="#br0" timeOffset="1349.47">17475 2710 549 0,'-1'6'-10'16,"-1"2"27"-16,1 7 27 15,1 8-4-15,0 0-29 16,0 1 2-16,3-3-11 16,9-2 3-16,1-4-1 15,5-4 2-15,0-3-1 16,7-4-5-16,10-4 1 0,7 0 5 15,9-14-4-15,0-9 0 16,-4 0-12-16,-9 3-21 16,-12 5-28-1,-11 6-43-15,-12 8-2 0,-3 1-143 16</inkml:trace>
  <inkml:trace contextRef="#ctx0" brushRef="#br0" timeOffset="1928.92">16747 3207 452 0,'-8'0'32'16,"3"0"-28"-16,3 0 41 15,2 0 18-15,0 0-32 0,0 0-24 16,0 0-7-16,0 4 0 15,16 1-1 1,11 3 6-16,12-1 2 16,13-6 0-16,15-1-5 0,18-5 1 15,18-16 0-15,11-3-2 16,0 1 2-16,-6 2-3 16,-6 4 0-16,-10 2-1 15,-6 0 3-15,-4 2-2 16,-6-1 0-16,0 0 1 15,-6 2-1-15,-6 1 1 16,-9 3-2-16,-11 3 1 16,-9 4 1-16,-8 0-1 15,-5 1-1-15,-8 0 2 16,-6 0-2-16,-3 0 2 16,-3 0-1-16,-2-1 1 15,0 1 1-15,0 0 1 0,0 0 0 16,0 0-2-16,4-2-10 15,4-4-64-15,-2-4-77 16</inkml:trace>
  <inkml:trace contextRef="#ctx0" brushRef="#br0" timeOffset="23893.8">17828 2810 177 0,'-34'-39'-32'0,"10"3"-78"15,12 10 112-15,12 12-1 16</inkml:trace>
  <inkml:trace contextRef="#ctx0" brushRef="#br0" timeOffset="31605.12">4815 11172 247 0,'-3'3'54'15,"0"-3"-43"-15,3 1 30 16,-3-1 3-16,3 0-4 16,0 0-25-16,0 0-4 15,0 0-5-15,0 0 4 0,0 0-2 16,0 0 4-1,0 0 2-15,0 0 8 16,0 0-2-16,0 0-1 16,0 0 1-16,0 0-6 0,0 0-3 15,0 0-7-15,0 0-2 16,0 0 0-16,0 2-2 16,0-2 2-16,0 0-4 15,0 1 2-15,0-1 0 16,0 2 3-16,0-1-3 15,0-1 3-15,3 3-5 16,6-2 4-16,2 1-2 16,4-1 0-16,2-1 0 0,-2 0 0 15,-1 0 4 1,-2 0-4-16,2 0 1 16,-2 0-1-16,1 0 2 15,6 0-1-15,-2 0-2 0,1 0 3 16,2 0 0-16,-1 0-1 15,0 0-1-15,0 0 2 16,-2 0-2-16,-1 0 2 16,3 0-2-16,2 0 0 15,3 0 1-15,4 0-2 16,5 0 1-16,6 0 0 16,7-8 1-16,5-5-1 15,-1 1 3-15,-3-1-1 16,-6 3-1-16,2 2 0 15,-2 1-1-15,5 0 3 16,4 1-7-16,-2-2 8 0,4 0-7 16,-3-2 4-16,3 0 1 15,0 2 0-15,-1-2-3 16,-3 1 2-16,-1 2 0 16,-2 1-3-16,-2 1 4 15,6-1-3-15,-1 0 3 16,4 2-4-16,2 1 3 15,-1 2-1-15,-2-2 1 16,1 1-1-16,0-4-1 16,-7-1 2-16,3-1-1 15,-5-1 0-15,-3 1 0 16,8 0 2-16,1 1-2 16,0 3 1-16,0 1-1 0,-3 3-1 15,2 0 2-15,-6 0-2 16,-3 2 2-16,4 1-2 15,-5 3 2-15,1-1-2 16,3 0 2-16,-1-1-1 16,0-1 0-16,2-2 0 15,-4-1 0-15,2 0 1 16,1 0-2-16,-3 0 2 16,3 0-3-16,0 0 4 15,2 0-3-15,2 0 2 16,-1 0-1-16,7 0 0 15,3 0 0-15,-1 0-1 0,5 0 3 16,-1 0-4-16,-1 0 3 16,-1 0-3-16,-1 0 5 15,1 0-5-15,2 1 2 16,3 4 2-16,0-1-4 16,3-2 3-16,0 1-2 15,3-3 2-15,-2 2-4 16,-2-1 3-16,1 0-1 15,-2 5 2-15,-1-2-2 16,-1 0 2-16,0 2 0 16,-4-6-3-16,1 1 4 15,6-1-5-15,3 0 2 16,7 0-3-16,1-1 9 0,0-3-4 16,-6 1 0-16,-4 2-1 15,-4 1 1-15,-7 0-1 16,-6 0-1-1,0 0 2-15,-3 5-3 0,-4 5 4 16,3-1-4-16,-4 1 5 16,4-1-4-16,-4-1 1 15,1-4 0-15,-1-4-4 16,-2 0-4-16,3 0 4 16,0-5 4-16,2-7-1 15,-3 5 5-15,-2-2-4 16,0 3 2-16,-1 5-3 0,1-1 0 15,-4 2 0-15,3 0 0 16,-4 0 2-16,3 0-3 16,0 0 3-1,3 0-1-15,3-7 0 0,1-1-1 16,0-3 0-16,4 3 2 16,-7-1-2-16,1 5 4 15,-3 3-4-15,-4 1 2 16,3 0-2-16,-4 0 3 15,6 0-2-15,-1 0 1 16,1 0-1-16,0 0 0 16,-4-2 1-16,3-7-2 15,-4 0 4-15,-5 2-6 0,-4 1 5 16,-2 5-4 0,-4 0 4-16,-1 0-3 15,-5 1 2-15,1 0-1 16,-3 0-1-16,0 0 1 0,-6 0 1 15,-1 0 0-15,-3 0-2 16,0 0 2-16,0 0 2 16,0 0-2-16,0 0-1 15,0 0-4-15,0 0-38 16,-7 0-168-16</inkml:trace>
  <inkml:trace contextRef="#ctx0" brushRef="#br0" timeOffset="34200.73">1807 10203 268 0,'0'0'49'16,"0"0"-29"-16,0 0 12 16,0 0 9-16,0 0-13 15,0 0-16-15,0 0 7 16,0 0 14-16,0 0 2 16,0 0-7-16,0 0-3 15,0 0-8-15,0 0-5 16,0 0-4-16,-1 0-2 15,-1 2-6-15,2-1 0 16,0 5-2-16,0 5-5 0,0 8 10 16,0 6-3-16,0 4 0 15,0 1 0 1,8-5 2-16,-1-2-4 0,7-3 2 16,-4-6-2-16,1-2-4 15,2-6-2-15,-2-6-5 16,1 0 0-16,4 0-11 15,-3-18-2-15,1-5 15 16,-2-4 17-16,-5 0-11 16,-4 4-2-16,-3 3 6 15,0 3-1-15,-4 4 4 16,-11 4 1-16,-5 2 7 0,-3 2 1 16,-2 3 9-16,-3 2-4 15,-2 0-6-15,7 0-5 16,4 5-5-16,6 5-2 15,9-3-5-15,4 3-11 16,0 1-54-16,7-6-18 16,17-5-95-16</inkml:trace>
  <inkml:trace contextRef="#ctx0" brushRef="#br0" timeOffset="34785.58">2292 10139 436 0,'-12'0'23'16,"6"4"-19"-16,4 1 28 0,1 4-1 15,1 8-19 1,0 9-11-16,0 5 0 16,3 5 3-16,3-1-4 15,-3-3 6-15,0-1-6 0,-3-8 2 16,3-9 0-16,-3-8 0 16,0-6-1-16,0 0 4 15,0 0 2-15,0-2-24 16,0-20-73-16,0-9-186 15</inkml:trace>
  <inkml:trace contextRef="#ctx0" brushRef="#br0" timeOffset="35444.83">2668 10174 434 0,'0'-1'30'16,"0"1"-21"-16,0-2 10 15,0 2 5-15,0-1-10 16,3-2-16-16,8 2-1 16,10-1 4-16,-3 2 1 15,1 0-1-15,3 11-1 16,-7 10 2-16,-6 6 1 16,-3 2-7-16,-6-1-8 0,0-3 10 15,-2-7 0-15,-9-6 5 16,0-5 3-16,2-3 10 15,2-3 10-15,4-1-1 16,3 0 2-16,0 0-21 16,0 0-2-16,0 0-8 15,13 0-4-15,7 0 8 16,5-1-3-16,3-3 5 16,-1 4-2-16,-2 0 0 15,-8 0-1-15,-1 0 0 16,-2 0 0-16,-10 0 3 15,0 0-16-15,-2 0-12 16,-2-2-17-16,0-3-33 0,1-4-129 16</inkml:trace>
  <inkml:trace contextRef="#ctx0" brushRef="#br0" timeOffset="36240.81">3066 10150 126 0,'0'-1'206'0,"0"1"-178"16,0-1 12-16,1 1 1 15,1 0-8-15,1-2-23 16,3-1-10-16,6-4 7 15,10-4 4-15,-1-1 0 16,4-1-2-16,-5 5-5 16,-1 6-1-16,-1 2-10 15,-2 3-1-15,-2 17-2 0,-4 3 13 16,-7 4-2-16,-3-4 0 16,0-4 1-16,-6-6 0 15,-7-1 2 1,-2 0 5-16,-3-2 2 0,6-4 4 15,5-1 20-15,4-5-15 16,3 0-4-16,0 0-12 16,0 0-11-16,0 0-1 15,10 0 1-15,5 0 8 16,4 0-2-16,-1 0 5 16,0 0-8-16,0 15 0 15,-5-1-3-15,-5 4 3 16,-8 0 1-16,0-2 3 15,-6 0 2-15,-16-3 5 16,-3-2 4-16,-3-5 4 16,0 0 4-16,6-6-12 15,4 0 0-15,9 0-10 0,9-2-10 16,0-12-58-16,9-3-104 16</inkml:trace>
  <inkml:trace contextRef="#ctx0" brushRef="#br0" timeOffset="40728.67">5294 10070 260 0,'0'-3'92'0,"0"1"-52"15,0 2 27-15,0-1-3 16,0 1-12-16,0 0-23 16,0 0-14-16,0 0 3 0,0 0-6 15,0 0-1-15,0 0-6 16,0 0-5-16,0 0 0 16,0 0-3-16,0 14 1 15,0 14 2-15,0 5 5 16,-3 6-3-16,3-9 0 15,-2 0-2-15,2 3 2 16,-1 4-5-16,-1 2-22 16,2-5-14-16,0-4-11 15,0-8-18-15,0-12-18 16,0-10-50-16</inkml:trace>
  <inkml:trace contextRef="#ctx0" brushRef="#br0" timeOffset="41340.82">5263 10110 381 0,'-6'0'45'0,"4"0"-39"16,1 0 19-16,1 0 20 16,0 0-12-16,0 0-27 15,0 0-7-15,0 0 2 16,0 0-3-16,0 0-3 15,0 0-4-15,6-2 7 16,6 1 3-16,2-3 0 0,3-3 2 16,1-1-5-16,-3 2 2 15,3 2-6-15,-9 4 3 16,-2-3-1-16,-1 3 3 16,-3 0-1-16,3 0-3 15,0 0 4-15,-3 0-1 16,4 0 3-16,-2 0-2 15,-1 0 3-15,-1 0-3 16,0 0 1-16,2 0-1 16,-2 3 3-16,-2-3-2 15,2 3-3-15,-1-1 5 16,2 0-4-16,-1 1 6 0,3-2-2 16,-3 2 1-16,3 1-2 15,-3 2-1-15,0-1 1 16,-2 3 0-1,3 5 4-15,-3 5 5 0,2 2 5 16,-3 2-4-16,0 4 2 16,1 6-6-16,2 2 2 15,2 6-4-15,2 2 1 16,2 2-4-16,3-2 0 16,-2 0 0-16,1-7-1 15,-2-5 3-15,-5-7-3 16,-1-8 1-16,0-7-1 15,-3-5 1-15,0-3 1 0,0 0 2 16,0 0 3-16,0 0-1 16,0 0-7-1,0-19-72-15,-3-20-185 16</inkml:trace>
  <inkml:trace contextRef="#ctx0" brushRef="#br0" timeOffset="43428.78">5261 10106 313 0,'-3'4'12'0,"2"-4"18"16,1 0 25-16,0 0-10 15,-2 0-31-15,2 0 2 16,0 0-2-16,0 0 12 16,-3 0 1-16,-2 0-12 15,-3 0-2-15,-3 0-7 16,-3 0-1-16,-1 0-2 16,-5 0 2-16,4 3 1 0,-2-1-3 15,-3 1-2-15,5-1 5 16,-5-1-3-16,3-1 0 15,-4 0 5-15,1 0-3 16,-3-4-1-16,-3-7-3 16,0-3 1-16,-2 1-1 15,0-2 1-15,0 0-4 16,0 1 2-16,0-2 3 16,3 3-4-16,0-3 2 15,7 2 0-15,2-1 0 16,2 1-2-16,3-2 5 15,3-3-4-15,3 0-1 16,0-3 1-16,0 0 0 0,0-2 3 16,2-1-6-16,1 1 6 15,3 3-4-15,-3-2 3 16,3 4-1-16,0 3-1 16,0-2 0-16,0 1-1 15,0 2 3-15,0-1-4 16,0 0 3-16,6-4-3 15,0 1 4-15,1 0-3 16,0 1 2-16,2 4-3 16,1 0 1-16,3 2 1 15,2-2-1-15,1 1 2 16,1-2-3-16,0 2 2 0,1-1-2 16,2-1 2-16,2 3 0 15,-1-4 0-15,0 4-1 16,-1 2 0-16,-1 2 2 15,0-1-4-15,1 1 2 16,0 1 0-16,4 0 1 16,-4 1 0-16,2 2-2 15,3-2 2-15,-1 1 0 16,-5 0-1-16,3 0 0 16,-4 3 2-16,0-3-3 15,-3 3 2-15,4-1-4 16,-5 1 3-16,5 2-3 15,-2 0 4-15,-3 0 0 0,3 0-2 16,-1 0 1-16,-1 0-2 16,6 3 3-1,-1 3-4-15,-1-1 4 16,0 2-4-16,-3-1 3 0,4-2-1 16,-4 4 1-16,-1-2 0 15,3 2-5-15,-6 2 6 16,4-2-2-16,-1 2 4 15,-1-1-3-15,3 0 2 16,-6 1-1-16,5 0 0 16,-4 0 2-16,0-1-4 15,-3 4 1-15,-3 2-2 0,3 0 3 16,0 5-2-16,-3-1 5 16,1 1-4-1,1 3 2-15,2 2 1 16,-1 1-2-16,0 1-1 0,0-5 1 15,-5 1 0-15,-1-5 0 16,-3 0 1-16,0 3-2 16,0-3 2-16,0 1-1 15,0-1 0-15,0 2 0 16,-6-1-1-16,-4 3 1 16,4 3 1-16,0-3 0 15,3-2-3-15,-2-4 3 16,2-4-1-16,-1-3 1 0,-2-2 2 15,-1 2-1 1,-4 2 0-16,-5 1-3 16,2 4 3-16,-3-1 0 15,0 0 0-15,-1-1-1 0,1 1 2 16,0 0-1-16,1-3 0 16,4-1-2-16,-6-2 2 15,0-1 4-15,-3-1-6 16,-1 1 4-16,-2-2-1 15,-3 2 0-15,-1 2-1 16,0 1-1-16,4-1 4 16,2-3-3-16,2-1 0 15,4-2 3-15,2 2-4 16,5-4-1-16,2-1 3 16,5 0-2-16,1-1 3 15,1 0-4-15,0 0 0 0,0 0-2 16,0 0-5-16,0 0-12 15,9-4-49-15,3-18-75 16</inkml:trace>
  <inkml:trace contextRef="#ctx0" brushRef="#br0" timeOffset="46829.03">5084 8280 16 0,'6'-6'40'16,"-1"-2"-7"-16,-5 4-1 15,4 0 12-15,-4 0-1 16,0 4 20-16,0 0 5 0,0 0-14 16,0 0 0-16,0 0-6 15,0 0 1-15,0 0-13 16,0 0-2-16,0 0-14 16,0 0-6-16,0 0-1 15,0 0-6-15,0 0 2 16,0 0-7-16,0 0 3 15,0 0-4-15,0 0 3 16,0 0-3-16,0 0 2 16,0 0-2-16,0 0-1 15,0 0 2-15,0 0-2 16,0 0 2-16,0 0-4 0,0 0 4 16,-4 0-2-16,4 0 5 15,0 0-2-15,-3 0 0 16,3 0-1-16,0 0-2 15,0 0 2-15,0 0-6 16,0 0 6-16,0 0-5 16,7 0 3-16,6 0 0 15,5 0 2-15,2 0 4 16,-1 0-7-16,-1-3 3 16,3 2-2-16,1-1 1 15,0 0-3-15,-2 0 4 16,8 2-2-16,-4-1 1 15,4 1-1-15,-1 0-1 0,0 0 3 16,-2 0-3-16,0 0 2 16,1 0-3-16,-4 0 3 15,3 0-1-15,-2 0 0 16,2 0 1-16,-1 0-1 16,-2 0 0-16,5 0-1 15,3 0 2-15,5-3-2 16,3-1 3-16,-1 2-4 15,3-3 3-15,-1 2-1 16,-5 1 2-16,5 0-2 16,0 1 0-16,2-1 0 15,4-1 0-15,-2 3-1 0,3 0 1 16,2 0 2-16,1 0-3 16,9 0 3-16,6 0-4 15,0 0 3-15,3 0-1 16,-1 0-1-16,-5-4 5 15,-1-4-7-15,-2 4 4 16,1-3-3-16,4 0 6 16,-4 1-7-16,5 1 3 15,-6-2 0-15,-3 4 1 16,-3 0 1-16,2 2-5 16,-3-1 1-16,1 2 1 15,-1 0 0-15,-4 0-1 16,3 0 3-16,-1 0-1 0,-2 0-1 15,-2 0 2-15,-2 0-3 16,-1 0 3 0,3 0-5-16,-1 0 4 15,5 0-4-15,6 0 5 0,2 0-3 16,0-1 3-16,1-3-2 16,-4 2 2-16,-4 0 0 15,-1-1-3-15,-6 1 3 16,-4 0-3-16,1 1 4 15,-1-1-3-15,1 0 3 16,6 0-3-16,2-1 1 16,4-1 0-16,3-1-1 0,-7-3 2 15,1 3-4-15,-6-2 1 16,-1 2-1-16,-5 1 1 16,3-1 1-1,1 1 3-15,0-1-3 0,4 1 1 16,1 1 0-16,-1 1-1 15,-1-1 1-15,-2 1-1 16,-1 0 3-16,-7-1-3 16,6 0 2-16,-6 2-3 15,2-1 4-15,-2 0-4 16,0 2 3-16,-1 0-2 16,-1-2 1-16,-3 2 1 15,3 0-3-15,-6 0 4 16,6 0-2-16,-9 0-1 15,4 0 2-15,-4 0-2 16,-3 0 2-16,-2 0-2 16,-3 0 2-16,-5 0-2 0,-4 0 2 15,2 0-2-15,-3 0 2 16,-2 0-1-16,-3 0 0 16,1 0 0-16,-1 0-1 15,0 0 4-15,0 0-2 16,0 0 1-16,0 0-3 15,0 0 3-15,0 0 0 16,0 0 0-16,0 0-1 0,-11 0-10 16,-27 4-92-1</inkml:trace>
  <inkml:trace contextRef="#ctx0" brushRef="#br0" timeOffset="54021.52">16988 7909 517 0,'-24'0'8'0,"7"0"1"16,8 0 26-16,4 0 28 15,5 0-29-15,0 0-22 16,0 0-11-16,6 0-1 15,16 0-3-15,14 0 6 16,7 0 5-16,8-10 1 0,-2-1-7 16,0-2 0-16,-3-1-2 15,-4 1 2-15,-6 1 0 16,-9 5-6-16,-10 5-19 16,-8 2-18-16,-9 0-34 15,0 8-38-15,-22 11-53 16</inkml:trace>
  <inkml:trace contextRef="#ctx0" brushRef="#br0" timeOffset="54244.95">16991 8182 496 0,'-3'0'27'0,"3"0"-25"15,0 0 13-15,0 0 22 16,11 0-20-1,17-5-15-15,15-7 7 16,12-3-1-16,2 1-3 0,-1-2-3 16,-3 4-2-16,-9 1 1 15,-11 0-2-15,-8 8-15 16,-13 1-49-16,-10 2-38 16,-2 0-59-16</inkml:trace>
  <inkml:trace contextRef="#ctx0" brushRef="#br0" timeOffset="54577.29">16936 8084 521 0,'-3'0'3'0,"1"0"-3"16,2 0 6-16,0 0 10 15,0 0-4-15,0 13-13 16,0 8 1-16,0 15 10 16,2 14 3-16,1 11 4 15,2 7-7-15,1 6 1 16,4 5-2-16,-1 3 5 0,3-3-2 16,-2-11-4-16,-2-14-3 15,-2-19-2 1,-2-14-1-16,-2-11 0 15,-2-7-2-15,0-3 3 0,0-7-22 16,0-23-71-16,0-14-59 16,0-9-269-16</inkml:trace>
  <inkml:trace contextRef="#ctx0" brushRef="#br0" timeOffset="54980.72">17434 8476 618 0,'-10'10'16'0,"-3"0"-18"15,6 9 6-15,5 8 8 0,2 7 7 16,0 9-14-16,6-2-2 16,7-5-2-16,0-6 1 15,-6-7-4-15,-4-9 3 16,1-7-3-16,-4-7-2 15,0 0 1-15,0-19-3 16,6-21 4-16,3-14-1 16,7-6 6-16,3 8-6 15,0 11 6-15,-1 12-6 16,-2 13 4-16,1 11-1 16,-1 5-2-16,-1 21-1 15,-2 25 10-15,-2 15 5 16,-5 8-3-16,-1-1 1 0,-2-11-3 15,-1-12 4-15,-1-12-5 16,-1-12-1-16,0-8-3 16,0-9-1-16,0-4 2 15,0-5-16-15,9-29-43 16,5-25-124-16</inkml:trace>
  <inkml:trace contextRef="#ctx0" brushRef="#br0" timeOffset="55461.43">17952 8246 551 0,'-9'0'3'16,"9"0"28"-16,0 0 11 16,0 0-24-16,7 0-15 15,20 0-3-15,10-3 8 16,4-4 9-16,5-2-6 15,-3 0-9-15,-3 2-1 16,-3 4 1-16,-10 2-6 0,-13 1-36 16,-14 11-76-16,-11 7-64 15</inkml:trace>
  <inkml:trace contextRef="#ctx0" brushRef="#br0" timeOffset="55633.97">17964 8337 574 0,'-3'0'12'16,"3"-2"-11"-16,0 0 3 16,11-1 2-16,17-1 1 15,9-1 3-15,3 5-6 16,-3 0-3-16,-2 3-1 16,-4 8-47-16,-6-3-81 0,-4-8-253 15</inkml:trace>
  <inkml:trace contextRef="#ctx0" brushRef="#br0" timeOffset="55910.21">18426 7948 663 0,'-7'0'9'0,"6"0"-7"16,1 0 7-16,5 0 4 16,23 0-11-16,18 0-1 15,11-3 6-15,5-6-6 16,-2 1 2-16,-8 1-4 16,-10 6 1-16,-17 1-22 15,-14 0-22-15,-11 10-54 16,-31 12-30-16,-22 7-185 15</inkml:trace>
  <inkml:trace contextRef="#ctx0" brushRef="#br0" timeOffset="56096.7">18352 8182 549 0,'0'0'5'16,"0"0"-6"-1,17 0 12-15,20-10 14 16,11-4 8-16,8-1-17 15,1 3-7-15,-2 5-6 0,-4 1-1 16,-10 4-2-16,-13 2-2 16,-14 0-33-16,-14 6-41 15,-25 8-36-15,-23 4-191 16</inkml:trace>
  <inkml:trace contextRef="#ctx0" brushRef="#br0" timeOffset="56345.2">18354 8033 346 0,'0'0'17'15,"3"0"-12"-15,4 1 39 0,5 24 32 16,3 11-2-16,1 16-16 16,-2 10-23-16,-1 9-15 15,-5 7-5-15,-2 9-4 16,-3-10-4-16,-3-7-2 15,0-17-4-15,0-17-1 16,0-14 2-16,0-10-4 16,0-7 4-16,0-5-9 15,13-10-47-15,4-23-116 16</inkml:trace>
  <inkml:trace contextRef="#ctx0" brushRef="#br0" timeOffset="56782.04">18747 8482 630 0,'-12'-11'3'16,"8"5"-13"-16,4 6 10 15,0 0 4-15,11 20-10 16,9 9 10-16,2 7-2 16,-1 2 1-16,-6-6-4 0,-4-5 3 15,-6-9-3-15,-2-8 1 16,-3-8 1-16,0-2 1 16,0 0 10-16,0-21-7 15,0-18-5-15,8-10-2 16,13-4 2-16,1 10 0 15,5 17-1-15,-2 12 1 16,0 13-2-16,-1 1 3 16,-4 14 0-16,-1 13 4 15,-5 7 0-15,-6 2 3 16,-3-1-5-16,-4-4 0 16,-1-6-2-16,2-8-2 15,4-9-13-15,1-8-60 0,5 0-87 16,-1-25-258-16</inkml:trace>
  <inkml:trace contextRef="#ctx0" brushRef="#br0" timeOffset="56961.55">19263 8510 573 0,'0'0'28'0,"0"0"-27"16,10 0 8-16,8 4 2 15,13 4-6-15,11 1-1 16,-2 0-3-16,-1 0 1 0,-6-5-30 16,-4-3-66-16,-8-1-55 15</inkml:trace>
  <inkml:trace contextRef="#ctx0" brushRef="#br0" timeOffset="57176.97">19606 8314 401 0,'0'0'42'16,"2"0"-35"-16,4 0 27 16,0 5 36-16,4 15-2 15,1 8-34-15,-2 4-12 16,1 4 1-16,-1 3-8 16,-5-2-8-16,1-2-4 0,-4-5-2 15,-1-5-2-15,0-6-1 16,0-7-21-1,0-6-26-15,0-6-32 16,0-25-115-16</inkml:trace>
  <inkml:trace contextRef="#ctx0" brushRef="#br0" timeOffset="57465.45">19850 8303 578 0,'0'0'1'0,"5"-6"-22"16,31-1 22-16,17-4 28 15,13 0-9-15,7 0-13 16,-1 2-6-16,-7 5 1 16,-13 3-15-16,-14 1-59 15,-25 0-82-15</inkml:trace>
  <inkml:trace contextRef="#ctx0" brushRef="#br0" timeOffset="57673.9">19982 8136 381 0,'-2'0'159'0,"2"0"-185"15,0 7 16-15,0 22 46 16,5 18 37-16,1 9-40 16,-2 1-26-16,1-6-5 15,0-8 1-15,0-10 1 16,1-7-8-16,3-12-4 0,4-13-63 15,4-4-106 1</inkml:trace>
  <inkml:trace contextRef="#ctx0" brushRef="#br0" timeOffset="57957.31">20534 7919 686 0,'-6'0'-9'0,"6"0"-3"15,11 0 5-15,26-7 16 16,18-3 7-16,11 0-9 0,1 0-4 15,-11 5-2-15,-8 3-2 16,-13 2-6-16,-13 0-23 16,-17 6-41-16,-5 11-93 15</inkml:trace>
  <inkml:trace contextRef="#ctx0" brushRef="#br0" timeOffset="58145.8">20567 8150 528 0,'24'0'0'0,"10"-2"-7"0,9-8 14 15,6 1 9-15,2 2-1 16,1 1-6-16,-6 2-7 16,-10 0 1-16,-18 4-9 15,-18 0-71-15,-4 0-105 16</inkml:trace>
  <inkml:trace contextRef="#ctx0" brushRef="#br0" timeOffset="58386.16">20466 7970 473 0,'0'-3'2'0,"0"3"-9"0,6 3 3 16,10 25 63-16,6 16 8 15,-4 11-23-15,-6 11-21 16,-6 3-3 0,-1-5-1-16,-4-6-8 0,-1-8-7 15,0-8-2-15,0-11-2 16,0-4 1-16,0-7-14 16,7-11-23-16,4-7-54 15,6-2-88-15</inkml:trace>
  <inkml:trace contextRef="#ctx0" brushRef="#br0" timeOffset="58753.19">20868 8315 551 0,'0'0'86'0,"0"0"-87"16,0 15 11-16,0 12 22 15,0 8 0-15,0 0-25 16,3 1-8-16,4-7 3 15,-2-7-4-15,-2-7-4 16,-2-9-9-16,-1-6-1 16,0-3 11-16,3-26-2 15,6-13 3-15,2-2 1 16,1 2 5-16,1 14-1 16,-1 16 1-16,-1 6-2 0,2 6 0 15,2 3 5-15,1 22 4 16,-2 6 7-1,-3 6-4-15,-3 1-2 16,-5-5-3-16,0-4-1 0,-3-8-2 16,0-6-4-16,0-6 1 15,0-4-1-15,1-1-2 16,1-1-31-16,5 0-29 16,3-3-72-16,3-8-205 15</inkml:trace>
  <inkml:trace contextRef="#ctx0" brushRef="#br0" timeOffset="59097.25">21258 8474 629 0,'-4'0'9'16,"4"0"-13"-16,0 0 2 15,22 0 12-15,18-4-3 16,14-3 6-16,2-2-6 0,-5 2-5 16,-8 2-2-16,-15 1 2 15,-9 2-4 1,-11 2 4-16,-6 0-3 15,-2 0 5-15,0 0 6 0,0 0 13 16,0 0-14-16,-7 0-8 16,2 0-2-16,3 0-38 15,1 0-41-15,-2 0-127 16</inkml:trace>
  <inkml:trace contextRef="#ctx0" brushRef="#br0" timeOffset="59593.65">21592 8351 602 0,'-5'-9'44'0,"5"-6"-43"16,5 5 1-16,21-4 11 16,9 1 4-16,1 3-10 15,-2 7-6-15,-6 3-3 16,-6 5-2-16,-14 20-1 16,-8 11 9-16,-3 6-5 15,-25 4 2-15,-5 0 1 16,-1-6-3-16,7-11 1 0,7-11 1 15,9-10 10-15,6-5 7 16,3-3 5-16,2 0-10 16,4 0-11-16,25 0-8 15,22-5 7-15,13-4 3 16,0-1-3-16,-5 4 0 16,-14 1-4-16,-15 5 3 15,-11 0 0-15,-10 0 1 16,-7 0-2-16,-2 0 3 15,0 0 3-15,0 0 5 16,0 0 4-16,-5 0-9 16,1 0-3-16,4 0-11 0,0 0-51 15,0 0-170-15</inkml:trace>
  <inkml:trace contextRef="#ctx0" brushRef="#br0" timeOffset="62025.7">23161 7899 425 0,'0'-13'5'0,"0"2"15"16,0 0 27-16,0 6-14 15,0 0 8-15,0 4 1 16,0 1-18-16,0 0-9 16,0 0 3-16,-1 0-7 15,-4 0 1-15,-11 8-10 0,-12 23-1 16,-9 19 2-16,-4 12-2 15,9 8 5-15,8-6-3 16,12-1 5-16,9-5-5 16,3-2-1-16,0-4 0 15,18-5 0-15,7-4-2 16,6-1 0-16,1-5 0 16,-7-5-7-16,-4-7-16 15,-6-5-21-15,-3-8-42 16,-4-12-62-16</inkml:trace>
  <inkml:trace contextRef="#ctx0" brushRef="#br0" timeOffset="62461.54">23367 8138 602 0,'-6'-2'12'0,"2"2"-22"16,1 0 5-16,0 27 10 16,1 12 14-16,1 10-6 15,1 0-12-15,0-5 0 16,0-6-1-16,4-11-9 16,-1-10-8-16,-3-10 4 0,0-7 9 15,0 0 6-15,0-6 8 16,-3-17-11-16,0-14 3 15,3-12-2-15,3-10 4 16,25 2-3-16,4 9 3 16,-1 10-4-16,0 17 3 15,-5 12-1-15,-1 7-2 16,3 2 9-16,-3 18-1 16,-2 9 7-16,-2 7 0 15,-9 3-2-15,-2-1-8 16,-4 4 3-16,-3-5-6 15,0-3-1-15,0-6-1 0,2-5 1 16,2-3-2-16,3-2-30 16,4-11-67-16,3-5-152 15</inkml:trace>
  <inkml:trace contextRef="#ctx0" brushRef="#br0" timeOffset="62797.87">24015 7992 261 0,'-3'0'355'16,"3"0"-399"-1,1 0 21-15,20 10 22 0,8 7 3 16,6 4 1-16,2 5-2 16,-5 0 1-16,-7 1-1 15,-12 1 1-15,-11 0-5 16,-2 1 4-16,-12 3 1 16,-16 0-3-16,-7-2 4 15,-2-2-3-15,6-5-2 16,10-10-8-16,8-4-27 0,11-9-73 15,2-2-165-15</inkml:trace>
  <inkml:trace contextRef="#ctx0" brushRef="#br0" timeOffset="63001.78">24341 8183 630 0,'-16'9'-5'15,"-4"10"17"-15,-3 6 9 16,-5 7 18-16,0 4-27 16,-5 2-11-16,-2 1 0 15,2-2-2-15,3-5-2 0,12-8-30 16,14-9-10-16,4-15-78 16,12-3-245-1</inkml:trace>
  <inkml:trace contextRef="#ctx0" brushRef="#br0" timeOffset="63593.2">24570 8101 559 0,'-6'-9'13'16,"6"3"23"-16,0 6-6 16,0-3-8-16,8 0-12 15,17-1-10-15,8 2-1 16,0 2 0-16,-10 2-3 16,-5 19 2-16,-11 8-5 15,-7 8 7-15,-8 4-5 0,-23 5-6 16,-7-3 2-16,-6-9 4 15,7-8 5-15,4-12 4 16,9-9 5-16,10-3 8 16,8-2 15-16,6 0-3 15,0 0-17-15,14 0-14 16,27-3-1-16,10-4 7 16,15 1-5-16,0 4 2 15,-5 2-2-15,-5 0 2 16,-12 1-2-16,-12 4-1 15,-16 0 0-15,-11-3 0 16,-5 1-1-16,0-1 2 0,0-1-7 16,-18 0-27-16,-6-1-66 15,5 0-147-15</inkml:trace>
  <inkml:trace contextRef="#ctx0" brushRef="#br0" timeOffset="63901.9">25020 7838 522 0,'19'-2'39'0,"8"2"-49"0,5 0 16 15,-3 12 24-15,1 9 5 16,-2 13-13-16,-1 14 0 15,-9 16-7-15,-8 13 3 16,-10 11 4-16,-5 7-4 16,-19-1-4-16,-6-5-6 15,-2-9-3-15,6-17-3 16,-1-15 0-16,3-14-2 16,8-13 2-16,1-10-1 15,6-6-15-15,4-6-82 16,2-35-336-16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6:08:13.0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16953 3639 407 0,'2'-4'13'16,"-2"3"-4"-16,2-1 29 15,-2 2 21-15,0 0-49 16,1 0 7-16,-1 0-11 16,0 0 23-16,0 0-23 15,0 0 7-15,0 0-5 16,0 8-1-16,0 18 5 15,0 11-17-15,0 16 18 16,0 16-21-16,0 15 23 16,0 17-2-16,0 19 0 15,3 17-7-15,5 14 3 16,-1 7 4-16,-1 6-10 0,5 3 4 16,1 4-27-16,-1 1 34 15,4-1-23-15,-2-7 22 16,-2-4-18-16,-5-7 8 15,-3-12-2-15,-3-14-1 16,0-18 9-16,0-18-22 16,0-22 15-16,-4-21-14 15,2-24 13-15,2-16-32 16,0-12-47-16,0-46-103 16,2-38-2-16</inkml:trace>
  <inkml:trace contextRef="#ctx0" brushRef="#br0" timeOffset="969.16">16957 3580 502 0,'-9'0'19'16,"9"0"-19"-16,0 0 22 16,0 0 30-16,0 0-28 15,0 0-16-15,5 0-25 16,28 2 16-16,18-2 1 0,21 0 22 15,16-5-10-15,16-11 2 16,8-5-6 0,5-1-2-16,4-2-1 15,0 0-6-15,1 0 8 0,-3 5-25 16,-3 4 26-16,-12 5-22 16,-13 7 13-16,-16 3-16 15,-13 0 18-15,-1 10-3 16,-6 0 1-16,3 1 5 15,-3 0-17-15,-8 2 16 16,-6 2-14-16,-8 4 21 16,-5 5-14-16,-5 10 8 15,-4 11-3-15,-3 10 1 16,-5 13 4-16,-7 7-4 16,-1 9 6-16,1 11-24 15,-3 14 26-15,1 14-18 0,2 15 19 16,-3 12-14-16,1 6 6 15,2 3-4-15,-1-2 3 16,2-4 7-16,-1-1-19 16,1-6 17-16,2-2-14 15,-1-4 17-15,1-5-14 16,1-8 6-16,-3-11-4 16,0-12 4-16,-2-14 4 15,-1-8-10-15,-2-10 16 16,0-7-32-16,-2-12 27 15,-14-11-16-15,-5-12 20 16,-7-7-11-16,-8-8 7 16,-9-3-6-16,-10-3 2 0,-10-5 6 15,-10-4-21-15,-10 0 16 16,-10 0-14-16,-9-8 20 16,-8-1-16-16,-6 1 11 15,5 4-6-15,7 4 3 16,11 0 2-16,4 0-5 15,8 0 12-15,8 0-32 16,14 2 29-16,9-2-32 16,12 0 17-16,6 0-58 15,-2-16-88-15</inkml:trace>
  <inkml:trace contextRef="#ctx0" brushRef="#br0" timeOffset="1433.31">16711 4875 661 0,'-28'35'-17'0,"7"7"11"16,17 8-11-16,4 2 30 16,28-3-20-16,15 2 13 15,11-2-12-15,-2-4 11 16,-12-7-1-16,-15-1-6 0,-20-3 12 16,-5 1-39-16,-25 1 30 15,-14-5-21-15,-3-8 21 16,-3-8-48-16,5-15-36 15,-3-13-31-15,4-30-204 16</inkml:trace>
  <inkml:trace contextRef="#ctx0" brushRef="#br0" timeOffset="1552.99">16684 4993 501 0,'32'-6'-12'0,"17"-10"23"16,9-9-32-16,2-8 28 15,2-9-66-15,-4-6-198 0</inkml:trace>
  <inkml:trace contextRef="#ctx0" brushRef="#br0" timeOffset="1777.39">17568 3205 512 0,'16'-9'122'0,"2"7"-253"16,6 2 103-1,-1 0 15-15,-8 15-1 16,-12 13-139-16</inkml:trace>
  <inkml:trace contextRef="#ctx0" brushRef="#br0" timeOffset="1943.94">17611 3359 401 0,'0'3'-5'0,"10"5"5"15,20 6 13-15,6 7 17 16,2 2-26-16,-12 5 2 16,-13 0-2-16,-13-1 6 15,-19 3 27-15,-25 4 12 16,-9 0 6-16,1 0-40 0,9-8 6 15,16-3-28-15,21-4-1 16,6-13-155 0</inkml:trace>
  <inkml:trace contextRef="#ctx0" brushRef="#br0" timeOffset="2687.26">19897 4466 634 0,'-3'-2'0'0,"3"2"13"0,-2 0-9 16,2 0 16-16,0 39-10 16,0 46-2-16,-3 36 24 15,-3 27-26 1,5-1 5-16,1-16-12 0,0-13 14 16,0-14-17-16,0-12 15 15,0-14-14-15,0-14 4 16,0-17-2-16,0-20-34 15,0-18-31-15,0-12-114 16,-7-41-110-16</inkml:trace>
  <inkml:trace contextRef="#ctx0" brushRef="#br0" timeOffset="3213.16">19839 4364 651 0,'0'-8'-4'16,"18"-12"-6"-16,17-5 7 16,20-11-10-16,23-7 26 15,20 4-18-15,22-1 19 16,16 4-16-16,9 4 4 16,-2 4-2-16,-10 5-11 15,-10 7-9-15,-14 7-47 16,-17 5 10-16,-13 4 6 0,-11 0 55 15,-11 2-8 1,-12 10 10-16,-3 7-5 16,-4 6 19-16,-5 5 4 15,3 9-3-15,-5 9 12 0,2 13-29 16,3 16 15-16,-4 22-7 16,1 24 13-16,-3 14-18 15,-5 12 0-15,2 0-3 16,-6-13-2-16,-5-16 6 15,-7-23-13-15,-9-16 10 16,0-12-15-16,-30-12 20 16,-14-4-11-16,-13-9 15 15,-9-5 3-15,-7-4-1 16,-11-3 1-16,-10-4-14 16,-13-6 11-16,-8-11-26 15,-9-5 18-15,-8-5-17 0,-4-1 24 16,5 0-16-16,10-7 6 15,22-6-2-15,26-3-1 16,22-5-8-16,27-5-40 16,16-9-41-16,8-8-93 15</inkml:trace>
  <inkml:trace contextRef="#ctx0" brushRef="#br0" timeOffset="3444.54">19824 4736 507 0,'37'-31'0'0,"8"10"-38"16,5 5 32-16,-8 14 2 15,-10 5 5-15,-13 28-83 16,-15 9-69-16,-4 7-33 16</inkml:trace>
  <inkml:trace contextRef="#ctx0" brushRef="#br0" timeOffset="3616.08">20004 4862 37 0,'-35'28'192'0,"3"-7"-57"16,10-6-67-16,7-5-8 16,15 0-9-16,4 2-54 0,25 7-21 15,7 3 39-15,-1 0-18 16,-11-2 9-16,-12-4-9 15,-12 4 6-15,-20-2 8 16,-23-3-3-16,-10 0 5 16,-5-6-15-16,9-8 12 15,11-1-17-15,17-7 14 16,21-21-68-16,2-13-73 16</inkml:trace>
  <inkml:trace contextRef="#ctx0" brushRef="#br0" timeOffset="3933.27">20633 3678 647 0,'19'0'-77'0,"5"22"68"16,-2 16-6-16,-10 17 30 16,-9 16-15-16,-3 4 11 15,-10-4-12-15,-10-12 9 16,4-14 23-16,5-17 2 0,7-13 8 16,4-6-29-16,18-6-1 15,25 2-9-15,22-5 22 16,16 0-19-16,10-6 0 15,-6-5-57-15,-18 6-183 16</inkml:trace>
  <inkml:trace contextRef="#ctx0" brushRef="#br0" timeOffset="7868.33">22728 3893 175 0,'0'-1'-63'16,"0"1"26"-16,-1 0 35 0,-3-1 85 15,3-1-35-15,-1 1 29 16,1-1-20-16,1 2 6 15,0 0-12-15,-2 0 7 16,2 0-1-16,-1 0-35 16,1 0 18-16,-2 0-31 15,2 0 21-15,-2 6-34 16,-4 44 13-16,-5 43-12 16,2 47 22-16,4 31 1 15,5 14-21-15,5-2 20 16,13-15-42-16,1-15 35 15,0-27-29-15,0-22 39 16,-3-27-24-16,-5-20 6 0,-4-17-1 16,-4-18-3-16,0-10 10 15,-3-10-49-15,0-2-5 16,0-25-106-16,0-32-110 16</inkml:trace>
  <inkml:trace contextRef="#ctx0" brushRef="#br0" timeOffset="8852.02">22681 3885 575 0,'-2'-1'12'0,"2"-2"-10"16,0 3-6-16,0 0 27 16,0-2-44-16,22-2 25 15,19-3-24-15,20-7 44 16,11-5-22-16,8 1 11 16,4-3-12-16,4 7 2 15,9 3 12-15,15 1-34 16,13 3 27-16,22-1-21 15,19-2 26-15,23-2 12 0,34-5 13 16,20 0-38-16,23 1 9 16,4 0-3-16,-20 2-8 15,-23 4 20-15,-37 2-49 16,-32 5 39-16,-27 3-30 16,-24 0 44-16,-20 0-27 15,-19 3 12-15,-8 3-4 16,-5-2-1-16,1 0 10 15,4-3-30-15,-8 1 25 16,-3 1-24-16,-8-3 33 16,-8 0-26-16,-4 0 20 15,-5 2-13-15,-6 0 7 0,-6-2 2 16,-8 1-11-16,-1 3 20 16,0 3-38-16,0 9 30 15,3 10-26-15,-2 14 40 16,-4 19-20-16,0 15 7 15,0 17-4-15,0 14 1 16,-11 13 9-16,-7 18-25 16,-6 11 25-16,-4 10-17 15,1-3 29-15,4-17-30 16,4-17 25-16,9-20-21 16,2-18 10-16,5-8 2 15,3-12-13-15,-1-4 21 16,1-6-48-16,-2-13 38 0,1-6-33 15,-4-12 47-15,2-9-27 16,-1-6 6-16,-5-3 2 16,-6-3-3-16,-15 0 18 15,-12 0-38-15,-14 0 25 16,-7-13-29-16,-5-2 41 16,-9-2-32-16,-10 3 22 15,-5 4-22-15,-13 2 16 16,-6 5 3-16,-11 2-22 15,-8 0 16-15,-7-3-42 16,-18-1 53-16,-10-2-37 16,-7-1 53-16,-5-2-33 0,3-4 12 15,9 1-6-15,4-3 9 16,6 2 10 0,9 5-33-16,8-1 30 15,7 3-37-15,7 1 55 0,17 5-42 16,17 0 33-16,26 1-27 15,29 0 17-15,21 0-7 16,11 0-6-16,3 0 20 16,0 0-68-16,14-2 6 15,0-12-116-15,-14-15-174 16</inkml:trace>
  <inkml:trace contextRef="#ctx0" brushRef="#br0" timeOffset="9356.9">22755 4470 649 0,'10'0'-6'0,"11"0"-5"15,4 0 4-15,4 28 7 16,-8 22-1-16,-14 22-92 16,-7 13 39-16,-19-3 11 15,-17-12 43-15,-6-14-8 16,-2-19 48-16,3-17 42 16,10-11-11-16,9-6-6 0,13-3-13 15,9 0 4 1,4 0-77-16,32-11 26 15,22-8-26-15,18-4 41 16,10 4-24-16,-1 8 6 0,-6 6-11 16,-4 5-22-16,-7 0-12 15,-13 0-98-15,-19 0-164 16</inkml:trace>
  <inkml:trace contextRef="#ctx0" brushRef="#br0" timeOffset="9933.36">25136 3156 756 0,'-26'-12'-3'0,"7"5"12"16,8 7 23-16,-12 12-7 15,-24 52-4-15,-20 35-44 16,-14 30 33-16,10 8-26 16,22-15 37-16,23-18-23 15,19-15 7-15,9-18-3 16,27-17-3-16,22-15 14 15,11-17-32-15,8-21 5 16,6-4-34-16,-10-35 51 16,-17-12-22-16,-22-4 22 15,-20 3-9-15,-13 6 12 0,-37 10 7 16,-26 10 6-16,-24 10 19 16,-13 15-48-16,2 0 27 15,14 11-32-15,28 7 38 16,27-2-27-16,22 2-12 15,13 1-60-15,12-6-107 16</inkml:trace>
  <inkml:trace contextRef="#ctx0" brushRef="#br0" timeOffset="16036.66">11067 2628 526 0,'-9'3'9'0,"3"-3"-8"16,6 0 24-16,0 0 11 15,0 0-26-15,0 0-11 16,0 0 5-16,0-4 2 15,0-15 9-15,6-6-7 16,4-8-8-16,6-3 0 16,0-5-2-16,4-5 4 15,6-6-4-15,-1-4 2 0,-4 0-3 16,3 10 6-16,-8 13-6 16,-4 16 3-16,-3 9 0 15,3 5-3-15,-2 3 2 16,5 0-2-16,3 6 5 15,3 17-4-15,1 17 5 16,1 10 12-16,0 6 1 16,1 6-8-16,0-5-2 15,0-7-4-15,0-8-1 16,-2-12 1-16,-8-9-4 16,-6-8 4-16,-5-6-3 15,-1-6-15-15,-2-1-17 0,-15 0-28 16,-19 0-127-16</inkml:trace>
  <inkml:trace contextRef="#ctx0" brushRef="#br0" timeOffset="16225.16">11135 2554 607 0,'-10'-1'3'0,"5"-2"-2"16,4 2 45-16,1 1-16 15,10 0-34-15,22 0-2 16,12 0 7-16,4 0-1 16,4 9-4-16,1 0-53 0,-5-5-81 15,0-4-130-15</inkml:trace>
  <inkml:trace contextRef="#ctx0" brushRef="#br0" timeOffset="16900.18">11761 2205 577 0,'-9'-4'8'16,"4"1"17"-16,4 3 33 15,1 0-18-15,0 0-31 16,0 0-9-16,0 0 0 15,0 8-4-15,0 27 1 0,0 14 9 16,0 11 5-16,0-1-10 16,0 0 4-16,7-6-6 15,-2-3 2-15,-1-13 1 16,-1-7-2-16,-3-9-3 16,0-8-26-16,0-4-31 15,-3-9-74-15,-6-4-74 16</inkml:trace>
  <inkml:trace contextRef="#ctx0" brushRef="#br0" timeOffset="17296.14">11713 2248 479 0,'0'-13'20'0,"0"3"-26"0,0 1 38 16,9-2 33-16,10-4-41 15,11-2-14-15,12-5-1 16,6 3-6-16,0 7-5 15,-1 8 2-15,-6 4-51 16,-15 11-66-16,-13 14 3 16,-13 8-26-16,-1-1-8 15,-25-1 94-15,-2-6 185 16,-3-4-11-16,0-3-41 16,7-4 19-16,7-7-50 15,13-2 12-15,4 0-37 16,1 3-40-16,19 6 4 0,10 8 15 15,2 5-4-15,0 3 0 16,-6 1-19-16,-8-2 2 16,-13-7-4-16,-5-4 23 15,-27-2 11-15,-13-5 21 16,-12-1 15-16,1-8 6 16,9 0-12-16,12-2-20 15,15 0-9-15,8 0-9 16,7 0-2-16,7-16-77 15,16-2-111-15</inkml:trace>
  <inkml:trace contextRef="#ctx0" brushRef="#br0" timeOffset="17688.43">12773 1952 625 0,'-34'-10'-9'0,"0"10"5"15,-5 0 22-15,4 20 0 16,-3 9-3-16,1 11-17 16,3 6 5-16,5 4-2 15,9 4 9-15,10-2-2 16,10-2 2-16,0-3-4 16,20-5-3-16,17-7-1 15,6-6-2-15,8-10 3 16,6-6-6-16,2-12 5 15,-1-1-27-15,-10-16-62 16,-24-11-190-16</inkml:trace>
  <inkml:trace contextRef="#ctx0" brushRef="#br0" timeOffset="18829.06">10970 1988 421 0,'-6'-1'13'15,"6"1"7"-15,0 0 37 16,0 0-14-16,0 0-28 16,-6 7-14-16,-3 27 7 15,-6 22 9-15,-4 17-2 16,1 14-8-16,0 0 3 16,9 0 2-16,8-5-3 15,1-10-2-15,10-8-6 16,20-9-1-16,7-11-1 15,9-6 1-15,11-8-16 16,7-13-57-16,1-14-43 16,1-3-122-16</inkml:trace>
  <inkml:trace contextRef="#ctx0" brushRef="#br0" timeOffset="19276.87">12151 1730 592 0,'10'1'-17'0,"14"19"11"16,9 18 5-16,3 24 18 15,4 19-8-15,-6 21-3 16,-5 10-2-16,-10 4-1 16,-13-8 0-16,-6-10 0 0,-3-13 4 15,-18-11 0-15,0-12 11 16,-3-10-11-16,2-15-4 16,8-8-3-16,6-9-10 15,8-9-100-15,0-11-157 16</inkml:trace>
  <inkml:trace contextRef="#ctx0" brushRef="#br0" timeOffset="20200.66">11892 3230 514 0,'-25'2'-6'0,"6"16"10"15,5 14 51-15,3 20-11 16,5 16-38-16,5 17 13 16,1 6 3-16,1 2-11 15,17-8-6-15,11-9 2 16,6-12-6-16,5-12 2 0,11-12-4 15,4-12-15-15,8-14-42 16,-4-14-102-16,-5-16-222 16</inkml:trace>
  <inkml:trace contextRef="#ctx0" brushRef="#br0" timeOffset="20581.04">12870 2910 378 0,'8'0'146'0,"5"0"-171"15,7 22 27-15,6 21 39 16,4 21 18-16,3 21-40 16,0 14-6-16,-5 5-7 15,-6-3-3-15,-8-7-3 0,-8-13 2 16,-6-12-2-16,0-10 2 15,0-6-1-15,-9-6 0 16,0-5-22-16,-8-9-78 16,-4-8-99-16</inkml:trace>
  <inkml:trace contextRef="#ctx0" brushRef="#br0" timeOffset="21316.36">12069 3393 645 0,'-3'0'11'0,"0"9"-12"0,3 19-6 15,0 18 15-15,0 17 10 16,7 9-5-16,7 2-5 15,4-6-6 1,-2-10 0-16,1-9-3 0,-5-10 2 16,-2-11-2-16,-7-10 3 15,-3-11-9-15,0-6-12 16,0-1-4-16,-3-21-21 16,-10-19-79-16,2-17 19 15,0-10 32-15,-2-2-37 16,3 4 17-16,1 9 137 15,5 15 67-15,4 10-6 16,0 9-51-16,14 4-25 0,8 3-6 16,7 2 8-16,6 5-15 15,3 6-12-15,-1 2-3 16,-9 3 0 0,-10 24-52-16,-13 6-19 0,-5 12 23 15,-17-1 6-15,-11-2 40 16,-3-9 22-16,8-10 37 15,9-9 25-15,9-7-31 16,5 0-23-16,5 4-38 16,21 7-5-16,9 7 16 15,0 3 0-15,-5-2-2 16,-8-2-1-16,-11-6-2 0,-11-5 0 16,0 0 5-1,-20 0 9-15,-5-3-1 16,-5-1-7-16,5-2 0 15,4-3-1-15,9-1-5 0,8-3-26 16,4 0-85-16</inkml:trace>
  <inkml:trace contextRef="#ctx0" brushRef="#br0" timeOffset="21609.56">12781 3345 484 0,'-52'0'214'0,"1"3"-232"16,8 18 21-16,7 6 26 0,6 14-13 16,12 12-16-16,4 9 3 15,9 7-2-15,5-4 1 16,0-5 0-16,24-7-2 15,7-10 2-15,8-7-1 16,4-11 2-16,6-7-3 16,0-12 0-16,1-6-7 15,-4-9-44-15,-22-17-68 16,-23-2-316-16</inkml:trace>
  <inkml:trace contextRef="#ctx0" brushRef="#br0" timeOffset="22180.61">11180 4234 536 0,'-18'5'4'0,"11"-1"-4"16,5-2 45-16,2-2 8 16,0 0-48-16,0-7-6 15,18-24 0-15,3-13 4 16,7-13 4-16,-3-14-8 16,-4-4 4-16,-6-6-5 15,-3-3-3-15,-5 3-9 0,-2 13 3 16,-2 18 5-16,-3 23 7 15,0 17-1-15,0 10-1 16,9 0 3-16,7 23-6 16,8 23 12-16,10 18 11 15,7 10-11-15,2 2-6 16,3-7 1-16,-4-5-1 16,-5-7-1-16,-12-7 1 15,-7-3-7-15,-12-8-11 16,-6 0-23-16,0-7-10 15,-17-8-16-15,-9-10-62 16</inkml:trace>
  <inkml:trace contextRef="#ctx0" brushRef="#br0" timeOffset="22328.8">11277 4093 561 0,'-24'-9'36'16,"10"5"-31"-1,13 1 46-15,1 3-29 0,4-3-22 16,25-2-9-16,13-1 8 15,11-5 4-15,8 4-4 16,2 1 3-16,-5 6-52 16,-15 0-120-16</inkml:trace>
  <inkml:trace contextRef="#ctx0" brushRef="#br0" timeOffset="27336.62">16526 3100 418 0,'-17'-2'7'0,"-10"2"-7"16,9 0 0-16,0 19 4 0,-1 10 12 15,2 14-5-15,-3 23-5 16,-6 28-2-16,-2 33 20 16,-2 33-4-16,2 36 9 15,4 31-11-15,11 17-5 16,13 6-12-16,0-14 0 15,26-32-2-15,19-31 1 16,14-26-2-16,15-17-38 16,10-5-55-16,4-9-82 15</inkml:trace>
  <inkml:trace contextRef="#ctx0" brushRef="#br0" timeOffset="28036.84">22204 3708 523 0,'9'0'-7'0,"1"24"-22"15,1 20 31-15,1 31 37 16,-2 26-5-16,-4 22 1 16,-3 13-20-16,-3-2-9 15,-5 0-4-15,-20-7 1 16,-9-1-1-16,-9-9-2 0,-4-9 2 16,-1-11-2-16,3-12 0 15,6-7-11-15,4-11-61 16,-3-12-61-16</inkml:trace>
  <inkml:trace contextRef="#ctx0" brushRef="#br0" timeOffset="28792.82">19598 6005 557 0,'-44'12'7'16,"4"24"-7"-16,2 24 2 0,6 24 12 15,7 22 11-15,8 13-13 16,17-3-7-16,2-15-2 16,38-16-1-1,27-15-2-15,28-12-13 0,26-16-53 16,16-24-48-16,16-18-131 15</inkml:trace>
  <inkml:trace contextRef="#ctx0" brushRef="#br0" timeOffset="29461.25">27185 5215 706 0,'0'5'7'0,"-4"9"-10"15,-2 17 0-15,-9 22 10 16,-7 21 26-16,-5 12-2 16,-1 9-19-16,2 2-8 15,0 0-2-15,3-5-2 16,3-1 0-16,3-8 0 15,4-8-1-15,-1-1-7 16,-6-6-22-16,-10-1-28 16,-17-3-52-16,-18-12-132 15</inkml:trace>
  <inkml:trace contextRef="#ctx0" brushRef="#br0" timeOffset="34829.57">17205 7981 235 0,'-16'-7'245'16,"-9"3"-246"-16,10 4 22 16,2 0 25-16,2 11 2 15,2 10-41-15,3 7-6 16,6 7-1-16,0-5 3 15,11 0-3-15,14-4-1 16,6-1-1-16,7-1 1 16,2-2-2-16,-3-1 3 15,-7 0-1-15,-9-3 2 0,-8-3-1 16,-12 2 4 0,-1-4 3-16,-5 6 6 0,-15-1-2 15,-7 1-6 1,1-1-3-16,-6-2-2 0,1-6 1 15,1-1-8-15,-2-5-23 16,5-4-43-16,5-4-29 16,5-26-92-16</inkml:trace>
  <inkml:trace contextRef="#ctx0" brushRef="#br0" timeOffset="34997.12">17080 8054 495 0,'0'-2'5'0,"0"-1"-8"15,0 2 14 1,14-3 12-16,11-4-21 16,13-4-2-16,9 0 5 0,-1-1-6 15,2 6 3-15,-2 3-18 16,-4 4-63-16,-11 0-47 16</inkml:trace>
  <inkml:trace contextRef="#ctx0" brushRef="#br0" timeOffset="35281.36">17767 7962 86 0,'0'0'546'15,"0"0"-551"-15,0 0 7 0,0 0 14 16,0 0 1-16,0 0-18 15,0 0 3-15,0 8 1 16,-13 21 12-16,-7 16-1 16,-5 9 0-16,-3 5-7 15,6-7-2-15,2-3-3 16,4 4-3-16,8-3 2 16,4 2-4-16,2-7-5 15,2-7-38-15,0-10-42 16,-1-16-72-16</inkml:trace>
  <inkml:trace contextRef="#ctx0" brushRef="#br0" timeOffset="35528.71">17533 8024 632 0,'-7'0'-9'16,"5"0"11"-16,2 0 0 15,5 0 7-15,20 2-15 16,8 16 12-16,6 3 1 16,2 2-5-16,-2 1 1 15,-2 0 0-15,-7-2-1 16,-8-3-2-16,-8-1-2 16,-4-5-16-16,-5-3-21 0,-4-4-37 15,-1-6-31-15,0-9-139 16</inkml:trace>
  <inkml:trace contextRef="#ctx0" brushRef="#br0" timeOffset="36144.06">17953 7866 393 0,'0'0'39'0,"0"-2"-37"16,0 2 14-16,0 0 34 15,2 0-38-15,5 0-10 16,6 0 4-16,1 0 4 16,5 0 0-16,2 5-2 15,3 3 1-15,0 7-2 16,0 7 2-16,-3 10-5 0,-4 10 3 16,-3 10-4-16,-7 2-1 15,-7 4-20-15,-3 1-13 16,-16-9 15-1,-6-8 14-15,-1-12 3 0,1-12 6 16,6-7 21-16,5-8 4 16,10-1-6-16,4-2 7 15,0 0-29-15,10 0-6 16,14-11-2-16,15-6 6 16,2 0-4-16,3 4 3 15,2 4-2-15,-3 2 2 16,2 3-1-16,-7 2 0 0,-3 1 0 15,-10 1-1-15,-7 0 2 16,-9 0-2-16,-3 0 1 16,-5 0-1-16,-1 0 3 15,0 0 1-15,0 0 0 16,0 0-3-16,0 0-13 16,0 0-29-16,-3 0-49 15,-6 0-72-15</inkml:trace>
  <inkml:trace contextRef="#ctx0" brushRef="#br0" timeOffset="39405.44">17112 6650 404 0,'-17'-8'17'0,"14"0"-6"16,3 8 11-16,0-1 2 16,0-1-4-16,0 2-16 15,0-3-4 1,13-1-9-16,16-2 7 0,10-3 3 15,6 2-1-15,-5 1 0 16,0 2 0-16,-7 4 1 16,-8 0-2-16,-4 0 1 15,-9 0 0-15,-5 0-2 16,-4 0 0-16,-3 0 2 16,0 0 2-16,5 0-2 15,8 0-3-15,2 5-65 0,3-5-130 16</inkml:trace>
  <inkml:trace contextRef="#ctx0" brushRef="#br0" timeOffset="40484.23">20013 5781 210 0,'-16'3'31'16,"7"-3"-21"-16,7 0 31 15,2 0 11-15,0 0-21 16,0 0-20-16,0 0-6 15,0 0-2-15,0 0 2 16,12 0 0-16,9 0 4 16,4 0 4-16,10 0-8 15,5 0 1-15,4 0-4 16,3 0 0-16,-1 0 4 0,-4 0 4 16,-7-2-8-16,-11 2 1 15,-10 0-3-15,-9 0 0 16,-3 0 0-16,-2 0 5 15,0 0 35-15,0 0 3 16,0 0-15-16,0 0-12 16,0 0-13-16,0 0-1 15,0 0-6-15,0 0-67 16,1-2-163-16</inkml:trace>
  <inkml:trace contextRef="#ctx0" brushRef="#br0" timeOffset="42157.03">18296 3321 403 0,'4'-19'6'15,"-4"4"-2"-15,0 10 43 16,0 5 13-16,0 0-30 16,0 0-23-16,0 0-3 15,-12 7 2-15,-10 16 1 16,-3 8-8-16,-2 7 2 16,1 0-3-16,4-1-21 15,0 2-48-15,4-6-55 16,5-9-28-16</inkml:trace>
  <inkml:trace contextRef="#ctx0" brushRef="#br0" timeOffset="42291.66">18165 3422 297 0,'1'-5'80'0,"-1"5"-70"16,3 0-14-16,8 0-3 16,11 7 4-1,8 10 7-15,6 8 2 0,4 7-5 16,3 7-31-16,-3 2-84 15</inkml:trace>
  <inkml:trace contextRef="#ctx0" brushRef="#br0" timeOffset="42688.6">19769 5074 567 0,'0'0'4'0,"0"0"-7"15,0 1 4-15,-3 9 0 0,-13 8 1 16,-7 10-29-16,-5 8-28 15,1-1 0-15,-6-1-17 16,-3-4-69-16</inkml:trace>
  <inkml:trace contextRef="#ctx0" brushRef="#br0" timeOffset="50172.43">16765 4355 476 0,'-17'0'0'16,"3"0"4"-16,11-2 39 15,0 2 3-15,3-1-26 16,0 1-15-16,0 0-5 0,0-2 3 16,0 2 7-16,0 0 0 15,0-1 3-15,0 1 2 16,0-1 2-16,0 1-5 15,0 0-2-15,0 0-4 16,0 0 0-16,0-2-4 16,0 1 2-16,0 1-2 15,0 0 1-15,0 0 1 16,0 0-3-16,0-2 4 16,0 2 0-16,0 0 0 15,0 0-3-15,0 0 0 16,0 0-1-16,0 0-3 15,0 0 5-15,0 0-4 0,0 0 2 16,4 0-1-16,9-1 1 16,1 0 0-16,2 1 1 15,-1-2-1-15,1 2 2 16,1 0-1-16,5 0-3 16,3 0 2-16,4 0-1 15,3 0 2-15,4 0-1 16,3 0 4-16,-3 0-4 15,-2 0 2-15,2 0-2 16,-2 0-3-16,2 0 2 16,4 0 1-16,6 0 0 15,11 0-1-15,13 0-1 0,14 0 10 16,16-8 9-16,8-2-16 16,6-4-1-16,7 2 1 15,-2-2-2-15,-3 3 3 16,-8 4-3-16,-16 3 2 15,-13 1-4-15,-9 3 4 16,-5 0-4-16,2 0 6 16,5 0-6-16,1 0 4 15,1 1-3-15,-1 1 1 16,-1-2 2-16,-5 0-4 16,-3 0 3-16,-6 0-1 15,-9 0 2-15,-13-3-3 16,-13 0 3-16,-12 2-3 0,-6-1 1 15,-5 1 0-15,0 0 4 16,0 1 8-16,0 0-3 16,0 0-4-1,0 0-2-15,0-2-2 0,0 1-1 16,0 1 1-16,0 0-1 16,0 0 0-16,0 0 1 15,0 0-2-15,0 0-10 16,-6 0-35-16,-20 7-71 15,-3 0-440-15</inkml:trace>
  <inkml:trace contextRef="#ctx0" brushRef="#br0" timeOffset="51087.79">20366 3612 515 0,'-6'-4'3'0,"5"4"15"16,-1 0-1-16,2 0-8 15,0 0-10-15,0 14 1 16,0 12-2-16,-1 11 19 16,-1 3-2-16,-3 7-9 15,-3 13 12-15,-3 15-2 16,-5 16-6-16,-2 16 4 16,-4 9-2-16,5 6-7 0,4 4 0 15,5-7-4-15,4 1 3 16,-2-2-2-1,-3 3 10-15,2-1-1 16,-4-3-7-16,2-6 1 0,0-9-3 16,5-7 1-16,4-12-5 15,0-8 3-15,0-8-2 16,1-10-1-16,11 1 3 16,-1-6-1-16,-1 4 0 15,-1 7-1-15,-2 1 2 16,-2 7-2-16,-5-4 3 15,0-1-1-15,0-2 1 16,0-8-1-16,0-4 2 16,0-9-1-16,0-7-1 15,0-2 0-15,0-7 0 16,0-1 0-16,0 1 1 0,4-3-1 16,6 2-1-16,-2-1 2 15,0-5-1-15,-4 0-1 16,1-5 1-16,-4-7 1 15,1-2-2-15,-2-5 0 16,3-1-6-16,7 0-51 16,-3 0-57-16,-3-19-73 15</inkml:trace>
  <inkml:trace contextRef="#ctx0" brushRef="#br0" timeOffset="62515.79">18842 7916 354 0,'0'-6'34'0,"0"2"-23"15,-1 1 45-15,-1 3 7 16,2 0-20-16,0 0-13 16,0 0 3-16,0 0 1 15,-1 0 4-15,-8 0-5 0,-4 1-2 16,-13 27-15-16,-13 17-17 15,-5 13 2-15,-1 4 0 16,3-5 2 0,7-9-5-16,11-11 3 0,6-10-2 15,9-8 2-15,4-8-5 16,4-4-24-16,1-3-24 16,0-4-27-16,0 0-85 15,0-10-102-15</inkml:trace>
  <inkml:trace contextRef="#ctx0" brushRef="#br0" timeOffset="62721.24">18429 7954 533 0,'-17'15'0'16,"11"8"22"-16,6 1 6 16,0 5 11-16,9 2-7 0,13-3-19 15,6-2-9-15,7-4-2 16,2-5 2-16,5 0-3 15,1-2-1-15,-3 0-1 16,-4-1-13-16,-3 0-16 16,-2-1-35-16,-7-4-44 15,-9-3-68-15</inkml:trace>
  <inkml:trace contextRef="#ctx0" brushRef="#br0" timeOffset="63124.16">19157 7702 624 0,'0'-7'12'0,"-3"4"-12"15,3 1 1-15,0 2-4 16,23 0-9-16,18 3 8 15,9 11 2-15,-2 8-53 0,-9 6-8 16,-14 4 8-16,-13 0 21 16,-12-1 28-1,-2-6 8-15,-17-3 23 16,1-4 49-16,8-4-13 0,5-6-4 16,5 2-35-16,3 10-21 15,21 12-3-15,4 12 4 16,-1 6-2-16,-9 2 2 15,-13-4-2-15,-5 0 5 16,-23-4 8-16,-15-2 17 16,-7-6-10-16,4-11-6 15,12-8-9-15,9-7-5 16,17-10-12-16,3 0-76 16,0-16-230-16</inkml:trace>
  <inkml:trace contextRef="#ctx0" brushRef="#br0" timeOffset="67228">19949 8150 295 0,'-19'2'20'16,"5"0"14"-16,2-2 11 0,0 3 0 15,6-3 1-15,-1 1-11 16,1-1 4-16,3 0 9 16,-1 0-17-16,1 0-7 15,3 0-2-15,0 0-7 16,0 0-8-16,0 0-1 15,0 0-5-15,0 0-5 16,12 0-3-16,16 0 1 0,13-7 7 16,6-4-1-16,0-5 0 15,-2-2-1 1,-3 4 2-16,-2 1-3 16,-4 4 3-16,-2 2-2 0,-6 0 2 15,-6 2-1-15,-9 1 0 16,-10 2 0-16,-2 2 0 15,-1 0 0-15,0 0 2 16,0 0 0-16,0 0-7 16,0 0-30-16,0 0-58 15,0 0-70-15,-28 3-177 16</inkml:trace>
  <inkml:trace contextRef="#ctx0" brushRef="#br0" timeOffset="67519.83">19980 7809 638 0,'-22'10'1'0,"7"2"-1"16,6 10 1-16,3 20 20 15,5 19-7-15,1 17-10 16,0 7 2-16,13-4-5 15,6-9 2-15,1-8-5 0,-5-7 4 16,-4-14-4 0,-6-12 1-16,-2-10 1 15,-3-12 0-15,0-5 3 16,0-1-5-16,0-3-2 0,1 0-30 16,4 0-39-16,4-15-66 15,1-4 26-15</inkml:trace>
  <inkml:trace contextRef="#ctx0" brushRef="#br0" timeOffset="69829.17">21016 6439 130 0,'-14'-1'264'0,"-1"1"-251"16,12 0 21-16,2 0 14 15,1 0-12-15,0 0-26 16,0 0-7-16,0 0-3 15,0-2 6-15,0 2 11 0,0 0 9 16,0 0 0-16,0 0-9 16,0 0-4-16,0 0-4 15,0 0-3-15,0 0-1 16,0 0-2-16,0 0-2 16,0 0 1-16,0 0 1 15,0 0-2-15,0 0 1 16,0 0-1-16,0 0 5 15,0 0-3-15,0 0 1 16,0 0-2-16,0 0 0 16,0 0-2-16,0 0 0 15,0 0 1-15,0 0-2 0,0-1 1 16,0 1-2-16,0 0 4 16,0 0-2-16,0 0 0 15,0 0 0-15,0 0 0 16,0 0-2-16,0 0-2 15,0 0 4-15,0 0 0 16,0 0-3-16,0 0 0 16,0 0 3-16,0 0-1 15,0 0 1-15,0 0 1 16,0 0-1-16,0 0-2 16,0 0 1-16,0 0 2 15,0 0-2-15,0 0 1 16,0 0 0-16,0 0 2 0,0 0-3 15,0 0 0-15,0 0 2 16,0 0-1-16,0 0 0 16,0 0-1-16,0 0 1 15,0 0-2-15,0 0 1 16,0 0-1-16,0 0 2 16,0 0-1-16,0 0 0 15,-6 21 1-15,0 16 0 16,0 10 2-16,1 2-2 15,5-10 1-15,5-7-2 16,14 1 0-16,8-1 0 16,4-1-1-16,2-4 0 0,0-7-2 15,-5-3-8-15,-9-2 7 16,-7-5 5-16,-7-2-2 16,-5-3 2-1,0 4 3-15,-18 10 4 0,-15 8-7 16,-6 8 0-16,1 1-1 15,3-7-2-15,9-6-3 16,6-5-25-16,4-15-70 16,4-6-30-16</inkml:trace>
  <inkml:trace contextRef="#ctx0" brushRef="#br0" timeOffset="70001.24">20972 6545 606 0,'-4'0'-11'16,"1"0"10"-16,3 0-2 16,6 0-2-16,19 0-1 0,17 0 6 15,16 0 6-15,9 0-4 16,9-6-32-16,-6 1-103 16,-12 0-129-16</inkml:trace>
  <inkml:trace contextRef="#ctx0" brushRef="#br0" timeOffset="70588.67">21834 6406 567 0,'-9'-4'8'16,"6"2"-3"-16,3 1 16 15,0 1-15-15,18-3-6 16,14 2-2-16,7 1 7 15,2 0 2-15,-8 4-7 16,-5 14 3-16,-10 10 0 0,-11 6-3 16,-7 11-8-16,-19 3-9 15,-20 2 8-15,-10-4 10 16,-9-7 0-16,6-5 6 16,6-13 20-16,15-9-6 15,15-5 10-15,12-7-4 16,4 0-21-16,33 0-19 15,25 0 11-15,24-7 2 16,7-8 1-16,-4 2-1 16,-13 2-1-16,-14 6 1 15,-15 5-1-15,-15 0 2 16,-11 0-2-16,-11 0 2 0,-6 0-1 16,0 0 12-16,0 0 14 15,0 0 6-15,0 0-14 16,0 0-6-16,0 0-5 15,-2 0-6-15,2 0-1 16,0 0-23-16,6 3-51 16,12 2-54-16,-5-4-67 15</inkml:trace>
  <inkml:trace contextRef="#ctx0" brushRef="#br0" timeOffset="71976.53">20770 6146 418 0,'-18'-7'3'16,"0"2"34"-16,6 2 15 0,3 0-13 15,2 3 8 1,5 0-24-16,2 0-11 15,0 0-6-15,0 0-5 16,0 0-2-16,0 11-3 0,0 36 3 16,0 30 1-16,5 27 7 15,3 15 0-15,4 4 2 16,3 2 1-16,0-1-2 16,1-12-3-16,-1-8-5 15,3-17 0-15,-3-19 0 16,0-14 1-16,-8-17-1 15,-2-12 1-15,-3-11-3 0,-2-6-9 16,0-8-17 0,0 0-27-16,0-29-34 15,-14-30-22-15,-7-26-88 16</inkml:trace>
  <inkml:trace contextRef="#ctx0" brushRef="#br0" timeOffset="72516.09">20636 6184 569 0,'0'0'-5'15,"0"0"-6"-15,1 0-13 16,29-3 12-16,17-7 36 16,20-9-3-16,16-6-8 15,6-7-5-15,12 1-3 16,3 5-3-16,5 5-3 15,1 4 3-15,-1 5 1 0,-5 0-5 16,2 0 1-16,3-2 2 16,-5 0-1-16,-6-6-7 15,-14 2-4-15,-19 2 2 16,-13 6 5-16,-11 10 2 16,-15 0 1-16,-5 12 0 15,-7 20-1-15,-7 20 12 16,-4 18 15-16,-3 20-3 15,1 13-5-15,1 9 1 16,1 11-11-16,1 3-1 16,2 3-3-16,-1-2-1 15,-2-13-1-15,-3-12-2 0,0-13 2 16,-9-14 0-16,-12-13 3 16,-12-9 5-16,-7-7 6 15,-13-8-1-15,-13-8-7 16,-15-6 0-16,-20-15-6 15,-11-8 8-15,-2-1-7 16,-1-2 2-16,14-6-2 16,13 2 0-16,15 6-3 15,19 0 2-15,19 0-3 16,14 4-8-16,15-1-11 16,6 3-32-16,12-1-138 15,10-5-126-15</inkml:trace>
  <inkml:trace contextRef="#ctx0" brushRef="#br0" timeOffset="74291.87">21044 8013 425 0,'-11'-12'0'0,"5"3"-2"16,3 7 25-1,3 2 60-15,-1 0-24 0,-5 2-20 16,-2 30-18-16,-1 11-18 16,2 9 2-16,4-6 13 15,3-14-11-15,7-3-8 16,19-1 2-16,8 0-2 15,6 1 1-15,2-3-2 16,-4-4 3-16,-9-5-3 16,-14-5 3-16,-9-4-3 0,-6-3 1 15,-3 5 5-15,-21 5 0 16,-9 5-3-16,-5 1-2 16,2-2 1-16,3-6-9 15,3-8-19-15,3-5-43 16,4-12-58-16,6-27-123 15</inkml:trace>
  <inkml:trace contextRef="#ctx0" brushRef="#br0" timeOffset="74441.47">21017 8084 418 0,'0'-1'42'0,"0"1"-32"16,0 0 21-16,3 0 16 15,7 0-29-15,12 0-18 0,17 0 1 16,16-4-2-1,12 1 4-15,6 3-13 16,2 0-84-16,-11 0-77 16</inkml:trace>
  <inkml:trace contextRef="#ctx0" brushRef="#br0" timeOffset="74620.99">21821 8012 627 0,'-30'16'17'0,"-5"7"-14"15,-3 10 11-15,3 5 37 16,3 3-31-16,6 5-16 0,7-1-4 16,8 1 0-16,5-2-5 15,6-2-33 1,0-4-21-16,0-9-85 16,0-12-55-16</inkml:trace>
  <inkml:trace contextRef="#ctx0" brushRef="#br0" timeOffset="74797.14">21502 8036 615 0,'0'0'5'0,"6"0"-11"16,9 6 1-16,9 15 11 16,10 4 4-16,10 2-6 15,6 0-2-15,8-8 0 16,0 0-16-16,-9-1-49 15,-14-1-99-15</inkml:trace>
  <inkml:trace contextRef="#ctx0" brushRef="#br0" timeOffset="75319.95">22418 7793 537 0,'-6'-3'34'15,"-15"3"3"-15,-1 0 27 16,0 11-10-16,-7 19-33 16,1 19-16-16,-2 17-7 15,4 12 4-15,9-1 0 16,10-3 0-16,7-13-4 15,0-8 1-15,22-12-4 0,6-9 0 16,5-11-12-16,3-11-9 16,-6-10 1-16,-7 0 2 15,-4-22 5-15,-12-9 8 16,-7-2 10-16,0 1-1 16,-18 5 3-16,-6 12 2 15,-4 4 4-15,-2 5-1 16,3 6-4-16,8 0-1 15,4 0-2-15,11 0-3 16,4 0-64-16,0 0-168 16</inkml:trace>
  <inkml:trace contextRef="#ctx0" brushRef="#br0" timeOffset="75577.25">22929 7799 676 0,'-28'0'4'0,"1"17"-3"16,-1 19-2-16,-7 21 21 15,-1 12-12-15,-2 2-4 16,4-5-3-16,6-9 1 0,-1-7-3 15,7-7-4-15,1-8-28 16,0-9-39-16,2-17-78 16</inkml:trace>
  <inkml:trace contextRef="#ctx0" brushRef="#br0" timeOffset="75748.78">22490 7910 591 0,'0'9'6'15,"10"16"-5"-15,8 15 20 16,12 11 31-16,7 2-34 16,11-1-10-16,5-9-6 0,4-10-2 15,1-5-2-15,0-10-23 16,-10-11-53-16,-20-7-90 16</inkml:trace>
  <inkml:trace contextRef="#ctx0" brushRef="#br0" timeOffset="76068.94">23212 7842 566 0,'9'0'-9'0,"12"0"1"16,11 7 18-16,10 21 40 15,7 11-28-15,-4 11-17 0,-9 6-2 16,-12 1-2-16,-17-3-4 15,-7-1-5 1,-18-7 2-16,-15-6 7 16,1-12 4-16,8-11 31 0,9-10 13 15,14-6-1-15,1-1-41 16,3 0-9-16,31 0-9 16,15 0 12-16,20-18-1 15,6-3 0-15,-5-6 2 16,-4 2-4-16,-8 6-18 15,-6-3-22-15,-9 6-1 16,-10 7-42-16,-18 2-66 0</inkml:trace>
  <inkml:trace contextRef="#ctx0" brushRef="#br0" timeOffset="82252.64">19609 3198 452 0,'-16'0'-30'0,"13"0"34"16,0 0 0-16,-5 0 22 15,-8 19 6-15,-9 41-24 16,-9 41-8-16,-7 46 1 16,3 39 10-16,2 33 1 15,8 25 9-15,7 13-6 0,10 0-5 16,11-16-6-16,0-25 4 15,15-27 0-15,17-25-2 16,7-17-7-16,8-15 1 16,6-12 0-16,3-9-1 15,5-11 1-15,3-6-15 16,0-10-22-16,-9-7-61 16,-12-15-98-16</inkml:trace>
  <inkml:trace contextRef="#ctx0" brushRef="#br0" timeOffset="83255.75">27049 2691 434 0,'-2'0'6'16,"2"0"-8"-16,0 0 3 15,0 0 15-15,0 0-6 16,0 19-10-16,15 19 27 15,1 20-8-15,2 23-12 0,-3 25 9 16,-5 28 0-16,-10 23 7 16,0 20 1-1,-22 10-4-15,-14 8 1 16,-7 7-4-16,-3 1 1 0,-1-3-11 16,0-14-5-16,1-17 3 15,1-23 1-15,-5-21-1 16,-11-8 1-16,-17-5 2 15,-23 5 0-15,-14 5-4 16,-2 1-2-16,7-6-2 16,16-9 0-16,21-13 0 15,18-19 0-15,22-22-3 16,21-16-21-16,12-18-44 0,0-18-134 16,3-7-134-1</inkml:trace>
  <inkml:trace contextRef="#ctx0" brushRef="#br0" timeOffset="85200.67">23084 6282 624 0,'-22'-10'-2'16,"22"2"5"-16,0 7 2 15,0-2-2-15,26-5-14 0,16-2 7 16,15 0 6-16,-1 6-5 16,-8 4 4-16,-14 10-7 15,-14 13-11-15,-20 8 5 16,-3 6 4-16,-35 11 7 15,-12-2 5-15,-2-1-2 16,8-10 14-16,15-13 10 16,15-11 0-16,8-5-8 15,6-1-16-15,0 8-6 0,12 6-3 16,6 6 12 0,-3 0-5-16,-5-1-1 15,-6-4-11-15,-4 0-1 0,-14 1 13 16,-11-5-15-16,-1-7 9 15,10-6 4-15,14-3-11 16,4-28-49-16,29-15-124 16</inkml:trace>
  <inkml:trace contextRef="#ctx0" brushRef="#br0" timeOffset="85373.2">23811 6375 651 0,'-31'18'1'0,"-7"11"0"16,-4 15 3-16,-4 3 5 16,0 5-6-16,3-2-1 0,7-9-3 15,10-12-8-15,7-14-27 16,9-15-60-16,7-7-39 16</inkml:trace>
  <inkml:trace contextRef="#ctx0" brushRef="#br0" timeOffset="85512.47">23531 6400 567 0,'0'0'21'16,"0"0"-7"-16,1 0 25 16,7 17-11-16,10 15-23 15,4 14 7-15,6 4-9 16,6 2 1-16,4-4-16 16,1-9-26-16,3-12-83 15,-6-22-42-15</inkml:trace>
  <inkml:trace contextRef="#ctx0" brushRef="#br0" timeOffset="85812.66">24066 6205 568 0,'0'-2'51'0,"0"2"-34"16,-8 11 14-16,-14 39-2 16,-2 27-27-16,1 18 3 15,13 5-2-15,10-11-2 16,0-15 0-16,21-10-3 15,7-15 4-15,2-16-13 16,-2-13-18-16,-1-18-8 0,-5-2 6 16,-7-25 3-16,-10-7 6 15,-5-2 10-15,-9 7 13 16,-21 9 11 0,-6 8 17-16,-6 10-1 0,1 0 2 15,4 7-20-15,11 8-10 16,17 1 2-16,9 1-18 15,11-4-97-15,19-7-1 16,7-6-197-16</inkml:trace>
  <inkml:trace contextRef="#ctx0" brushRef="#br0" timeOffset="86009.14">24594 6347 510 0,'0'0'89'0,"0"0"-56"15,0 0 21-15,-16 6-2 16,-11 20-35-16,-7 13-16 16,-4 14-2-16,0 5 0 15,-2 2 0-15,2 1-18 16,4-8-19-16,7-10-26 16,4-19-69-16,3-20-42 15</inkml:trace>
  <inkml:trace contextRef="#ctx0" brushRef="#br0" timeOffset="86157.74">24231 6473 269 0,'0'-10'295'0,"-3"10"-282"16,1 0 39-16,2 0-20 15,9 2-26-15,22 17-8 16,16 10 1-16,9 8 5 16,2-1-3-16,2-1-1 15,-7-9-23-15,-11-10-67 16,-12-15-86-16</inkml:trace>
  <inkml:trace contextRef="#ctx0" brushRef="#br0" timeOffset="86429.01">24858 6188 651 0,'28'0'-19'15,"12"0"19"-15,11 0 12 16,-2 9-8-16,-4 17-1 0,-11 12-2 15,-16 8-17-15,-18 7-23 16,-12 3 16-16,-22-5 22 16,-4-7 8-16,4-13 33 15,12-12 11-15,13-10 4 16,6-8-9-16,3-1-34 16,9 1-15-16,24 1-7 15,20 1 12-15,11-3-1 16,8 0-14-16,1 0-65 0,-14 0-53 15,-15 0-268-15</inkml:trace>
  <inkml:trace contextRef="#ctx0" brushRef="#br0" timeOffset="88396.05">19720 2774 290 0,'0'-6'1'0,"0"5"-14"16,0 1 10-16,0-1 5 16,0 1 4-16,0 0 6 15,0 0 24-15,0 0 29 16,-2 0-13-16,2 0-10 16,0 0-15-16,0 0-6 15,0-2-17-15,0 0-5 16,3-4-11-16,23 3-3 15,8 0 16-15,6 3-1 16,-4 0 0-16,-5 3-6 0,-10 18-37 16,-6 8 2-16,-14 7 1 15,-1 3-4-15,-16-4 25 16,-8-6 20-16,0-9 7 16,5-8 31-16,5-6 3 15,5-4 3-15,5-2 3 16,4 0-25-16,0 6-25 15,0 4-20-15,12 11 11 16,3 5 14-16,-4 2-4 16,-9-1-1-16,-2 3 1 15,-13 1 0-15,-15-1-1 16,-4-4-1-16,8-6 2 16,8-9 2-16,10-9 0 0,6-2-26 15,12-27-134-15</inkml:trace>
  <inkml:trace contextRef="#ctx0" brushRef="#br0" timeOffset="88757.37">20595 2583 627 0,'-27'0'3'16,"1"12"-6"-16,-3 17 6 0,4 13 0 16,4 12-2-16,11 3-3 15,10 1 2 1,9-6-3-16,23-7-3 0,12-10-15 16,1-13-33-16,-4-12-1 15,-7-10 8-15,-11-10 17 16,-14-16 21-16,-9-2 12 15,0-2 9-15,-24 3 35 16,-9 9 24-16,-7 4-7 16,-6 12-38-16,5 2-13 15,7 1-7-15,12 13-7 16,13 2 1-16,9 8-54 0,6-2-84 16,21-6-26-1</inkml:trace>
  <inkml:trace contextRef="#ctx0" brushRef="#br0" timeOffset="90584.53">21913 3005 548 0,'-27'0'-2'16,"2"0"5"-16,8 0 44 15,7 0-2-15,7 6-36 0,3 18-8 16,0 18-5-16,19 13 4 16,9 11 1-16,7 0-1 15,-1-2 2-15,-11-4-3 16,-10-7 1-16,-13-4 1 15,-14-5-2-15,-24-3-9 16,-8-9-2-16,-3-11-21 16,6-21-25-16,6-16-82 15</inkml:trace>
  <inkml:trace contextRef="#ctx0" brushRef="#br0" timeOffset="90760.06">21879 3019 529 0,'6'0'-29'0,"6"0"18"16,15 0 5-16,16 0 14 15,12 1-3-15,8-1 0 16,1 0-5-16,-2 0-42 16,-7 0-39-16,-7 0-116 15</inkml:trace>
  <inkml:trace contextRef="#ctx0" brushRef="#br0" timeOffset="90891.71">22418 2995 399 0,'0'0'57'0,"-1"5"37"16,-21 22-28-16,-10 8-34 0,-7 14-9 15,2 4-16-15,-1 6-4 16,3 3-2-16,4 6-5 16,4-1-27-16,9-13-82 15,2-17-49-15</inkml:trace>
  <inkml:trace contextRef="#ctx0" brushRef="#br0" timeOffset="91053.27">22196 3050 613 0,'0'0'-5'0,"5"0"-2"16,4 0 4-16,8 5-4 15,13 14 3-15,11 6 5 0,5 7 0 16,-2 0-20-16,-6-2-103 15,-8-11-55-15</inkml:trace>
  <inkml:trace contextRef="#ctx0" brushRef="#br0" timeOffset="91328.05">22679 2866 584 0,'-24'5'33'16,"-6"29"-36"-16,-4 23 16 15,3 18 11-15,8 11-7 16,12 3-12-16,11-13-4 0,4-9-2 16,18-16 0-16,8-16-3 15,3-14-24-15,-3-17-8 16,-3-4 0-16,-8-23 25 16,-12-9 7-16,-7-3 4 15,-3 2 6-15,-22 6 12 16,-3 7 12-16,1 6-13 15,4 6-5-15,7 3-11 16,9 3-9-16,7 2-68 16,0-3-77-16</inkml:trace>
  <inkml:trace contextRef="#ctx0" brushRef="#br0" timeOffset="91508.28">23094 2931 551 0,'0'0'60'16,"-9"0"-20"-16,-17 19-6 0,-13 19-20 16,-7 13-15-16,-3 11 2 15,8 1-1-15,6-6-1 16,9-3-20-16,11-9-24 16,1-13-80-16,6-18-88 15</inkml:trace>
  <inkml:trace contextRef="#ctx0" brushRef="#br0" timeOffset="91673.49">22825 3011 619 0,'-9'-2'-9'16,"4"2"17"-16,5 0 1 0,0 4-9 16,15 18-12-16,14 9 13 15,5 6-2-15,7-1-4 16,3 0-36-16,-2 0-42 15,-10-6-42-15</inkml:trace>
  <inkml:trace contextRef="#ctx0" brushRef="#br0" timeOffset="92040.49">23194 2778 611 0,'5'-5'-17'16,"12"2"10"-16,9 1 4 16,10 2 6-16,4 0-3 15,-3 20 3-15,-9 9-2 16,-10 4-5-16,-13 2-27 16,-5-1 3-16,-3-5 11 15,-12-8 15-15,4-8 4 16,5-4 24-16,5-7 9 0,1 0-16 15,0 3-16-15,18 9-21 16,7 9 21 0,0 4 2-16,-7 5-4 15,-13 0 4-15,-5 2-1 0,-35 0 1 16,-21 0 2-16,-8-5 1 16,3-6 9-16,18-7-2 15,19-9-8-15,15-5-8 16,9-2-40-16,15-8-174 15</inkml:trace>
  <inkml:trace contextRef="#ctx0" brushRef="#br0" timeOffset="96020.37">22627 5983 616 0,'0'0'-5'0,"-2"0"4"15,2 0 4 1,0 0 2-16,0 0-2 16,23-1-8-16,18-6 0 15,17-3 7-15,9-2-1 0,-3 2 0 16,-6 5-1-16,-8 1 0 16,-16 4-45-16,-15 0-52 15,-19 0-27-15</inkml:trace>
  <inkml:trace contextRef="#ctx0" brushRef="#br0" timeOffset="96204.88">22740 5793 474 0,'-6'-7'2'16,"5"7"7"-16,1 0 3 16,0 13 6-16,0 38 4 15,0 24 38-15,0 15-18 16,0-2-35-16,0-12 2 0,7-13-2 15,3-12-5-15,2-9-2 16,-1-9-14-16,-6-8-65 16,-5-14-107-16</inkml:trace>
  <inkml:trace contextRef="#ctx0" brushRef="#br0" timeOffset="119763.87">8917 7098 277 0,'-8'-9'42'0,"-3"2"-23"16,8 0 30-16,3 4-9 15,-3-1 9-15,3 4-13 16,0-2-5-16,0 1 2 0,0 0 6 16,0 1-3-1,0-2-15-15,0 2 1 16,-3 0 0-16,3 0-4 16,0 0-6-16,-5 22-11 0,-3 30 1 15,0 23-1-15,-2 20 2 16,4-5-4-16,5-7 3 15,1-6-3-15,0-9 3 16,0-9-1-16,1-14-1 16,6-12 1-16,-4-13-4 15,0-11 4-15,-1-4-4 16,-2-5-7-16,0 0-13 0,0-2-10 16,0-27-24-16,-15-18-141 15</inkml:trace>
  <inkml:trace contextRef="#ctx0" brushRef="#br0" timeOffset="120648.28">8868 7104 47 0,'0'-13'481'15,"0"6"-491"-15,0 2 9 16,0 2 13-16,0 3 23 15,0-1-16-15,0 1-17 16,0 0 2-16,0 0 4 16,0 0 7-16,0 0-7 15,0 0-3-15,0 0 1 16,-1 0 2-16,1 0-1 0,0 0-2 16,0 0-2-16,0 0-1 15,0 0 2-15,0 0-4 16,0 0 1-16,0 0 0 15,0 0 1-15,-2 0-3 16,2 0 3-16,0 0-2 16,0 0 0-16,0 0 0 15,0 0-1-15,6 0 2 16,12 0-2-16,2 0 3 16,-1 0-3-16,-1 0 6 15,6-1 1-15,0-2 0 16,4 0-2-16,2-1 3 0,5-4-3 15,13-4 0-15,7-6 5 16,16-6-9-16,12-1 9 16,11-1-7-16,9 4 0 15,5 2-1-15,3 3-2 16,6 3 2-16,-5 3-2 16,1-3 4-16,0 1-6 15,-1-4 6-15,1 0-5 16,6 2 4-16,-3-2-2 15,2 0 1-15,2-1-1 16,4 2-1-16,7 0 2 16,-3 1-4-16,-3 0 6 15,0 1-4-15,-10 0 1 0,-3 4 0 16,-10 2 1-16,-3 1-2 16,-6 1 1-16,-8-1 0 15,-9 0-2-15,-4 2 4 16,-4-4-5-16,-4 5 6 15,0 1-6-15,-3-1 6 16,-8 2-3-16,-10 2 0 16,-15 0 0-16,-13 0-3 15,-6 0 3-15,-8 0-1 16,-1 0 0-16,0 0 3 16,0 0 2-16,0 0-3 15,0 8 0-15,0 20-1 0,0 16 3 16,-11 23 14-16,-3 18-9 15,-5 8 2-15,4 12-8 16,-5 2 4-16,11-6-4 16,5-10 2-16,2-20-1 15,2-19-2-15,0-20 1 16,0-12-2-16,0-12 1 16,0-7-4-16,0-1-11 15,0 0-54-15,-23-8-94 16</inkml:trace>
  <inkml:trace contextRef="#ctx0" brushRef="#br0" timeOffset="121632.66">8675 7842 592 0,'0'1'47'0,"-2"-1"-42"16,2 0-3-16,0 0 3 15,0 0 23 1,0 0-21-16,2 0-2 16,14 0-9-16,11-1 4 0,10-7 2 15,8-4-4-15,6-3 4 16,5-3-4-16,5 1 4 15,2-1 0-15,-1 4 1 16,-2 3-3-16,-7 2 1 16,4 2 0-16,-2 1-3 15,8 0 4-15,7-3-3 16,4 0 2-16,8 0-2 0,-2 2 2 16,0 1-1-1,-3 2 1-15,-3 1 0 16,1 1-2-16,1-1 5 15,0-3-1-15,4 1 2 0,5-6-2 16,6-1 2-16,4-4-2 16,5-1 0-16,-3 0 0 15,-3 1-3-15,10 2 1 16,3 3-4-16,9 0 5 16,5 1-2-16,-2 2 0 15,-3-2 0-15,1-1 2 16,-4-4-3-16,-6 1 3 15,-2 0-2-15,-9 0-1 16,-4 1 2-16,-9 4-3 16,-8-1 4-16,-5 0-2 15,-3-1 2-15,5 3-2 16,-4-2 2-16,-2 2-1 0,-4 1 1 16,-5 1-3-16,-7 1 2 15,-6 0 4-15,-10 3-2 16,-6-2 0-16,-7 3-3 15,-7 1 4-15,-8 0-4 16,-1 0 1-16,-5 0-1 16,0 0 0-16,0 0 4 15,0 0-4-15,0 0 1 0,0 0-20 16,-27 9-16 0,-35 10-45-16,-50-1-240 15</inkml:trace>
  <inkml:trace contextRef="#ctx0" brushRef="#br0" timeOffset="122277.13">8554 7290 505 0,'-13'-9'0'0,"8"3"4"15,2 1 29-15,3 2 33 16,0 1-29-16,0 2-25 15,0 0-7-15,0 0 3 16,0 0 1-16,0 14-4 16,0 24 2-16,0 13-1 0,0 8 6 15,0-7-12-15,0-10 1 16,0-10-1-16,0-7 1 16,5-4-8-1,1-5-40-15,4-3-57 0,-1-8-85 16</inkml:trace>
  <inkml:trace contextRef="#ctx0" brushRef="#br0" timeOffset="122719.94">9942 6538 397 0,'-7'-4'203'16,"0"4"-198"-16,3 0 32 0,4 0-2 15,0 0-15-15,0 2-17 16,-3 23-5-16,0 11 3 15,-1 8 0-15,1-2 0 16,3-5-2-16,0-5-26 16,0-4-24-16,7-10-78 15,11-13-29-15</inkml:trace>
  <inkml:trace contextRef="#ctx0" brushRef="#br0" timeOffset="123028.12">10124 6578 549 0,'0'0'47'0,"0"0"-45"16,0 0 14-16,0 0 10 16,6 10-21-16,6 6-6 15,6 5 1-15,8-4-3 16,3-3 3-16,3-9 0 16,0-5-1-16,-6 0 3 15,-4-8-8-15,-3-11 7 16,-10-4 0-16,-8 1 2 15,-1-2 1-15,0 9 19 16,-16 0-6-16,-9 7 27 16,-10 6-20-16,-9 2-16 15,-4 10-6-15,0 14-2 16,10 0 2-16,12-5-3 0,19-4-15 16,7-3-21-16,9-5-42 15,18-7-73-15,-1 0-156 16</inkml:trace>
  <inkml:trace contextRef="#ctx0" brushRef="#br0" timeOffset="124288.44">13329 5178 326 0,'0'-4'-37'15,"0"3"36"1,0-1 26-16,0 2-5 0,0-1-9 16,0-2 12-16,0 2-6 15,0-2-9-15,0 1 11 16,0 1 32-16,0 1-6 16,0 0-14-16,0 0-11 15,0 0-5-15,0 1-11 16,0 16 4-16,0 7 7 15,0 9 16-15,0 7-19 16,1 10-10-16,4 17 5 0,-1 18-2 16,-1 18 4-16,-1 20-1 15,-1 12 1-15,1 9-5 16,0 5 8 0,2 2-5-16,-4 5 1 0,0 9 1 15,0 10-3-15,1 13 12 16,7 8-9-16,4-4-3 15,8-8-4-15,6-16 1 16,0-17 2-16,4-10 0 16,3-10-3-16,-5-13 1 15,-4-9-4-15,-3-14 0 16,-7-11 1-16,-6-16-5 0,-3-17-1 16,-5-15-3-1,0-16-13-15,0-15-9 16,0-10-13-16,-24-48-67 15</inkml:trace>
  <inkml:trace contextRef="#ctx0" brushRef="#br0" timeOffset="125216.61">13280 5241 500 0,'0'-13'-4'0,"7"0"-12"16,11-3 11-16,12-4 6 15,12-2 3-15,11-1 3 16,13-2-6-16,8-5 6 16,-1 5-5-16,-4 5-2 15,-11 4 1-15,-18 11-3 16,-13 3 3-16,-12 2-1 15,-9 0-1-15,-2 0-2 16,-2 0 0-16,1 5 4 16,0 7 3-16,2 8 2 15,3 6 3-15,-1 9-1 0,3 6-4 16,0 11 7-16,5 7-5 16,2 9-2-16,3 14-2 15,2 10 3 1,-1 14-3-16,0 14-4 0,-2 12 5 15,-3 15-5-15,-5 6 5 16,-5 7-4-16,-4-2 3 16,-2 1 4-16,0 5 12 15,0 2 9-15,4 6-11 16,8 2-2-16,6-7-3 16,3-10 4-16,5-13-5 15,1-9-1-15,4-12 5 0,-1-6-9 16,-2-5 1-16,1-9-9 15,-7-5 6-15,-4-10-6 16,-9-11 2-16,-9-15 0 16,0-9 6-16,-13-13-5 15,-20-11 4-15,-16-2 5 16,-15-4 9-16,-14-2-10 16,-5 0-7-16,-2-4 4 15,8-5 1-15,11-6-1 16,8-2 5-16,15-4-5 15,8 0-6-15,13 0 2 16,12 0-5-16,5 0-27 16,5-5-49-16,0-20-123 0,5-14-175 15</inkml:trace>
  <inkml:trace contextRef="#ctx0" brushRef="#br0" timeOffset="125704.5">13007 6881 650 0,'0'0'2'0,"0"0"4"0,0 0 13 16,2 18 1 0,-1 19-15-16,3 17 5 0,-2 6-7 15,1-2-3-15,-1-4 1 16,-1-7-2-16,1-6 3 15,-1-10-5-15,-1-8-8 16,2-6-35-16,-2-13-70 16,0-4-102-16</inkml:trace>
  <inkml:trace contextRef="#ctx0" brushRef="#br0" timeOffset="125995.72">13183 6802 630 0,'-15'14'1'16,"-1"8"-1"-16,5 6 12 16,8 7 3-16,3 0-13 15,5 1-4-15,13-8-1 16,7-10 0-16,-1-11-8 16,-1-7-6-16,-1-10 10 15,-6-19 6-15,-4-5 2 16,-11 0 0-16,-1 6 5 15,0 4 2-15,-16 7 23 0,-6 6-9 16,-4 1-8 0,-3 10-9-16,-4 0-2 15,5 0-2-15,3 0-25 16,12 0-12-16,13 0-53 0,0-5-106 16</inkml:trace>
  <inkml:trace contextRef="#ctx0" brushRef="#br0" timeOffset="126605.37">13609 4259 518 0,'-6'0'59'16,"4"0"-56"-16,-3 12 4 16,-1 34 4-16,0 21 36 15,3 16-24-15,3-1-11 0,0-8-3 16,0-13-4-16,6-11-2 15,1-11-2-15,-3-14 0 16,-1-6 0-16,-3-8 0 16,0-3 0-16,0 6-19 15,-16-2-45-15,-2-2-170 16</inkml:trace>
  <inkml:trace contextRef="#ctx0" brushRef="#br0" timeOffset="128308.58">10414 6635 156 0,'-18'-2'3'0,"4"2"-2"16,5-2 11 0,1-1 38-16,2 0 3 15,5 0-5-15,-1 2 0 0,2 1-19 16,0 0-13-16,0 0-16 15,0-1-20-15,21-8-123 16</inkml:trace>
  <inkml:trace contextRef="#ctx0" brushRef="#br0" timeOffset="128884.85">12887 7078 517 0,'-8'0'3'0,"8"0"2"16,0 0 29-16,0 0 16 15,0 0-25-15,0 0-14 16,0 0-10-16,0 0 1 16,0 0-3-16,0 0 1 15,0 0 2-15,0 0-1 16,-1 0 4-16,1 0-6 0,0 0 5 16,0 0-1-1,0 0-1-15,0 0 1 16,0 0-3-16,-2 0 2 15,2 0-3-15,0 0 2 0,0 0-3 16,0 0 1-16,0 0-1 16,0 0-1-16,0 0-4 15,0 0 4-15,0 0-3 16,0 0-2-16,0 0-27 16,0 0-56-16,0 0-70 15</inkml:trace>
  <inkml:trace contextRef="#ctx0" brushRef="#br0" timeOffset="129348.61">8920 7866 125 0,'20'-27'-21'0,"37"-19"-41"0</inkml:trace>
  <inkml:trace contextRef="#ctx0" brushRef="#br0" timeOffset="131277.1">10109 9336 315 0,'28'-11'-116'16</inkml:trace>
  <inkml:trace contextRef="#ctx0" brushRef="#br0" timeOffset="132236.37">12778 9883 372 0,'-16'-10'9'0,"7"2"12"15,4 5 32-15,1 2 7 16,4 0-7-16,0 1-27 16,0 0-11-16,0 0-8 15,0 0 1-15,0 0-3 0,0 26-3 16,0 25 5 0,0 15 30-16,0 13-17 15,-4-3-21-15,4-3 7 16,0-3-4-16,0-11 2 0,0-8-4 15,4-15 1-15,0-8 0 16,-1-13-2-16,-1-7 2 16,-1-2-5-16,1-6-22 15,-1 0-31-15,2-16-80 16,-3-28-93-16</inkml:trace>
  <inkml:trace contextRef="#ctx0" brushRef="#br0" timeOffset="132784.26">12794 9874 561 0,'-13'-12'-11'0,"7"6"15"0,3 1 13 16,3 4 18-16,0 0-17 16,0 1-15-16,0-2-3 15,6-3-6-15,18-5 4 16,8-3 2-16,7-1 1 15,2-5 0-15,8 2 0 16,2 3-2-16,7-1 1 16,3 3 0-16,-3 1 1 15,-5 2-1-15,-10 6-1 16,-7 1-4-16,-14 2-5 16,-4 0 5-16,-10 0 3 15,-5 0 1-15,-3 0-1 0,3 0 4 16,0 0-3-16,4 14 2 15,2 11 2-15,2 11 1 16,6 12-2-16,0 8-3 16,5 8 4-16,-1 5-5 15,2 5 3-15,2 0-3 16,-5-5 3-16,1-5 0 16,-9-14-1-16,-6-9 1 15,-6-10-1-15,0-6 5 16,-16-6 6-16,-13-5 12 15,-7-3-3-15,-6-1-1 16,-6-3-6-16,-6-3 2 16,-5 1-4-16,-12 0-7 0,-6 6 1 15,0 3-1-15,5 1-1 16,25-2 1-16,18-6 1 16,22-4-7-1,7-3 1-15,18 0-68 0,22 0-11 16,-1-23-66-16</inkml:trace>
  <inkml:trace contextRef="#ctx0" brushRef="#br0" timeOffset="133233.06">12388 10123 28 0,'-11'-8'521'0,"8"7"-522"15,2 1 20-15,1 0 10 16,0 14-11-16,0 14-16 15,0 12 11-15,0 6-5 16,1-1-8-16,-1-1 3 16,0-2-5-16,0-7-2 15,3-5-40-15,5-10-50 16,1-17-32-16</inkml:trace>
  <inkml:trace contextRef="#ctx0" brushRef="#br0" timeOffset="133520.29">12966 9315 555 0,'0'-3'2'16,"0"3"21"-16,0 0 21 16,1 0-26-16,4 3-14 15,6 19-2-15,1 10 17 16,0 10-10-16,3 2-8 0,-3 5 1 16,1 3-23-16,-4-4-62 15,-3-1-80-15</inkml:trace>
  <inkml:trace contextRef="#ctx0" brushRef="#br0" timeOffset="137872.62">10356 9316 575 0,'-13'-6'0'16,"11"4"5"-16,2 2 23 15,0 0 0-15,0 0-21 16,0 0-7-16,0 29 0 15,0 18 10-15,0 14 20 16,0 4-20-16,0-6-9 16,0-7 1-16,2-5-2 15,11-4-15-15,10-7-28 0,5-14-46 16,0-17-63-16,-3-8-111 16</inkml:trace>
  <inkml:trace contextRef="#ctx0" brushRef="#br0" timeOffset="138060.12">10729 9383 478 0,'0'0'40'0,"0"0"-20"15,-5 7 22-15,-4 10 9 16,-3 2-27-16,-1 0-17 16,-2 7-3-16,-4 2-5 15,-4 9 4-15,1 3-9 0,-5 2-31 16,5-4-40-16,6-15-5 15,7-9-9-15,2-14-90 16</inkml:trace>
  <inkml:trace contextRef="#ctx0" brushRef="#br0" timeOffset="138224.68">10529 9455 449 0,'-2'-4'49'16,"2"4"25"-16,0 0-24 15,0 0-31-15,5 0-18 16,16 4-2-16,10 8 13 15,2 1-4-15,7 2-4 16,-1-2-4-16,-3 4 1 16,-1-3-22-16,-9 0-44 0,-2-4-49 15,-10-8-43-15</inkml:trace>
  <inkml:trace contextRef="#ctx0" brushRef="#br0" timeOffset="138432.12">10980 9184 369 0,'3'0'148'16,"3"0"-148"-16,6 11 7 15,9 13 60-15,9 11-25 16,4 1-28-16,5 4 0 16,-2-1-6-16,2-1-3 0,-5-2-5 15,-7 0 2-15,-5-4-6 16,-4-4-32-16,0-11-60 15,-6-13-33 1,-2-4-83-16</inkml:trace>
  <inkml:trace contextRef="#ctx0" brushRef="#br0" timeOffset="138621.25">11554 9138 456 0,'0'0'175'0,"0"0"-165"15,0 0 15-15,0 25 6 16,-5 17-19-16,-11 14-11 0,-1 5 2 16,3-3-2-16,0-8-1 15,5-5-21 1,0-10-34-16,2-14-85 16,-4-20-66-16</inkml:trace>
  <inkml:trace contextRef="#ctx0" brushRef="#br0" timeOffset="138800.41">11402 9160 511 0,'0'0'150'0,"0"0"-154"15,0 0 7-15,14 10 1 16,9 12-4-16,13 8 21 0,-1 4-10 16,7-2-10-1,-3-1 0-15,-5 0-1 16,-7-2-30-16,-5-4-52 15,-14-7-83-15,-8-12-137 0</inkml:trace>
  <inkml:trace contextRef="#ctx0" brushRef="#br0" timeOffset="138954">11734 9126 535 0,'1'0'39'15,"2"0"-44"-15,6 13 6 16,3 18 40-16,2 9-27 0,0 6-10 15,0 0-2-15,4-3-25 16,1-8-83 0,0-17-58-16</inkml:trace>
  <inkml:trace contextRef="#ctx0" brushRef="#br0" timeOffset="139245.25">11981 9032 641 0,'-7'10'11'0,"-1"15"-14"16,4 13 6-16,4 10 16 16,1 4-12-16,23-5-7 15,7-9 2-15,5-12-5 16,1-12-3-16,-4-14-22 16,-3-8-1-16,-8-27 7 15,-8-14 8-15,-11-8 13 16,-3 4 1-16,-23 10 12 0,-14 14 29 15,-12 15 10-15,-3 14-21 16,-5 6-5-16,7 23-19 16,3 11-7-16,14 8-1 15,11-1-20-15,8 3-35 16,4-6-49-16,-3-6-100 16</inkml:trace>
  <inkml:trace contextRef="#ctx0" brushRef="#br0" timeOffset="139775.85">10402 10029 510 0,'3'0'-18'0,"-1"0"6"15,1 0 12-15,4 0 12 0,11-3-7 16,13-4 19-16,19-6 17 15,18-8 1-15,16-13-3 16,23-6-15-16,31-10-10 16,32-10-4-16,22 1 3 15,15-2-5-15,-3 4-5 16,-6 8 0-16,-15 7-3 16,-22 10 1-16,-25 7 0 15,-30 9-2-15,-32 4 0 16,-29 4-1-16,-24 5 3 15,-16 2-2-15,-5 1 11 16,0 0 24-16,0 0 3 16,0 0-16-16,-10-1-5 0,0-1-13 15,-1 1-2-15,6-1 5 16,3 1-4-16,2 1 0 16,0 0-13-1,0 0-29-15,0 6-56 0,-1 9-128 16</inkml:trace>
  <inkml:trace contextRef="#ctx0" brushRef="#br0" timeOffset="140856.57">9776 7061 33 0,'320'-95'12'0,"15"7"13"15,16 12-20-15,2 19-10 0,-13 21-26 16</inkml:trace>
  <inkml:trace contextRef="#ctx0" brushRef="#br0" timeOffset="145964.04">13889 9085 466 0,'-6'3'0'0,"4"-3"4"16,2 0 30-16,0 0 13 16,0 0-22-16,0 0-10 15,0 0-10-15,0 0 4 16,0 0-5-16,0 0-2 15,0 0 0-15,0 0 2 16,0 0 3-16,0 0 0 16,0 0 2-16,0 0-6 15,0 0-2-15,0 0-1 16,0 0 3-16,0 0-4 16,0 0 1-16,0 0 0 0,0 0 0 15,0 0 2-15,0 0-3 16,0 0 0-1,0 0 0-15,0 0 1 0,0 0-2 16,0 0-3-16,3 0-18 16,11-7-34-16,-5-17-80 15</inkml:trace>
  <inkml:trace contextRef="#ctx0" brushRef="#br0" timeOffset="146625.45">11624 7364 421 0,'-5'0'13'0,"4"0"-4"16,1 0 32-16,-2 0 8 16,2 0-16-16,0 0-21 15,0 0-5-15,0 0-8 16,0 0 2-16,0 0 1 0,0 0 0 15,0 0 4-15,0 0 4 16,0 0 0 0,0 0 0-16,0 0-2 15,0 0-1-15,0 0 1 0,0 0 1 16,0 0-2-16,0 0-1 16,0 0-2-16,0 0 0 15,0 0-4-15,0 0 2 16,0 0-2-16,0 0 1 15,0 0 0-15,0 0-2 16,0 0 1-16,0 0 0 16,0 0 1-16,0 0-1 15,0 0-2-15,0 0-9 0,0 0-33 16,0 0-74 0,-10 0-117-16</inkml:trace>
  <inkml:trace contextRef="#ctx0" brushRef="#br0" timeOffset="147943.62">15840 8790 391 0,'-4'-3'5'0,"-7"-1"0"15,6 4 49-15,4 0 12 16,1 0-22-16,-2 0-23 15,2 0-11-15,0 0 1 16,0 0-5-16,-7 17 0 16,-2 23-2-16,-3 16 19 15,-1 11-13-15,4 4-4 0,4 2-3 16,5 10 3-16,0 7-1 16,0 9-3-1,16 11 1-15,4 16 0 16,1 20 3-16,3 16-5 0,-2 11 3 15,1 7 0-15,-5-1 7 16,-2-4-2-16,-4-8 2 16,0-9-3-16,-5-6-1 15,1-10-2-15,-2-7-4 16,-1-16 4-16,0-16-6 16,-2-19 5-16,1-25-4 15,-1-19 1-15,2-21-2 0,-2-10 1 16,-3-9-9-16,0 0-18 15,0-38-28 1,-3-37-115-16,-14-38-201 16</inkml:trace>
  <inkml:trace contextRef="#ctx0" brushRef="#br0" timeOffset="149075.97">15713 8854 435 0,'-15'-4'4'0,"5"1"-2"15,6 3 44-15,4 0 21 16,0 0-42-16,1-1-24 16,26-1-5-16,13 0 5 0,14-5 5 15,1 0-6-15,3-2 3 16,1-2-4-16,-1-1 2 15,-1-2-1-15,-5 1 1 16,-6 0-4-16,-14 4-6 16,-11 4 4-16,-8 2 1 15,-10 2 0-15,-2 1 3 16,-1 0 4-16,2 0-5 16,1 0 4-16,5 15-5 15,3 11 4-15,1 8 2 16,7 9 0-16,-2 7-1 15,2 10-2-15,0 13 3 0,-3 10-2 16,-2 12 3-16,-2 3-3 16,-1 0 4-16,2 4-3 15,1 0 3-15,2-2 0 16,-3 7-1-16,-2 4 4 16,2 3 0-16,1 7-2 15,-1-2-5-15,-1 0 3 16,3-1-4-16,-2-7 3 15,5-6-4-15,3-6 3 16,0-9 0-16,1-2-3 16,-1-4 1-16,0-5-2 15,-4-1 2-15,-3-6-3 16,-8 1-1-16,-1-7 1 0,-5-2 2 16,0-6 0-16,0-7 2 15,-9-5-1-15,-5-10-2 16,-4-2 4-16,0-4-3 15,1-3 3-15,-4-5-2 16,1-3 3-16,-1-4 1 16,-1-2 5-16,0-2 2 15,-7-3 2-15,-2 1-1 16,-7 0-8-16,-4 4-2 16,-7 2-2-16,-1 0 1 15,-2 1-1-15,9-7 3 16,5 1 12-16,10-6-8 0,11-2-4 15,8-2-4-15,7 0-10 16,2-21-57-16,2-19-192 16</inkml:trace>
  <inkml:trace contextRef="#ctx0" brushRef="#br0" timeOffset="149677.14">17100 9760 538 0,'-25'3'0'0,"8"26"4"15,3 11 45-15,7 13 9 16,7 15-23-16,0 10-13 16,2 1-5-16,13-5-10 0,-3-8-1 15,4-10-7 1,-7-10 3-16,-1-10-3 16,-4-11 1-16,-4-8-10 15,0-10-15-15,0-7-5 0,0 0-5 16,7-19-24-16,2-23-70 15,5-19-27-15</inkml:trace>
  <inkml:trace contextRef="#ctx0" brushRef="#br0" timeOffset="150284.5">17049 9762 467 0,'-24'-11'-2'0,"7"2"-1"15,9 6 6-15,5 0 11 16,2 2 25-16,1 1-16 0,0-2-15 16,0 1 4-16,6-2 18 15,11-1-13-15,3-2-10 16,16-2-2-16,14-8-2 16,14-1-1-16,20-7-2 15,5-1 2-15,2 0-2 16,-2 6 2-16,-5 3-2 15,2 3 0-15,11-3 0 16,17-2 2-16,19-3 35 16,18-1-32-16,10 0-3 15,10 1-4-15,3 3 3 16,-1 3-4-16,-8 2 4 16,-17 5-1-16,-21 2-2 0,-18 2 3 15,-10 0-3-15,-10 0 4 16,-3 0-4-16,0-2 2 15,-3 0 0-15,-6 1 1 16,-8-1-1-16,-8 2 0 16,-6 3 0-16,-12 1-1 15,-9 0 2-15,-8 0-2 16,-15 0 2-16,-6 0-3 16,-5 0 4-16,0 0-2 15,0 0 2-15,0 0 1 16,0 0-4-16,0 2 1 15,0 14-3-15,0 9 7 0,0 10 0 16,0 8 0-16,-3 7-4 16,-10 7 3-16,-3 4 2 15,5-3-3-15,5-4 0 16,3-9-3-16,3-11 2 16,0-9-2-16,-2-6 2 15,-2-6-16-15,-13-6-45 16,-7-7-108-16</inkml:trace>
  <inkml:trace contextRef="#ctx0" brushRef="#br0" timeOffset="151064.45">16958 10380 385 0,'-20'0'-37'15,"3"4"31"-15,2 2 28 16,6-2 23-16,5-1 2 16,4-1-13-16,0 0-22 15,0 1-9-15,16-1 13 0,8-2-2 16,4 0-5-16,7 0 1 16,6-2-3-16,14-8-3 15,11-3 0-15,13-1 3 16,10-1 1-16,6 1 10 15,4 2-9-15,-1 3-4 16,-1 0-4-16,0 2-1 16,-5-2 3-16,4 0-3 15,5-3 3-15,-2-1-4 16,4 3 3-16,0 0-4 16,-3 2 3-16,4 1-1 15,8 0 1-15,4-3-1 0,3-4-1 16,0-5 3-16,1-5-3 15,-6-2 4 1,-5 2-5-16,-10 4 4 16,-9 5-5-16,-5 4 4 0,-5 4-1 15,-7-1 0-15,-4 3 2 16,-10 0-4-16,-9 2 4 16,-5 2-5-16,-7 0 6 15,-10 1-6-15,-10-2 6 16,-8 2-5-16,-10 0-4 15,-8 0-15-15,-27 0-36 16,-19 8-91-16</inkml:trace>
  <inkml:trace contextRef="#ctx0" brushRef="#br0" timeOffset="151605.41">15296 9997 588 0,'-3'-10'1'0,"-4"9"4"0,7 1 26 15,-1 6-2-15,-1 21-20 16,2 11-9-16,0 5 3 15,0-3-5-15,0-6 3 16,0 2-2-16,0-4-13 16,0-4-31-16,-1-6-62 15,-1-16-11-15,2-6-158 16</inkml:trace>
  <inkml:trace contextRef="#ctx0" brushRef="#br0" timeOffset="151855.74">15420 9983 479 0,'0'-1'41'0,"0"1"-15"0,0 8 19 16,0 19-9-16,0 6-21 16,0 0-9-16,7-6-6 15,19-9-1-15,8-12-2 16,6-6 2-16,3-5 2 16,-6-18-2-16,-7-8 2 15,-15-5-2-15,-15 2 3 16,0-2-2-16,-21 4 3 15,-10 6-1-15,-7 4-1 16,3 6 0-16,-1 5-1 16,5 7 0-16,3 4-6 15,4 0-15-15,3 0-53 16,2 3-97-16</inkml:trace>
  <inkml:trace contextRef="#ctx0" brushRef="#br0" timeOffset="152143.97">15797 8327 539 0,'0'-8'6'0,"0"6"-2"16,0 2 30-16,0 9-3 16,0 32-25-16,0 27 8 15,0 22-2-15,0 12-8 16,0-1-3-16,10-8-5 16,19-11-38-16,3-10-89 15,0-10-60-15</inkml:trace>
  <inkml:trace contextRef="#ctx0" brushRef="#br0" timeOffset="152556.9">16850 9999 452 0,'-12'-13'7'0,"6"8"85"15,6 5-20-15,0 5-32 16,0 26-29-16,0 12 4 16,0 8-8-16,12-5-5 15,-2 0-4-15,2-3 4 16,-5-2-23-16,-2-2-26 15,0-9-78-15,-2-13-70 16</inkml:trace>
  <inkml:trace contextRef="#ctx0" brushRef="#br0" timeOffset="152865.35">17824 9178 670 0,'-9'-4'-1'0,"6"4"3"15,3 0 21-15,0 18-10 16,-2 23-12-16,-1 14-1 0,2 5 2 16,1-5-15-16,0-10-20 15,6-10-29-15,9-11-73 16,-2-16-55-16</inkml:trace>
  <inkml:trace contextRef="#ctx0" brushRef="#br0" timeOffset="153125.65">18025 9265 597 0,'-17'1'4'15,"6"7"0"-15,5 6 31 16,6 3-13-16,13 3-17 16,23-2-6-16,11-6 2 0,8-10-1 15,3-2-1-15,-7-10-7 16,-14-8-2-16,-15-1 7 15,-17-3 2-15,-5 0 3 16,-16 0 1-16,-18 2 3 16,-8 9 6-16,-7 10-12 15,1 1 2-15,5 7-5 16,13 12-18-16,12 9-58 16,8 3-86-16</inkml:trace>
  <inkml:trace contextRef="#ctx0" brushRef="#br0" timeOffset="155744.17">17972 11260 231 0,'-14'-14'38'0,"3"0"-17"16,4 6 46-16,-2 2-14 16,5 2 13-16,0 0-7 15,3 2 6-15,-1 2-14 16,2 0-17-16,-1 0-15 15,-4 17-9-15,-3 30-6 0,0 17-4 16,2 6 0-16,5-9 0 16,1-14-1-16,0-12-16 15,3-8-28-15,6-13-22 16,4-14-67-16,-1-16-12 16</inkml:trace>
  <inkml:trace contextRef="#ctx0" brushRef="#br0" timeOffset="156036.18">18072 11158 542 0,'-3'0'31'0,"-13"0"-32"15,7 16 7-15,0 17 27 0,3 12-11 16,6 9-14-16,0 0-5 16,20-8-2-16,8-8-1 15,6-15-1-15,5-14-1 16,1-9-3-16,-1-23 1 15,-5-24 2-15,-6-10-5 16,-13-4 6-16,-13 4 0 16,-2 8 2-16,-20 9-1 15,-11 9 4-15,-2 9 1 16,-4 12 2-16,3 7 1 16,10 3-4-16,8 0-1 15,16 6-5-15,0 8-19 16,26-2-110-16,13-2 2 0</inkml:trace>
  <inkml:trace contextRef="#ctx0" brushRef="#br0" timeOffset="156260.54">18881 10867 601 0,'-31'0'102'0,"-8"12"-105"15,-4 17 6-15,-2 13 23 16,2 8 8-16,4 7-24 16,10 5-7-16,8 1-2 0,6 1-3 15,4-6 2-15,5-5-24 16,6-14-12-16,0-15-30 16,0-23-66-1,5-10-62-15</inkml:trace>
  <inkml:trace contextRef="#ctx0" brushRef="#br0" timeOffset="156441.06">18548 10949 644 0,'-6'0'2'0,"6"0"-5"16,0 12 2-16,22 14 12 16,14 11 27-16,9 1-34 15,5 3-1-15,2-2-4 0,-4-2 3 16,-4 2-3-16,-5 0-4 15,-2-5-39 1,-5-7-50-16,-10-16-68 16</inkml:trace>
  <inkml:trace contextRef="#ctx0" brushRef="#br0" timeOffset="156621.07">19310 10876 681 0,'0'0'18'15,"0"0"-19"-15,0 11 14 16,-8 27 11-16,-6 19-17 0,2 15-8 16,4 7-3-16,8-2-2 15,0-2-25-15,0-7-26 16,14-15-68 0,-1-25-68-16</inkml:trace>
  <inkml:trace contextRef="#ctx0" brushRef="#br0" timeOffset="156917.28">19441 10950 536 0,'-15'28'111'0,"-6"13"-116"16,5 13 5-16,9 6 24 16,7 1-9-16,10-3-11 0,20-8-4 15,7-14 1 1,8-18-4-16,2-18 1 15,-3-7-9-15,-5-32-8 16,-11-14 10-16,-18-4 6 0,-10 1 3 16,-18 10 2-16,-27 9 10 15,-11 12 14-15,-8 14 4 16,3 11-5-16,4 0-6 16,14 14-13-16,17 5-6 15,26 8-7-15,13 0-52 16,33-2-56-16,-2-6-146 15</inkml:trace>
  <inkml:trace contextRef="#ctx0" brushRef="#br0" timeOffset="159504.19">20072 11073 282 0,'7'-8'3'16,"-4"3"-4"-16,0 0 36 16,0 1 1-16,-3 2-6 15,0 2 2-15,0 0 7 16,0 0 16-16,0 0 4 0,0 0-7 15,0 0-14 1,0 0-5-16,-11 6-6 16,-10 26-13-16,-11 14-13 15,-3 17-4-15,2 5 3 0,8-8-6 16,9-3-20-16,4-10-49 16,1-6-104-16</inkml:trace>
  <inkml:trace contextRef="#ctx0" brushRef="#br0" timeOffset="159773.38">19772 11075 530 0,'-21'-2'134'16,"9"2"-132"-16,10 0 0 15,2 0 12-15,2 0-5 16,22 23-7-16,10 14-2 0,6 12 8 15,6 0-2-15,-4-8-6 16,-3-4 1-16,-6-8-2 16,-6-5 3-16,-11-6-4 15,-6-7 4-15,-4-3-5 16,-4-5-5-16,1 1-9 16,4-1-26-16,7-3-44 15,5 0-9-15,-3-22-74 16</inkml:trace>
  <inkml:trace contextRef="#ctx0" brushRef="#br0" timeOffset="160096.51">20498 10772 654 0,'-7'-4'7'0,"-2"-1"-7"16,8 4 14-16,-1 1 22 16,2 0-12-16,0 0-12 15,0 0-7-15,0 0-4 16,0 28-3-16,0 23 3 16,-3 13 8-16,-4 11-2 15,-2-9-8-15,6-9 5 0,1-3-7 16,2-4 5-16,0-4-4 15,0-3 3-15,0-10 0 16,3-5-5-16,8-4-13 16,1-3-29-16,-2-3-41 15,-8-6-121-15</inkml:trace>
  <inkml:trace contextRef="#ctx0" brushRef="#br0" timeOffset="165759.95">21779 10199 542 0,'-10'0'4'0,"7"0"-2"15,3-1 20-15,0 1 29 16,0 0-25-16,0 0-25 15,0 0-1-15,0 0 2 16,0 0 6-16,0 0 10 16,-2 0 0-16,2 0 2 15,0 0-7-15,-1 0-3 16,1 0-8-16,0 8-2 16,0 23-2-16,0 10 3 15,0 9 2-15,6-5-5 16,4 0 4-16,2 3-5 15,-6 6 6-15,-6 7-5 16,0 5 6-16,0-8-3 0,-3-8 1 16,2-13-1-16,1-18-1 15,0-12-1-15,0-4-3 16,0-3-19-16,3-16-39 16,9-26-74-16,-9-14-73 15</inkml:trace>
  <inkml:trace contextRef="#ctx0" brushRef="#br0" timeOffset="166464">21761 10185 458 0,'0'-3'8'16,"0"2"12"-1,0 1 37-15,0 0 6 0,0 0-35 16,0 0-24-16,0-1-8 16,0 1 3-16,0 0 1 15,0 0 4-15,0 0-3 16,0 0 7-16,0 0 1 16,0 0 1-16,0 0-5 15,0 0-4-15,14-5 1 16,10-3-2-16,5-3 7 15,6-5-7-15,-1 4 2 0,2-3-2 16,-3 1 1-16,1 3-1 16,-1 2-1-16,1 1 1 15,3 4 1 1,6 0 0-16,11-1-3 0,11-2 2 16,13-5 1-16,17-6 0 15,15-3-2-15,16-1 2 16,3 2-1-16,-1 8 0 15,-10 1 1-15,-2 0-3 16,2-1 4-16,4-1-3 16,0-3 2-16,0 0-2 15,-2-1 2-15,-2 0 0 0,-4 2-2 16,-9 4 2-16,-14 5-7 16,-19 5-1-1,-21 1-4-15,-16 0 7 16,-17 0 3-16,-9 0 4 0,-6 0-7 15,-3 0 6-15,0 0 1 16,0 0-3-16,0 0 3 16,0 0-4-16,0 0 3 15,0 12-3-15,0 16 2 16,0 15 6-16,0 21 4 16,-6 14-8-16,-2 11 1 15,4 7 2-15,1-1-4 16,3-10 1-16,0-13-3 0,0-19 3 15,0-17-4 1,0-14 5-16,0-12-5 16,0-7-2-16,-8-3-30 15,-17 0-69-15</inkml:trace>
  <inkml:trace contextRef="#ctx0" brushRef="#br0" timeOffset="167292.29">21612 10826 427 0,'-22'0'19'16,"10"4"-18"-16,8-3 35 16,4-1 30-16,0 0-45 15,0 0-33-15,10 0 3 16,11 0 10-16,0-2 5 15,3-4 2-15,-2 0 2 16,1 1 5-16,3-3 7 16,6-2 1-16,0-3-9 15,0 1 4-15,-1 1-7 16,-3 2-7-16,2 3-4 16,6 0 0-16,7-1 1 0,5-1-2 15,10-3 3-15,4-1-3 16,6-4 2-16,9 1-3 15,10-3 6-15,13-4-5 16,18-2 21-16,13 5-5 16,6-1-12-16,-1 8-1 15,-10 3-5-15,-7 2 8 16,-9 6-8-16,-10 1 3 16,-15 0 1-16,-15 0-3 15,-10 0 3-15,-9 0-2 16,-2 0 2-16,-11 0-2 15,-5-2 2-15,-9-1-2 16,-5 2 3-16,-4 1-5 0,-2 0 5 16,-1 0-2-16,-4-1 0 15,-1 1 0-15,-5 0-1 16,-1 0 1-16,-1 0-11 16,0 0 1-16,2 0-8 15,1 0-14-15,4 7-43 16,4-3-43-16,-4-4-340 15</inkml:trace>
  <inkml:trace contextRef="#ctx0" brushRef="#br0" timeOffset="168109.51">24772 8715 295 0,'-3'-9'3'16,"3"2"-13"-16,0 4 20 15,0 2 19-15,4 1-2 16,5 0-18-16,-2 0 6 16,-1 8 6-16,2 14 0 15,-3 14 0-15,-5 16-2 16,0 17 5-16,0 16-7 0,0 12-1 15,0 6-2 1,2 2-1-16,1 2-8 16,1 0 4-16,1 8-3 15,-3 15 0-15,-1 14 8 0,-1 10 2 16,2 5 3-16,1 0-8 16,3-2 0-16,4-1 6 15,0-5-2-15,2-9-9 16,6-12 1-16,0-10-4 15,1-14-5-15,-1-17 4 16,-1-16-5-16,-3-18 2 16,-3-19-13-16,-1-15-7 15,-4-18-39-15,0-13-100 0,-6-35 49 16</inkml:trace>
  <inkml:trace contextRef="#ctx0" brushRef="#br0" timeOffset="169212.28">24794 8714 497 0,'0'-3'4'16,"0"3"53"-16,0 0 14 15,0 0-23-15,0 0-35 16,0 0-10-16,3-1-1 16,19-3-4-16,14-5 3 15,14 0 0-15,8-5 1 16,3 3-2-16,-4 4 1 16,3 0-2-16,-2 3 0 15,-6 2 2-15,-2 1-3 16,-9-1-2-16,-10 2-1 15,-9 0 5-15,-7 0-1 16,-6 0 0-16,0 3-1 0,-1 5 2 16,-1 4-3-16,1-1 5 15,-1 7-2-15,0 3-2 16,1 9 5 0,-2 9-6-16,1 8 5 0,-4 12-4 15,0 9 5-15,-1 10-3 16,-1 8 1-16,1 11-1 15,-1 8 1-15,1 3 0 16,1 2 0-16,0-1 3 16,1-2-4-16,-1-3 1 15,0-2-2-15,0-3 4 16,-2 0-6-16,-1-4 6 0,0-1-2 16,0 3 0-16,0-7 1 15,0 0-3-15,-3-5 5 16,-1-4-4-16,4-5 6 15,0-3-1-15,0-4-1 16,0-6-3-16,0 0 1 16,4-5-1-16,-1 0-2 15,-1-3 3-15,-1-3-4 16,-1-4 4-16,0-3-4 16,0 0 4-16,2-5-2 15,1-7-1-15,0-2 2 16,1-10-1-16,-2-6 0 15,0-4 0-15,-2-7 0 0,0-2-1 16,0-1 6-16,0-1-1 16,-2 0 14-16,-15 0 5 15,-12 0-16-15,-6 2-6 16,-11 0 1-16,-7 4 8 16,-8-1-9-16,-9 5 1 15,-7 1-2-15,8-4 1 16,18 0-1-16,20-5 1 15,22-2-1-15,9 0-1 16,16-21-22-16,31-21-54 16,18-18-26-16,8-7-359 15</inkml:trace>
  <inkml:trace contextRef="#ctx0" brushRef="#br0" timeOffset="169796.76">26045 9635 490 0,'-2'-2'12'0,"1"2"32"16,1 0 15-16,-2 20-22 15,-5 22-25-15,-1 20 14 16,1 7-16-16,4 5-4 16,3-3 4-16,0-2-7 15,0-6 1-15,0-13-5 16,6-11 2-16,0-10-3 16,-2-10 4-16,1-6-5 15,1-6-12-15,0-7-24 16,3 0-55-16,-3-22-61 15,-6-17-229-15</inkml:trace>
  <inkml:trace contextRef="#ctx0" brushRef="#br0" timeOffset="170560.71">25975 9672 347 0,'0'0'0'16,"0"-1"16"-16,0-2 29 15,0 3-5-15,0 0-19 16,0 0 10-16,0 0 8 16,0 0-17-16,6 0-11 0,7 0 8 15,3 0-3-15,1 0-8 16,2-3-1-16,2 0-2 15,8-1 6-15,5-3-5 16,4 1 1-16,4 0-6 16,0-2 1-16,11-1-1 15,12-1 0-15,18-3 0 16,12-4 7-16,4 0 3 16,-10 2-11-16,-9 5 2 15,-7 3-2-15,-3 6-1 16,5 1 3-16,-4 0-2 15,6 0 2-15,7 0-5 16,9 0 7-16,7 0-7 0,5 0 5 16,1 0-3-16,4-7 2 15,1 0-1-15,1 0 0 16,-5 2 0-16,-8 0-2 16,-7 3 4-16,-6-2-4 15,-3 3 4-15,-5-1-4 16,-6 2 1-16,-8-2-2 15,-3 2-1-15,-4 0 2 16,-1-1 0-16,-2 1 1 16,-8 0 0-16,-6 0 1 15,-13 0-4-15,-5 0 7 16,-10 0-6-16,-6 0 3 0,-5 0 0 16,-1 0-1-16,0 0 4 15,0 0-3-15,0 0 2 16,0 0-3-16,5 8 3 15,1 6-2-15,3 4 6 16,1 7 0-16,-2 7-2 16,-4 13 3-16,-4 14-2 15,0 11 5-15,0 9-3 16,0 3-1-16,0-6-6 16,0-10 1-16,0-15-1 15,0-17 1-15,0-15 0 16,-1-11 2-16,-5-5 2 15,-6-3-5-15,-14-18-56 0,-12-17-285 16</inkml:trace>
  <inkml:trace contextRef="#ctx0" brushRef="#br0" timeOffset="171016.77">25853 10292 359 0,'5'0'6'0,"-2"0"-29"16,7 0 13-16,0 0 10 15,5 0-98-15</inkml:trace>
  <inkml:trace contextRef="#ctx0" brushRef="#br0" timeOffset="171572.2">26038 10292 460 0,'0'0'21'16,"-2"0"15"-16,-4 0 48 16,3 0-30-16,1 0-29 15,2 0-10-15,0 0-13 0,0 0-1 16,0 0-6-16,11 0 2 15,13 0 2-15,7 0 6 16,5 0-2-16,2 0-1 16,6 0 0-16,11-8 0 15,19-5 1-15,19-2 7 16,5 1-2-16,1 2-9 16,-13 5 4-16,-8 5-5 15,-9 2 2-15,0 0 2 16,-1 0-2-16,0 2 0 15,6 3 0-15,3-1 4 16,5-1-5-16,12 1 4 16,5-3-4-16,4-1 2 0,0 2-1 15,-2-2 0-15,0 0 2 16,-1 0-4-16,-6 0 4 16,-11 0-4-16,-6 0 3 15,-5-4-2-15,-2 0 2 16,4-2-2-16,-2 2 3 15,-2 0-2-15,-4 2-2 16,-6 2 4-16,-5 0-4 16,-9 0 5-16,-3 0-5 15,-10 0 4-15,-4 0 1 16,-2 0 7-16,0 0 2 16,3 0-9-16,-2 0 1 0,-1 2-5 15,-3-2 3-15,-10 0-4 16,-9 0 4-16,-5 1-9 15,0-1-5-15,-16 0-11 16,-34 4-32-16,-28-4-163 16</inkml:trace>
  <inkml:trace contextRef="#ctx0" brushRef="#br0" timeOffset="172515.96">23902 10546 278 0,'-12'0'16'16,"6"-6"73"-16,0 0-34 16,4 2-18-16,1 3-4 15,-1 1 11-15,2 0 0 0,0 0-10 16,-1 0-10-16,1 0-1 16,-3 0-2-1,3 0-2-15,-2 0-5 16,2 0-11-16,0 0 1 0,0 0-3 15,0 0 1-15,0 0-7 16,0 0 6-16,0 0-1 16,0 0-3-16,2 0-1 15,23-1-6-15,14-7 13 16,13-4-3-16,7 0 3 16,4-3-3-16,3 4 0 15,-4 4 0-15,-2 2 0 16,-7 5 0-16,-11 0 0 0,-11 0 1 15,-8 0-2 1,-14 3 1-16,-5 1-4 16,-4-4 4-16,0 0 0 15,0 1 5-15,0-1 1 0,0 2-3 16,0-2-3-16,0 0-22 16,0 0-46-16,2 0-139 15,-2 0-176-15</inkml:trace>
  <inkml:trace contextRef="#ctx0" brushRef="#br0" timeOffset="174316.42">24867 8182 412 0,'-14'-5'23'16,"7"4"-24"-16,2 1 7 0,4 0 20 15,-2 0-4 1,-1 8-22-16,-7 20-1 16,-5 17 4-16,-5 15 6 15,-3 12 5-15,-4 18-1 0,-2 21 4 16,-3 21-5-16,0 22 2 15,-1 18 0-15,0 9-6 16,7 2-2-16,6 6 1 16,11 9-3-16,8 10 1 15,2 9-2-15,0 2 3 16,22-12 2-16,13-11-4 16,4-12 3-16,4-10-8 15,4-10 3-15,4-9-4 16,3-19 2-16,7-13-1 15,3-19-24-15,7-18-43 16,-1-19-23-16,0-21-55 16</inkml:trace>
  <inkml:trace contextRef="#ctx0" brushRef="#br0" timeOffset="175345.32">29403 8186 287 0,'-13'0'26'0,"8"0"9"15,4 0 27-15,-1 0-10 16,2 0-13-16,0-2-22 15,0 2-4-15,0 0-3 0,0 0-7 16,0 0 3-16,0 2-1 16,6 14 11-1,3 0-10-15,2 2 8 16,1 3 0-16,4-1-3 0,0 6 3 16,5-2-2-16,1 5-4 15,-2-3-3-15,-1 1-2 16,0 10 1-16,-3 12 3 15,-6 19 8-15,-6 25 0 16,-4 25 1-16,-10 22-9 16,-14 13-2-16,2 11-2 15,-1 0 1-15,3-1-1 0,2-2 1 16,-2-5-7 0,0-5 6-16,-9-6-6 15,-12-10 4-15,-13-7-1 16,-18-11-1-16,-15-6 4 0,-10-8-5 15,-2-11 6-15,10-5-4 16,14-8-1-16,17-13-14 16,17-9-13-16,18-12-35 15,9-16-104-15</inkml:trace>
  <inkml:trace contextRef="#ctx0" brushRef="#br0" timeOffset="178832.4">25739 12180 538 0,'-16'-5'1'0,"13"2"-3"16,2 3 16-1,-1 0 24-15,2 0-22 16,0 0-15-16,0 0 0 0,0 0 0 16,-3 18-1-16,-4 22 4 15,-4 15 2-15,4 11 6 16,2 7-8-16,2 8 3 15,2 12-2-15,1 7 2 16,0 7-5-16,0 5 3 16,10 10 0-16,7 7 1 15,-2 6 3-15,-1-5-4 0,4-9 3 16,-1-15-5-16,1-20-1 16,1-16-4-16,-7-14 2 15,-2-17 0-15,-5-16-1 16,-2-10-7-16,-3-9-7 15,0-4-2-15,0 0-23 16,0-29-66-16,0-27-27 16,-3-25-186-16</inkml:trace>
  <inkml:trace contextRef="#ctx0" brushRef="#br0" timeOffset="180291.57">25689 12001 444 0,'-3'-2'-4'16,"0"0"3"-16,3 1 27 15,0 1 16-15,0 0-9 0,0 0-11 16,0 0-10-16,0 0 3 15,0 0 1-15,0 0 3 16,0 0-4-16,-2 0-5 16,2 0-7-16,0 0-1 15,0-2-3-15,11-1-1 16,13-3 2-16,8-6 0 16,10-1 4-16,18-6-6 15,9-3 4-15,12 1-1 16,4 2 0-16,3 1 3 15,9 4-5-15,7 3 3 16,12-2-6-16,9 2 7 16,9-2-6-16,2 0 6 0,-2 0-4 15,3 4 2-15,-5 0-2 16,0 0-1-16,-2-1-1 16,-3-5-3-16,0-4 4 15,-8 0-2-15,-10 4 2 16,-17 4-1-16,-25 8 2 15,-16 3-2-15,-16 0 3 16,-8 3 0-16,-6 10-1 16,-3 3 4-16,-2 0-5 15,-1 5 4-15,0 4-2 16,-2 6 3-16,7 7-4 16,-4 2 2-16,2 7 1 0,-4 4 0 15,-3 6 2-15,-3 8-2 16,1 2 1-16,4 8-4 15,-1 6 5-15,0 8-5 16,-5 11 3-16,-5 12 0 16,-2 14 1-16,0 11-2 15,-9 4-1-15,-1 0 2 16,4-12 1-16,4-14 1 16,2-12-3-16,0-11 4 15,0-7 2-15,0-7 5 16,3-6-5-16,5-2-4 15,-4-2 0-15,-4 4-4 16,0 3 1-16,-7 0 0 0,-10-8 3 16,1-11-5-16,2-9 3 15,1-15-2-15,2-7 4 16,1-9-2-16,0-2 0 16,-1-1 1-16,-1 1-2 15,-3-1 2-15,-2 4-3 16,-1 2 2-16,-5-4-3 15,-5-2 5-15,-3 1-4 16,-13-3 3-16,-8 2-2 16,-9-5-1-16,-10-3 5 15,-6-3-5-15,-9-2 5 16,-3 0-12-16,-6 0 4 0,-11 0-1 16,2 0 4-16,-3 0 1 15,13 0 0-15,12-1 2 16,4-6-2-16,7 2 2 15,-6 0 2-15,0 1 1 16,-1 1 2-16,-6 3-1 16,-2 0-3-16,-14 0 2 15,2 10-2-15,3-2-1 16,8 2 2-16,17-3 0 16,11-3 2-16,14-1-7 15,12-3 5-15,8 0-4 16,5 0 3-16,4-7 0 15,-2 1-4-15,0 0 4 0,5 0-7 16,2-4 7-16,3 3-6 16,2-1 3-16,3 1-2 15,0 3 1 1,-3-2-1-16,-1-1 1 0,-6 2-5 16,-3-1-7-16,-5 2 5 15,-1 3 5-15,2-1 1 16,4-1 1-16,1-2 3 15,3-4-4-15,3-4 2 16,5-13-6-16,2-15 4 16,2-13 3-16,0-16-4 15,3-13 4-15,6-13-3 0,0-14 4 16,3-5-3-16,-2-1 1 16,-2 13-11-16,-1 18-13 15,-2 25-5 1,-5 27-6-16,0 18-31 0,-15 15-51 15</inkml:trace>
  <inkml:trace contextRef="#ctx0" brushRef="#br0" timeOffset="180685.02">25096 13265 690 0,'-27'24'4'16,"12"5"-5"-16,11 11 1 16,0 14 0-16,4 3 2 15,0-1-1-15,14-11-4 0,9-11-17 16,-2-3-10-16,-2-10-38 15,-4-13-44-15,-4-8-20 16</inkml:trace>
  <inkml:trace contextRef="#ctx0" brushRef="#br0" timeOffset="180960.29">25320 13369 567 0,'-8'31'10'0,"-1"1"-9"15,3 4 31-15,6-4 8 16,2-6-35-16,26-5-5 16,9-10-5-16,5-11-12 0,-2 0-9 15,-10-19 5-15,-9-9 12 16,-14-5 7-16,-7-3 6 16,-4 5 2-16,-26 9 3 15,-14 10 2-15,-9 12-1 16,-4 0 2-16,6 13-7 15,12 2-4-15,15-5 5 16,18-6-8-16,6-4-49 16,24-5-116-16,7-26-153 15</inkml:trace>
  <inkml:trace contextRef="#ctx0" brushRef="#br0" timeOffset="181364.22">26143 11567 623 0,'-15'-3'-1'16,"12"1"13"-16,3 1 31 15,0 1-10-15,0 0-27 16,0 12-3-16,0 29-5 15,-7 10 11-15,-2 12-4 16,-1-9-1-16,7-8-5 16,3-7 2-16,0-7-8 15,1-8-32-15,20-17-32 16,2-7-85-16,1-32-121 0</inkml:trace>
  <inkml:trace contextRef="#ctx0" brushRef="#br0" timeOffset="181636.76">26383 11552 311 0,'-33'14'311'0,"5"4"-311"15,2 4 19-15,12 8 22 16,9 2-25-16,5-3-15 16,19-3-3-16,14-6-2 15,9-12 1-15,2-8-4 16,-3-2-5-16,-8-18-1 15,-14-7 12-15,-18 0 5 0,-1 0 3 16,-17 5 10-16,-15 5 6 16,-3 7 6-16,-1 9-20 15,3 1 2-15,6 13-12 16,8 16-9-16,11 7-34 16,8 3-42-16,2-10-126 15</inkml:trace>
  <inkml:trace contextRef="#ctx0" brushRef="#br0" timeOffset="189392.52">21386 8883 409 0,'4'-14'-33'16,"-6"6"33"-16,-16 5-3 16,7 1 3-16,1 2 19 15,2 0 16-15,1 0-24 16,1 0-10-16,-1 20-4 0,-2 21 1 16,0 24 0-16,-6 27 2 15,-3 31 2 1,-3 24-1-16,-1 24 0 15,4 19 1-15,6 4-1 0,12 0-1 16,0-9 1-16,21-16 6 16,18-8 1-16,13-4-7 15,7 8 3-15,10 12-2 16,1 8-2-16,7-1-17 16,12-17-40-16,4-30-44 15,1-38-179-15</inkml:trace>
  <inkml:trace contextRef="#ctx0" brushRef="#br0" timeOffset="190148.21">25811 8518 491 0,'0'0'2'15,"5"0"-35"-15,8 21 20 16,5 27 28-16,9 34 19 16,4 32-4-16,0 35-1 15,3 21-7-15,-4 22 5 0,-9 22-2 16,-11 28-5-16,-10 16-9 15,-1 0-8-15,-23-22-2 16,-10-31 2-16,-2-32-2 16,-4-24 5-16,-1-17-5 15,2-17 5-15,1-13-5 16,4-13 1-16,3-12-3 16,4-10 0-16,3-12-34 15,4-10-51-15,-2-22-94 16</inkml:trace>
  <inkml:trace contextRef="#ctx0" brushRef="#br0" timeOffset="192555.92">22811 11837 500 0,'-13'-7'-1'16,"9"5"5"-16,4 2 44 16,0 0-2-16,0 0-37 15,0 0-8-15,0 0 2 16,0 0 1-16,0 0 5 0,0 33 1 15,0 14 21-15,0 14-2 16,0 6-15 0,0 0-6-16,0-5 1 15,0-5-3-15,0-4-4 0,0-10 0 16,0-5-4-16,3-8 3 16,0-10-3-16,-2-9 3 15,1-6-6-15,-2-3-12 16,1-2-20-16,3-10-11 15,1-30-82-15,-5-20-8 16</inkml:trace>
  <inkml:trace contextRef="#ctx0" brushRef="#br0" timeOffset="193180.26">22807 11857 484 0,'-3'-3'1'0,"-1"2"2"16,2 1 9-16,2 0 34 16,0 0-33-16,0-2-11 15,0 2-15-15,0-2 6 16,0 2 0-16,3-1 4 16,9-1 5-16,7-1-2 15,8-5 3-15,8-1-1 16,10-5 2-16,5-1-4 15,6-3 1-15,4 1-1 16,1 3 0-16,-1 2 0 16,-2 1-2-16,-8 1-1 0,-13 3 1 15,-10 3 2-15,-13 1-1 16,-8 1 0-16,-2 2 1 16,-4 0 2-16,3 0-2 15,3 0 1-15,5 16 4 16,3 12 4-16,3 11 5 15,3 11-6-15,-1 8-1 16,0 5 0-16,-2 0-2 16,-4-1-3-16,-3-8 3 15,-3-8-2-15,-4-12 0 16,-3-9 6-16,-1-5 14 16,-21-5 4-16,-11-2 4 15,-13-1-9-15,-15-2-10 0,-8 0 5 16,-6-3-3-16,0-2 5 15,6 1-3-15,10-3-3 16,12 1-1-16,7-2-7 16,9 4-1-16,4 3-6 15,3-3 5-15,3 3-5 16,5-1 4-16,9-4-4 16,2-1-5-16,5-3-1 15,0 0-20-15,0 0-15 16,0 0-20-16,0 0-15 15,3 0-71-15,-3 0-52 16</inkml:trace>
  <inkml:trace contextRef="#ctx0" brushRef="#br0" timeOffset="193781.01">22533 12127 377 0,'0'-6'157'0,"-3"4"-151"15,0 2 54-15,3 0-6 16,0 0-25-16,0 0-19 16,0 14-13-16,0 21 0 15,12 8 3-15,-2 3 3 16,5-7-3-16,0-6-6 0,3-6-18 16,-3-6-32-16,1-8-55 15,-7-9-11 1,-7-4-249-16</inkml:trace>
  <inkml:trace contextRef="#ctx0" brushRef="#br0" timeOffset="193981.23">23030 11314 588 0,'6'0'13'0,"3"0"-43"0,6 21 24 16,2 12 6 0,-1 15-1-16,-1 12 2 15,0 8-68-15,-6 6-28 0,-3-10-149 16</inkml:trace>
  <inkml:trace contextRef="#ctx0" brushRef="#br0" timeOffset="196404.25">22789 11903 248 0,'0'-5'13'15,"0"4"-14"-15,0 1 6 16,0 0 21-16,0 0-1 0,0 0-18 16,0 0 1-16,0 0 29 15,0-1 6-15,0 1-10 16,0 0-1-16,0 0 1 16,0 0-1-16,0 0-6 15,0 0-14-15,0 19-3 16,0 21-6-16,0 19 0 15,0 10 1-15,0-1-4 16,3-9 3-16,12-5-3 16,-2-7 1-16,1-5-1 15,-2-7 2-15,-3-13-4 16,-5-10 0-16,1-9-3 16,-5-3-12-16,0 0 11 0,0-14-22 15,-3-26-47-15,-9-21-77 16</inkml:trace>
  <inkml:trace contextRef="#ctx0" brushRef="#br0" timeOffset="196952.44">22752 11854 438 0,'0'-3'2'16,"0"3"-3"-16,0 0 5 15,0 0 1-15,0 0 2 16,0 0-8-16,7 0-9 15,14 0 10-15,3 0-4 0,12-2 5 16,4-6-1-16,3-5 0 16,6-5 2-1,3-2-1-15,-1-1 0 16,4 3-3-16,-3 4 3 0,-5 6-1 16,-3 2 1-16,-8 4-3 15,-6 2 3-15,-8 0-2 16,-6 0 1-16,-2 0 1 15,-2 4-4-15,-2 7 6 16,3 6-6-16,-1 6 9 16,-2 8-5-16,-2 11 6 15,-2 10 1-15,2 7 3 16,2 6 6-16,5-5-8 0,2-1-4 16,-1-5-2-16,-6-4 0 15,0-6-3 1,-7-11 2-16,1-8-4 15,-4-14 5-15,0-2-1 0,-2-7 10 16,-20 0 3-16,-13-2 11 16,-12 0-8-16,-8 0-8 15,-12-3-3-15,-2-1-1 16,2 4 5-16,0 0-5 16,5 7 10-16,8 8-7 15,11-2 0-15,10-3-3 16,14-2-6-16,8-4 3 15,6 0-5-15,5 2-11 16,2 3-51-16,18 2-53 16,5-8 20-16</inkml:trace>
  <inkml:trace contextRef="#ctx0" brushRef="#br0" timeOffset="207428.41">23045 12453 155 0,'-19'4'-3'0,"10"-4"-19"16,9-1-33-16,0-9 18 15,-3 2 37-15,-4 4-35 16</inkml:trace>
  <inkml:trace contextRef="#ctx0" brushRef="#br0" timeOffset="208036.79">22925 12473 57 0,'-34'27'83'0,"-1"-4"-32"0,4-3-11 16,7-4 10-16,8-8-3 16,6-4 5-16,6-2-2 15,4-2-22-15,0 0-10 16,0 0-14-16,0 0-5 15,23 0-5-15,15-11 7 16,17-5 2-16,18-6 1 16,8-8-1-16,7 0-2 15,6-2 1-15,-4 6-2 0,-6 3 1 16,-16 10-1 0,-21 5 1-16,-22 7-2 15,-19 1-2-15,-9 0-3 16,-36 0 10-16,-27 13-2 0,-24 7-2 15,-10 6 3-15,-12 0 0 16,2 5 23-16,6-2-1 16,11-3 0-16,23-3 3 15,23-9-18-15,24-7 0 16,15-5-7-16,8-2-3 16,22 0-20-16,24 0 10 15,18 0 8-15,9 0 4 16,9-7-2-16,-5-4-2 15,-8 1-12-15,-6 2-4 16,-11 4 1-16,-7 1 8 16,-10 0 4-16,-10 1 0 0,-11-1 0 15,-13 1-3-15,-1-2 8 16,-15-5 11-16,-16-3-9 16,-11-2-7-16,-1 2 2 15,-3 5 5-15,0 4 0 16,1 3 2-16,6 0 3 15,10 0-1-15,12 0 1 16,10 0 0-16,7 2-1 16,8 0-19-16,24 3-4 15,10-3 14-15,11-2 5 16,7 0-4-16,8 0 2 16,5-8 2-16,3 0-2 15,-7 1-17-15,-11 1-32 0,-18 6-46 16,-19 0-222-16</inkml:trace>
  <inkml:trace contextRef="#ctx0" brushRef="#br0" timeOffset="-209389.07">11335 13653 663 0,'-11'-3'-7'0,"8"3"13"0,3 0-10 15,0 0 6-15,12 28-8 16,10 24 7-16,7 21 5 16,-1 14-13-16,-4 0 10 15,1 4-8-15,-7 2 25 16,-3-1-19-16,-7 0 9 15,-4-6-7-15,-4-13 4 16,0-13-6-16,0-14 1 16,0-14 1-16,0-10-17 0,0-12-6 15,0-10-75-15,0-6-104 16</inkml:trace>
  <inkml:trace contextRef="#ctx0" brushRef="#br0" timeOffset="-208899.98">11394 13812 654 0,'0'-3'-10'0,"0"2"16"16,0-2-22-16,6-6 14 0,27-9-16 15,16-5 20 1,17-8-3-16,4 2 4 15,-2 4 2-15,-1 5-12 16,-7 6 9-16,-5 3-9 0,-1 4 14 16,-10 2-10-16,-5 2 6 15,-8 3-4-15,-6 0 3 16,-2 0-1-16,-1 3 1 16,0 11 3-16,1 5-17 15,-1 15 19-15,2 18-11 16,-2 21 20-16,-4 20-7 15,-3 14 3-15,-4 6-6 16,-2-4 5-16,-7-9-2 16,-2-9-10-16,0-16 10 15,-5-14-7-15,-12-15 20 16,-7-13-3-16,-5-9 8 16,-12-9-10-16,-8-6-3 0,-10-4-4 15,-8-5-5-15,-4 0 1 16,3 0-20-16,5 0 21 15,16 0-12-15,17 0 11 16,16 0-9-16,14 0-2 16,8-5-73-16,26-5-43 15,11-3-73-15</inkml:trace>
  <inkml:trace contextRef="#ctx0" brushRef="#br0" timeOffset="-208419.27">12961 13737 717 0,'-21'20'-5'16,"17"7"0"-16,4 12 5 15,0 8 7-15,1 9 12 16,14 1-23-16,-4-3 12 16,-2-5-17-16,-2-10 20 15,-4-3-13-15,-2-8 7 16,-1-4-8-16,0-7 5 0,0-8-14 15,0-7-24-15,0-2-16 16,0-16-65-16,0-30-112 16</inkml:trace>
  <inkml:trace contextRef="#ctx0" brushRef="#br0" timeOffset="-208040.41">12970 13763 586 0,'0'3'56'0,"0"-3"-64"15,0 0-4-15,16 0 1 16,20 0 1-16,19 0 14 16,17-10-8-16,4-5 5 15,1-1-5-15,-2 0 8 0,2 0-30 16,-2 8-17-16,-8 3 0 16,-9 5 18-16,-15 8 17 15,-12 16 7 1,-11 12 8-16,-6 4-13 0,-9 10 29 15,-5 6 6-15,0 2 0 16,-18 4-12-16,-2-7 3 16,0-6-16-16,-2-10 4 15,-4-10-3-15,-4-8-7 16,-8-5 7-16,-10-5-3 16,-13-5 17-16,-8-3-19 15,-7-3 8-15,6 0-9 0,9 0 8 16,15 0 4-1,21 0-7-15,13 0 2 16,12 0-16-16,18-2-74 16,13-2-56-16,5-4-105 0</inkml:trace>
  <inkml:trace contextRef="#ctx0" brushRef="#br0" timeOffset="-207791.51">14535 13714 629 0,'-10'0'-62'0,"4"0"2"15,6 0 49-15,0 0-2 16,15 0-16-16,8 0-32 16,4 2-90-16</inkml:trace>
  <inkml:trace contextRef="#ctx0" brushRef="#br0" timeOffset="-207639.4">14997 13728 484 0,'8'0'-8'0,"6"0"1"16,9 0 0-16,12-10 10 15,9-5-23-15,-3 1-136 16</inkml:trace>
  <inkml:trace contextRef="#ctx0" brushRef="#br0" timeOffset="-207508.03">15684 13664 528 0,'0'0'-43'16,"11"0"-101"-16,7 0 48 16</inkml:trace>
  <inkml:trace contextRef="#ctx0" brushRef="#br0" timeOffset="-206928.07">16820 13164 71 0,'-25'-11'620'0,"7"6"-629"16,12 5 22-16,6 0-2 16,-12 24 12-16,-6 44-13 15,-3 25 11-15,5 20 3 16,16-3-27-16,0-14 9 16,8-7-16-16,6-10 23 15,-5-9-18-15,1-15 8 16,-4-17-4-16,-3-18-3 0,-1-11-11 15,-2-9-34-15,0-36-10 16,0-20-124-16</inkml:trace>
  <inkml:trace contextRef="#ctx0" brushRef="#br0" timeOffset="-206516.17">16659 13365 645 0,'-5'0'-12'15,"5"0"4"-15,20 0-18 16,26 0 28-16,23-8 8 16,15-8-9-16,10-2 1 15,2-1-12-15,-10 5 13 0,-8 6-25 16,-13 8 21-16,-16 0-9 16,-13 5 15-16,-9 19-7 15,-14 10 11 1,-7 14 21-16,-6 10-12 0,0 6 9 15,-12-1-13-15,2 0 12 16,2-8-19-16,4-6 0 16,-2-2-6-16,3-9 4 15,-1-6 0-15,-1-10-4 16,-4-5 3-16,-4-7-14 16,-5-3 23-16,-11 0-13 15,-14-5 23-15,-12 1-18 0,-13 0 5 16,-2 0-13-16,6 4 8 15,12-2 2 1,16 0-18-16,18 0 12 16,8-4-29-16,10 1-3 0,13-2-68 15,26 0-105-15,16-11-189 16</inkml:trace>
  <inkml:trace contextRef="#ctx0" brushRef="#br0" timeOffset="-206131.35">18613 13051 723 0,'-30'16'-6'0,"17"20"12"15,7 15-11-15,3 13 19 0,-4 8 2 16,2-5 3-1,5-1-4-15,0-7-7 16,3-11-1-16,9-6-26 0,0-14 30 16,-1-8-25-16,-3-5-10 15,-2-9-46-15,-3-6-41 16,-3-3-110-16</inkml:trace>
  <inkml:trace contextRef="#ctx0" brushRef="#br0" timeOffset="-205640.4">18556 12950 601 0,'-8'-6'-30'0,"6"3"39"16,2 2-6-16,3-4 11 16,27-5-20-16,16-4 14 0,21-4-9 15,9-2 5-15,3 4 1 16,-7 3-13-16,-11 2 10 15,-11 4-11-15,-7 4 18 16,-3 3-12-16,-5 0 7 16,-4 10-6-16,-3 12 8 15,-1 6 5-15,-3 5 9 16,-3 8-1-16,-4 3-22 16,-4 3 33-16,-6 5-24 15,-1-1 19-15,0 2-18 16,-3-2 2-16,0-5-7 15,-2-2 3-15,-1-10 7 0,0-8-16 16,0-6 13-16,0-6-11 16,-1-3 27-16,-18-4-8 15,-11 1-2-15,-14 2-10 16,-11 1 1-16,-9-2-1 16,-6-1 2-16,-2-1 6 15,-2-3-31-15,6-4 26 16,7 0-18-16,10 0 22 15,14 0-15-15,12 0 7 16,13-3-7-16,6 2 2 16,6-1-19-16,0 2-45 15,3 0-10-15,18 0-82 16,2 2-10-16</inkml:trace>
  <inkml:trace contextRef="#ctx0" brushRef="#br0" timeOffset="-203124.49">13594 16117 477 0,'0'-8'-3'15,"-3"5"13"-15,3 3 22 16,0 0 50-16,0 0-34 15,0 0-22-15,0 0-13 16,-1 0 1-16,1 0 1 16,0 0-12-16,0 0 8 0,0 14-9 15,0 39 13-15,1 26-7 16,11 20 13 0,1-1-16-16,2-13 1 15,5-8-1-15,-1-9-3 0,2-4 5 16,-3-10-19-16,-2-8 14 15,-1-10-10-15,-2-10 17 16,-4-11-11-16,-4-6 1 16,-4-8-14-16,-1-1-3 15,0 0-9-15,0-5-31 16,0-30-42-16,0-22-22 16,-9-13-21-16</inkml:trace>
  <inkml:trace contextRef="#ctx0" brushRef="#br0" timeOffset="-202492.19">13533 16197 515 0,'-21'-2'19'16,"5"1"-27"-16,10 1 16 15,6 0 7-15,0-2 11 16,0 1-22-16,0-3-10 0,16-3 1 16,7-1-2-16,8-4 19 15,10 3-16-15,7-5 14 16,18-3-10 0,10-2 5-16,10-6-6 0,8-1 3 15,1-1 2-15,-6 3-8 16,-8 7-1-16,-15 8-4 15,-16 8 11-15,-8 1-6 16,-14 0 6-16,-6 3-5 16,-8 6 4-16,-4-1 0 15,-2 2 1-15,1 8 4 16,4 7 0-16,1 14 16 0,2 10-12 16,0 10 10-1,7 6-14-15,0 8 2 16,1-1-6-16,-1-2 3 15,-3-2 0-15,0-10-7 0,-5-11 3 16,-8-13-6-16,-4-12 13 16,-3-12-5-16,0-3 24 15,-3-1-3-15,-19 3 5 16,-18 1-26-16,-10 1 0 16,-11-6 3-16,-13-1-13 15,-8 1 14-15,-9 3-12 16,-7 3 15-16,8 7-11 15,12 3 10-15,15-3-3 0,27-3 1 16,14-6 3 0,14-7-11-16,7-2 2 15,1 0-13-15,0 0 4 16,9 0-43-16,24 0-8 0,13 2-27 16,-1-2-99-16</inkml:trace>
  <inkml:trace contextRef="#ctx0" brushRef="#br0" timeOffset="-201325">16515 15600 145 0,'-14'-3'341'0,"-5"1"-338"16,14 1 4-16,4 1 40 15,1 0-17-15,0 0-8 16,0 0-25-16,0 24 11 15,0 47-7-15,9 44 32 16,0 31 2-16,3 6-18 0,-2-13-5 16,5-21-12-1,-3-21 11-15,0-20-20 0,-6-26 22 16,-2-20-17 0,-1-16 7-16,0-10-5 0,-3-4 6 15,0-1-5-15,0 0-23 16,0-16-43-16,5-31-64 15,-4-24 29-15</inkml:trace>
  <inkml:trace contextRef="#ctx0" brushRef="#br0" timeOffset="-200715.63">16424 15586 561 0,'-11'-13'4'15,"4"6"-14"-15,7 0 10 0,0 6 17 16,0-5-10-16,16-8 4 16,29-9-12-16,23-9 25 15,22-2-20-15,5 1 2 16,2 10-4-16,-2 6 0 16,-5 9 5-16,-6 8-14 15,-3 0 10-15,-10 8-13 16,-7 5 20-16,-6 0-13 15,-8-3 7-15,-7-3-3 0,-10-3 4 16,-8 0-2 0,-9-2 0-16,-2 2-3 15,-5 1-6-15,-2 6 25 16,2 8-15-16,1 12 11 0,-1 14-4 16,-3 11 9-16,1 8-14 15,-2 6 1-15,3 3 8 16,1 1-18-16,1-1 7 15,5-2-11-15,-1-4 16 16,-1-4-11-16,-4-7 8 16,-5-6-8-16,-1-10 6 15,-3-8-2-15,0-9 0 16,0-6 2-16,-12-3-18 16,-16 0 26-16,-12 2-18 15,-17 0 10-15,-22 5-10 16,-19 2 11-16,-11 4-6 0,-6-2 4 15,10-3 3-15,17-4-5 16,15-7 15-16,15-3-4 16,16-3 7-16,12-3-17 15,10-2 4-15,9 0-7 16,7 2 3-16,4-2-14 16,0 0-28-16,0 0-17 15,0 0-29-15,0 0-38 16,0 0-42-16</inkml:trace>
  <inkml:trace contextRef="#ctx0" brushRef="#br0" timeOffset="-195239.59">14720 17278 244 0,'-52'20'-24'16,"1"-5"-45"-16,-6 3 10 0</inkml:trace>
  <inkml:trace contextRef="#ctx0" brushRef="#br0" timeOffset="-195180.1">14272 17411 248 0,'-33'-6'-25'16,"-1"-15"-185"-16</inkml:trace>
  <inkml:trace contextRef="#ctx0" brushRef="#br0" timeOffset="-192915.53">15546 16034 571 0,'-14'-3'15'16,"5"3"6"-16,4 0 25 15,2 0 3-15,-4 0-9 16,-5 3-30-16,-3 15-5 16,-7 17-10-16,1 11 13 15,0 4-13-15,3-2 11 0,4-6-6 16,1-8 3-16,4-3-2 15,3-6-2-15,5-4-18 16,1-3-44-16,-2-3-39 16,-5-9-115-16</inkml:trace>
  <inkml:trace contextRef="#ctx0" brushRef="#br0" timeOffset="-192591.4">15255 16099 324 0,'-14'0'322'15,"4"0"-321"-15,4 0-2 16,6 0 34-16,0 0 2 16,0 0-27-16,18 3-3 0,14 22-18 15,9 4 22-15,6 5-15 16,-3-4 17-16,-1-5-13 16,-6-1 6-16,-6-6-6 15,-7-4 7-15,-10-3-1 16,-7-5-11-16,-4-4 9 15,-3 0-7-15,0-1 16 16,0-1-12-16,0 2 10 16,0-2-11-16,0 0 7 15,0 0-4-15,0 0-1 16,0 0 5-16,3 0-29 16,4 4 4-16,7 3-21 0,11 1-8 15,0 3-91-15,-4 9-92 16</inkml:trace>
  <inkml:trace contextRef="#ctx0" brushRef="#br0" timeOffset="-190884.15">16571 18014 240 0,'-20'19'131'15,"4"6"-164"-15,-1 0-70 16,2 0 123-16,-2-7 77 15,2-6-47-15,1-1 0 16,0-6 3-16,-2-1 7 16,-5 2-16-16,-6-3 2 15,-6 2-25-15,-3 2-7 0,-4 2 15 16,0 0-41 0,-7 5 22-16,-3-3-21 15,-6 2 26-15,-5-1-16 16,-9-3 8-16,-15-1-6 0,-9-4 2 15,-7-1 9-15,-3-3-25 16,2 0 19-16,2 0-16 16,2 0 23-16,1-10-17 15,9-6 11-15,5-8-11 16,11-9 8-16,9-8 1 16,10-9-13-16,6-1 18 15,6-1-28-15,6 5 30 16,6 4-25-16,4 2 29 15,4 1-23-15,5-2 15 16,3-3-10-16,8-3 2 16,5-3 6-16,0 0-23 15,10 3 18-15,5 2-17 0,1 9 27 16,0-1-18-16,1 5 12 16,1 1-7-16,2 0 4 15,-2 3-2-15,1 1-5 16,0 2 12-16,1-2-27 15,4 1 29-15,-1 4-21 16,2-4 23-16,2 4-18 16,3 0 9-16,7 2-12 15,4 2 2-15,6-2 9 16,3 2-18-16,5-2 17 16,0 3-11-16,1 0 22 15,-2-1-17-15,-3 3 12 0,-1 0-9 16,-1 3 6-16,-3-2 1 15,4 0-7-15,0 0 12 16,2 0-28-16,2 2 27 16,3 2-19-16,1 1 23 15,-3 2-17-15,3 1 9 16,-2 3-4-16,0 1 2 16,3 2 7-16,2-2-23 15,0 0 17-15,0-1-14 16,-1 0 23-16,-3 1-18 15,1 2 12-15,-3 1-9 16,0 0 7-16,0 1-2 16,2 6-4-16,-1 0 12 0,1 1-30 15,-1-1 29-15,-5 3-20 16,0-2 22-16,-5 3-16 16,-5 2 10-1,-2 5-6-15,-4 3 3 0,-4 5 5 16,-3 5-21-16,-4 3 18 15,-4 4-16-15,-6-3 21 16,-3 3-19-16,-3-1 14 16,-2 3-8-16,-1 0 7 15,-4 0-3-15,-1 2-6 16,0-2 11-16,0 0-29 16,-1-2 30-16,-8-2-20 0,-4 0 26 15,-4-2-16-15,-4-3 8 16,-1 6-5-16,-5-4 7 15,-1 4 3 1,-9 4-20-16,-4-1 17 0,-6 4-16 16,-6-1 22-16,-3 3-17 15,-5-3 10-15,-6 2-7 16,-4-9 5-16,-4 0 3 16,0 2-5-16,-2-2 20 15,4 2-31-15,-3-2 29 16,5-4-25-16,4-2 24 15,4-3-18-15,8-8 7 16,9-5-8-16,9-4 3 0,8-4 4 16,13-5-30-1,10-1-1-15,6 0-39 16,3-7-82-16,16-4-74 16</inkml:trace>
  <inkml:trace contextRef="#ctx0" brushRef="#br0" timeOffset="-187288.71">13472 15649 277 0,'-18'-8'27'16,"-4"8"-33"-16,14 0 25 0,2 0 4 16,2 0 15-16,0 3-15 15,1 2-14-15,0 1 1 16,-2 3-10-16,-3 0 11 15,1 4-8-15,-3 2 11 16,2 2-12-16,1 4 7 16,1 5-9-16,-2 5 6 15,4 7-3-15,1 9-3 16,-2 4 7-16,4 6-17 16,-2 3 13-16,3 4-9 15,0-3 14-15,0 3-9 16,0-1 7-16,3-2-8 0,9 4 5 15,6-1 0-15,0 4-7 16,4 4 5-16,5 5-8 16,3 8 14-16,4 5-10 15,5 5 8-15,4 2-9 16,1-4 7-16,1-2-1 16,0-12-2-16,-5-5 6 15,2-6-15-15,1-5 11 16,-2 7-12-16,3 3 20 15,-4 2-11-15,1 2 4 16,1-6-4-16,2-1 2 16,3-3 4-16,7-9-14 15,1-2 11-15,5-8-14 0,2-3 21 16,3-3-19-16,1 1 14 16,-1-4-9-16,1 0 9 15,-3 0-6-15,-5-3-5 16,-2-3 12-16,-3-5-24 15,3-4 22-15,4-5-19 16,2-5 24-16,11-6-17 16,-3-6 12-16,3-2-7 15,1 0 8-15,-6 0 1 16,-6 0-14-16,-2 0 11 16,-2 0-11-16,-1 1 20 15,2 8-16-15,1-1 14 0,1-5-11 16,0-3 11-16,4-11 2 15,4-14 0-15,1-9 10 16,1 1-25-16,1 1 16 16,-4 1-20-16,-7 9 24 15,-1 4-16-15,-2 4 7 16,-4-3-8-16,2 2 5 16,4-6 2-16,1-8-13 15,6-9 10-15,0-6-11 16,1-4 22-16,-2-2-13 15,-2 3 14-15,0 4-18 16,-5-2 10-16,-1 7-6 16,-5 3-8-16,-3 0-9 0,-1 3-17 15,-4 0 26-15,-4-4-7 16,0-2 28-16,-4 1-17 16,-1 1 7-1,-3 2-5-15,-2 4 7 0,-4 1 1 16,1 1-14-16,2 0 13 15,0 2-10-15,1-6 16 16,2-3-20-16,1-7 17 16,2-4-13-16,1-3 11 15,-1 2-3-15,-2 3-5 16,-3 2 9-16,2-1-24 16,-5 2 21-16,-2-4-16 0,-8-5 27 15,-1-5-17-15,-3-10 8 16,-2-9-4-16,-2-10 7 15,-4-10-1 1,3 0-15-16,-2 6 10 0,-1 9-15 16,-4 5 25-16,-2 11-19 15,0 3 13-15,0 5-13 16,-9 5 12-16,-7 2-6 16,-5-4 0-16,0-4 8 15,-4-3-24-15,-1-8 19 16,3-1-17-16,-4 2 26 15,4 6-16-15,1 7 6 16,-2 3-4-16,-1 5 4 0,-2 4 5 16,-10 4-13-16,-2 4 6 15,-6 1-19 1,-2 3 29-16,0-1-17 16,-2-2 14-16,2-2-12 0,1-1 10 15,0 2-3-15,-2 6-2 16,-3 5 10-16,-7 7-27 15,-10 5 23-15,-6 5-25 16,-3 5 27-16,0 0-14 16,-1 0 10-16,4 5-5 15,-2-5 5-15,0 0 11 16,2 0-4-16,-1 0 1 0,2 0-25 16,-1 0 35-1,-1 4-32-15,-1 9 22 16,-3 2-19-16,-4 7 12 15,-3 1-4-15,-4 7-2 0,2-4 7 16,-8-3-25-16,-1-2 27 16,3-1-24-16,1-2 32 15,3 5-15-15,0 0 9 16,-2 4-7-16,0-1 4 16,5-2-1-16,8-4-13 15,9-6 11-15,7-3-20 16,5-1 30-16,-3-2-20 15,-1 4 17-15,-5 3-16 16,-4 3 12-16,-3 7-7 16,-3 4-1-16,-2 4 9 15,-1 2-24-15,2-3 21 16,5-3-18-16,5-2 28 0,7-1-14 16,1-2 7-16,2-2-9 15,0-4 7-15,0-2-1 16,0-3-6-16,0 0 4 15,1 1-19-15,8 1 28 16,3 3-20-16,5 2 19 16,6 1-12-16,1 0 9 15,5 2-7-15,0-1 1 16,0 1 6-16,4 2-25 16,-5-2 23-16,0 3-20 15,-1 4 27-15,-5 2-19 16,2-3 12-16,7 1-9 0,5-11 5 15,10-6 2-15,8-9-13 16,4-4-11-16,8 0-71 16,16-21-93-16</inkml:trace>
  <inkml:trace contextRef="#ctx0" brushRef="#br0" timeOffset="-180384.32">13548 16301 66 0,'-12'-14'80'16,"8"10"-67"-16,2 2-12 16,2 0 4-16,-1 0 0 15,1-2 2 1,0 4-9-16,0 0 4 0,0 0 4 16,0 0 7-16,0 0 2 15,0 0 1-15,0 0 8 16,0 0 3-16,0 0 12 15,0 0-18-15,0 0-12 16,0-1-1-16,0-1-3 16,0 0-11-16,0-5-9 15,0-3 1-15,-2-5 5 0,-2-3 6 16,-2-2 1-16,1 2 3 16,-1 1-2-16,0 2 3 15,3 4 12 1,2 2-4-16,1 7 3 0,0-1 0 15,-2 3 15-15,2 0 4 16,0 0 5-16,-1 0-12 16,1 0-3-16,0 0-1 15,0 0 1-15,0 0-2 16,0 0-12-16,0 0 0 16,0 0-6-16,0 0 4 15,0 1-4-15,0 8 3 16,0 7-1-16,6 7-1 15,2 3 1-15,3 0-2 16,-2-3 0-16,1 0-3 16,1 2 3-16,-1 0-2 15,2 3 2-15,-1-1 0 0,-2-1-3 16,-1-3 1-16,3 0 0 16,1 0 1-16,4 6-1 15,4 13 6-15,2 8-3 16,3 11 7-16,2 6-5 15,0 1 0-15,1-4-4 16,-4-7 1-16,-3-7 0 16,-3-14-4-16,-6-10 5 0,-6-10-5 15,-2-9 3 1,-2-5-2-16,-2-1 2 16,0-1 0-16,0 0 0 15,0 0 0-15,0 0-1 0,0 0 4 16,0 0-5-16,0 0 0 15,0 0-3-15,2 0-1 16,3 0 1-16,2-10 5 16,2-4 0-16,3-2-1 15,-1 0-1-15,-1 0 2 16,-1 6 1-16,-2 4-3 16,1 0-2-16,1 1 1 15,4-2 3-15,-2-3 0 16,-2 0 0-16,4 0-2 15,5 0-1-15,6-3 2 16,10-4 0-16,6-3 1 16,11 0-2-16,4 4 1 0,2 4-2 15,-4 10 3-15,-2-1-4 16,-2 1 3-16,-7-2-2 16,-1-1 1-16,-7-2 1 15,-2 0-4-15,-6-3 7 16,-3 0-6-16,2 1 3 15,-2 1 0-15,-1 2 2 16,-7 1-1-16,-3 5-2 16,-2-1 2-16,-4 1 0 15,-3 0 2-15,0 0-4 16,-3-1 3-16,0 1-2 16,0-2 5-16,0 1-4 0,0 1 1 15,0-1 0-15,0 1-2 16,0 0 1-16,0 0-3 15,0 0 3-15,0 0-3 16,0 0 4-16,0 0-2 16,0 0 1-16,0 0-1 15,0-1 1-15,0-1 0 16,0 0-1-16,0-6 5 16,-9-10-4-16,-7-13 1 15,-7-7-1-15,-5-13 1 16,-8-10-3-16,-5-14-8 15,5-11 0-15,0 3-4 16,8 4 9-16,3 15-2 0,7 17 6 16,1 9-1-16,5 14 5 15,4 12-6-15,3 5 4 16,4 2 0-16,1 5 2 16,0 0-1-16,0 0-6 15,0 0 4-15,0 0-2 16,0 0 5-16,0 0-3 15,-3 2 3-15,-2 1 1 16,-2 5 2-16,-10 5-6 16,-5 2-1-16,-5 2 0 15,-7-1 3-15,-3 0 1 16,-4-3 0-16,9 0 2 0,5-10-3 16,-9-3 55-16,-3 0-43 15,-11 0-29 1,-7 1-4-16,8 9 18 0,6 1 4 15,-5 0-4-15,-1 6 2 16,-7 4-4-16,-7 7 5 16,0 1 0-16,4 1 3 15,7-2 3-15,10-7 4 16,11-4-5-16,4-6-8 16,10-1 5-16,6-6-7 15,5-2 3-15,4 1 0 16,2-3-2-16,0 0-2 15,0 0-4-15,0 0 1 0,0 0-5 16,0 0-2-16,0 0-9 16,0 0 4-1,2 0-20-15,17-3-11 16,11-2-50-16,4-3-28 0</inkml:trace>
  <inkml:trace contextRef="#ctx0" brushRef="#br0" timeOffset="-179624.35">16486 15690 177 0,'-4'0'33'15,"4"0"-25"-15,0-1 8 16,0-1-12-16,0-2-9 16,0 0-1-16,6-3 8 0,3-1-2 15,-3 1-7-15,-3 2-19 16,-3 3-11-16,0-4-87 16</inkml:trace>
  <inkml:trace contextRef="#ctx0" brushRef="#br0" timeOffset="-179160.75">16476 15562 109 0,'-2'-12'29'16,"2"-2"-27"-16,0 4 1 16,0 3 31-16,0 1 0 15,0 5 0-15,0 0 24 16,0 1-1-16,0 0-13 16,0 0 5-16,0 0-16 0,0 0-4 15,0 0 8-15,0 0-11 16,0 0 2-16,0 4-18 15,0 12-6-15,0 10-4 16,0 5 1-16,0 8 0 16,0 6 1-16,2-3-2 15,-1 2-1-15,-1-2 3 16,0-2-3-16,0-1 2 16,2-5-1-16,-1-4 2 15,4-1-2-15,-1-8 0 16,7 3 0-16,2-2-2 15,5-1-2-15,0 6 3 16,4 2-3-16,-1 2-7 0,-1 5 3 16,-3 3 0-16,-2 4 2 15,-5-1 1-15,-3 2 6 16,-6-4-1-16,-1-7-1 16,0-8 3-16,0-7-3 15,0-11 7-15,0-2-6 16,0-5 2-16,0 0-5 15,0 0 2-15,0 1-7 16,6-1-31-16,0 1-18 16,4-1-26-16,-7 0-88 15</inkml:trace>
  <inkml:trace contextRef="#ctx0" brushRef="#br0" timeOffset="-178044.44">16506 15502 264 0,'-8'0'17'0,"4"0"-3"0,1 0 55 16,1 0-22-16,2 0-19 15,0 0-18-15,0 0-2 16,-1 0 2-16,-1 0 6 15,-2 0-7-15,-5 0-4 16,-2 0-3-16,0 2-1 16,5 1 2-16,1 1 8 15,2-3 5-15,3-1-2 0,0 0 3 16,0 0-7-16,0 0-2 16,0 0-1-16,0 0-4 15,0 0-1 1,0 0-2-16,0 0 1 0,0 1-6 15,0-1-4-15,12 0-1 16,18 0 10-16,10-6 1 16,9-10 2-16,6 0-3 15,2-1-1-15,-2 0 3 16,6 7-3-16,6-6 0 16,12-2-1-16,10-3 4 15,2 0-2-15,-6 4-6 16,-9 6 2-16,-10 3 2 15,-11 2 4-15,-8 0-5 0,-12 3 6 16,-10 1-5-16,-7 1 4 16,-5 1-5-1,-4-1 4-15,-1 1-1 0,-2 0-1 16,4-1 4-16,-3-1-6 16,1 0 4-16,0 0-4 15,-3-2 5-15,-2 2-4 16,-1 2 3-16,-2 0 0 15,0 0 2-15,0 0 2 16,0 0 0-16,0 0-1 16,0 0-1-16,0 0 6 0,0 0-7 15,0 0 1 1,0 0-6-16,1 0 0 16,4 0-6-16,1 1 8 15,3 4 1-15,1 1-1 0,-1 0 2 16,-1 4-1-16,0 1 1 15,-3 6 0-15,-1 2 4 16,-4 0-3-16,0 2 0 16,0-1 1-16,0 1-2 15,0 9 4-15,5 10 1 16,1 10-2-16,-2 12 2 16,2 6 0-16,-3 1-4 15,3 0 2-15,-3-4 2 0,2-7-5 16,-2-6 0-1,1-3-1-15,3-6 2 16,1-7 2-16,-1 3 0 16,1-6-4-16,0-5 3 0,-3-3-3 15,-2-7 3-15,-3-7-3 16,0-5 2-16,0-3 0 16,0-3-3-16,0 0 4 15,0 0-4-15,0 0 5 16,0 0-4-16,0 0 5 15,0 0-4-15,0 0-6 16,0 0-24-16,-3 0-42 16,-15-10-78-16</inkml:trace>
  <inkml:trace contextRef="#ctx0" brushRef="#br0" timeOffset="-177284.5">16495 16722 380 0,'0'0'8'16,"0"0"-91"-16,0 0 39 0,0 0 88 16,0-2-5-16,0 1-34 15,0-1-6-15,12-3 3 16,6-2 11-16,1 0 7 15,4-1-16-15,-1-1 1 16,1 1-6-16,0-2 3 16,6 2 1-16,2-2-3 15,3 0 4-15,9-2 3 16,0-6 2-16,5 1 1 16,0 2-1-16,1-1-6 15,3 0 7-15,2-2 4 16,5-1-8-16,2 1 5 15,-1-1-6-15,2-3-4 0,-2 2-1 16,1-1 3-16,0 3-1 16,-1 2 4-1,-4 2-6-15,-8 8 2 16,-5 0 0-16,-6 6 0 0,-5 0 3 16,-6 0 1-16,-3 1-1 15,-5 6 14-15,-5-3-13 16,-4 1 0-16,-5-5 0 15,-4 2-5-15,0 0 2 16,0-1-8-16,0 2-28 16,0 3-40-16,-7 5-174 15</inkml:trace>
  <inkml:trace contextRef="#ctx0" brushRef="#br0" timeOffset="-173740.31">14345 14496 312 0,'0'4'42'15,"0"-3"-37"-15,0-1 17 0,0 0 29 16,0 0-5-16,0 0-24 15,0 0-12-15,0 0-4 16,0 0 0-16,0 1 5 16,1 2-7-16,4 5-2 15,1 2-2-15,1 4 1 16,0 2-10-16,1 2-43 16,-4 1-34-16,-4 4-45 15</inkml:trace>
  <inkml:trace contextRef="#ctx0" brushRef="#br0" timeOffset="-173580.73">14435 14678 420 0,'0'3'2'16,"0"-1"-2"-16,0 5 1 16,0 4 1-16,0 3-2 15,0 5-9-15,8-1-37 16,-1-2-34-16,0 0-50 15</inkml:trace>
  <inkml:trace contextRef="#ctx0" brushRef="#br0" timeOffset="-173441.11">14461 14846 386 0,'0'2'26'16,"0"-2"-17"-16,0 0-1 0,0 0 11 15,0 0-9-15,0 7-12 16,7 4-6-16,5 9-11 15,0 4-50-15,-6 0-97 16</inkml:trace>
  <inkml:trace contextRef="#ctx0" brushRef="#br0" timeOffset="-173305.44">14499 15045 316 0,'-1'0'34'0,"1"0"-24"15,0 2-5-15,0-2 14 16,0 1-17-16,0 6-2 15,7-1-1-15,3 3 0 16,-2 0-45-16,-2-4-75 0</inkml:trace>
  <inkml:trace contextRef="#ctx0" brushRef="#br0" timeOffset="-173167.88">14499 15045 370 0,'33'96'29'0,"-33"-94"-28"16,0-2 7-16,0 0 16 15,0 0-12-15,0 1-16 16,3 5-16-16,5 2-28 16,-2-1-56-16</inkml:trace>
  <inkml:trace contextRef="#ctx0" brushRef="#br0" timeOffset="-173013.24">14587 15232 330 0,'0'1'119'0,"0"0"-120"15,0-1 1-15,0 0 4 16,0 0 12-16,0 0-11 16,0 0-15-16,6 0-23 15,2 2-4-15,-1 3-22 16,-4 1-119-16</inkml:trace>
  <inkml:trace contextRef="#ctx0" brushRef="#br0" timeOffset="-172544.99">14690 15433 335 0,'0'0'-53'0,"0"0"13"16,0 0-37-16,0 1 71 15,0 1 12-15,0 0 8 0,-3 4 45 16,-6 1-40-16,-1 1 44 16,2-1-8-1,2-1-9-15,3-3-4 16,3-2 5-16,0-1-4 0,-1 0-4 15,1 0-4-15,-3 0-7 16,-1 1-3-16,-1 4-9 16,1-3-4-16,1 0-4 15,3 0-1-15,0-2-6 16,0 0-2-16,0 0-1 16,0 0-2-16,0 0-3 15,0 0-12-15,0 0-8 16,0 0-4-16,0 0 3 0,0 2-27 15,0 1-4-15,0 5-3 16,0 6 6 0,0 2-60-16</inkml:trace>
  <inkml:trace contextRef="#ctx0" brushRef="#br0" timeOffset="-171564.83">20144 15641 128 0</inkml:trace>
  <inkml:trace contextRef="#ctx0" brushRef="#br0" timeOffset="-170837.36">19629 15746 557 0,'-8'0'-8'15,"4"-3"8"-15,4 0 2 16,0 2 25 0,0 1 16-16,0 0-23 0,0 0-8 15,0 0-1-15,0 0 5 16,0 0-1-16,0 0 2 16,0 29-7-16,6 29 2 15,3 26 18-15,3 16-7 16,-2-4-11-16,2-10-6 15,1-10 0-15,4-13-1 16,-4-10 0-16,1-12-5 16,-3-10 1-16,-3-8-1 0,-3-7-1 15,-2-6 3-15,-3-2-5 16,1-3 8 0,1-4-12-16,-2-1-5 15,0 0-28-15,0-13-14 0,-8-25-21 16,-9-19-112-16</inkml:trace>
  <inkml:trace contextRef="#ctx0" brushRef="#br0" timeOffset="-170312.77">19663 15843 503 0,'-9'-12'6'0,"2"0"-10"16,7 0 6-16,0 2-4 15,0 3 15-15,0 3-3 16,10-3-13-16,18-6 7 16,14-2 3-16,4 1 12 0,2 3-10 15,1 1-4-15,0 5-1 16,1-1 1-16,1 5-3 16,-3-2 1-16,-8 3-2 15,-7 0 0-15,-5 0 0 16,-7 4-1-16,-1 13 4 15,0 4 2-15,1 10 11 16,0 9 3-16,1 9-5 16,-2 2-6-16,-2 2 1 15,1 3 1-15,-4-1-5 16,1 1 5-16,-5 1-6 16,-7-4 3-16,-1-7-7 0,-3-7 4 15,0-9 0-15,0-8 7 16,-6-3 6-16,-10-4 2 15,-11-1-7-15,-12-2-6 16,-10-1 1-16,-6-1-10 16,-6-2 7-16,-3-1-5 15,0 2 4-15,0-4-3 16,3 2 0-16,6 0 0 16,10 0-3-16,12-2 5 15,12-2-4-15,14-1 3 16,7-2-7-16,0 0-31 15,24 0-39-15,24-4-19 16,17-21-97-16</inkml:trace>
  <inkml:trace contextRef="#ctx0" brushRef="#br0" timeOffset="-169792.58">21730 15440 656 0,'-28'0'11'0,"13"0"-11"15,15 0 2-15,0 0 11 0,0 33 0 16,0 30-6-16,3 24 17 16,15 18 0-16,2-9-19 15,5-10-1-15,0-10-1 16,-4-10 0-16,-3-6-3 16,-5-12 2-16,-4-7-1 15,-1-5-1-15,-3-4 1 16,-2-8-14-16,-1-6-11 15,-2-9-15-15,1-9-24 16,4-14-63-16,-1-30-8 16,-4-24-128-16</inkml:trace>
  <inkml:trace contextRef="#ctx0" brushRef="#br0" timeOffset="-169275.89">21739 15429 625 0,'-22'-7'2'16,"13"4"1"-16,9-1-13 15,25-6 0-15,15-6 10 16,20-3 6-16,18-4-1 16,5 3-2-16,3 5-3 15,-8 2 1-15,-9 3 1 0,2 4-5 16,-4-1 6-1,-3 4-5-15,-8 0-1 16,-8 3-2-16,-9 0 1 16,-8 13 5-16,-7 13-2 0,-6 6 4 15,-7 15 8-15,-5 15 8 16,-4 7 1-16,-2 9 0 16,1 4 3-16,1 1-2 15,3-3-8-15,1-4-4 16,1-10-2-16,-1-13-3 15,-3-9 1-15,-2-12-3 16,-1-11 2-16,0-4 1 16,0-9 3-16,-3-4 1 0,-17 2 4 15,-12 1 3 1,-17 0-12-16,-16 2 3 16,-7 3-5-16,-10-1 8 15,6 5-5-15,1-2 2 0,4 2-7 16,-3 4 1-16,-4 4-7 15,8-2-4-15,14 1 12 16,23-7-3-16,24-9-24 16,9-3-32-16,0-4-42 15,25 0-179-15</inkml:trace>
  <inkml:trace contextRef="#ctx0" brushRef="#br0" timeOffset="-163340.39">10845 13125 474 0,'-5'-2'0'15,"2"1"2"-15,3 1 2 16,-1 0 38-16,1 0-5 15,0 0-20-15,0 0-7 16,-3 7-1-16,-6 30 9 16,-3 22-2-16,1 20 4 15,0 7-5-15,8 6 3 16,3 6-4-16,0 13 2 16,6 13-2-16,10 9-3 15,3 5 0-15,8-5-4 16,7-13 0-16,4-12-2 0,9-15 1 15,5-12-5-15,2-10 1 16,4-11-2-16,-4-10 3 16,-10-9-3-16,-9-9 2 15,-13-9-3-15,-10-7-1 16,-4-7-14-16,-5-5-16 16,1-3-4-16,-3-1-13 15,7 0-31-15,1-12-63 16,0-16-18-16</inkml:trace>
  <inkml:trace contextRef="#ctx0" brushRef="#br0" timeOffset="-162512.6">14391 12843 394 0,'1'0'2'0,"3"0"6"15,1 0 50-15,4 5 10 16,6 12-19-16,7 7-9 16,7 10-18-16,2 14 6 0,5 10-16 15,1 11-3-15,2 13-3 16,-7 10-2-1,-6 9 6-15,-8 5-4 16,-12-1 7-16,-6-4 3 0,0-9 0 16,-5-11-4-16,-5-9-1 15,-7-7 0-15,2-3-4 16,-1-4-1-16,4 0-2 16,0-4-1-16,0-5-1 15,5-3 0-15,-4-9-1 16,4-12-1-16,1-8 2 15,3-10 1-15,3-7-2 16,0 0-2-16,0 0 1 16,0 0-16-16,0-3-21 15,11-19-42-15,9-17-64 16,-5-11-275-16</inkml:trace>
  <inkml:trace contextRef="#ctx0" brushRef="#br0" timeOffset="-161824.45">15118 12947 520 0,'-8'0'4'16,"-4"0"23"-16,2 33 10 16,-2 35-18-16,-9 30 11 15,8 20-4-15,5-4-7 16,1-12 1-16,5-10-5 0,2-5 5 15,0-5-2-15,0-4-4 16,3-3-5-16,11-4 1 16,7-3-1-16,5-8-5 15,9-3 0-15,2-9-5 16,3-9 3-16,2-7-4 16,-3-10 2-16,3-5-10 15,0-3-14-15,0-3-30 16,7-1-11-16,-7-6-79 15,-14-4-271-15</inkml:trace>
  <inkml:trace contextRef="#ctx0" brushRef="#br0" timeOffset="-160880.09">19431 12371 443 0,'-8'0'121'0,"-2"0"-124"16,10 0-6-16,0 0 13 16,2 14 8-16,20 25 40 15,9 22 1-15,6 28-31 16,-7 21-3-16,-6 21 4 0,-15 16 2 16,-9 3-7-16,0-4-5 15,-3-13-10-15,-12-18 2 16,-7-17-3-16,-7-13 3 15,-2-12-5-15,-5-9 3 16,-4-10 3-16,-5-7-5 16,10-13 2-16,9-12-3 15,11-11-1-15,12-7-12 0,3-4-57 16,20-14-162 0</inkml:trace>
  <inkml:trace contextRef="#ctx0" brushRef="#br0" timeOffset="-153299.98">10881 12964 533 0,'-33'15'8'0,"22"-3"-9"15,5-6 4-15,2-3 40 0,1 2-5 16,2 5-23-16,1 9-14 15,0 9 2 1,0 8 2-16,0 3 4 16,0 7-1-16,0 8 2 0,0 10-7 15,0 10 10-15,0 6-6 16,0 8 5-16,0 7-1 16,0 4 1-16,14 8 1 15,10 4-5-15,10 2 0 16,11 8-9-16,9-2 3 15,5 5-3-15,7-3 4 16,-1-9-3-16,4-3 2 0,2-10 0 16,-5-6 1-1,-2-11 1-15,0-12-5 16,-9-13 3-16,-4-13-4 16,-5-9 3-16,-9-7-2 0,-7-6 1 15,-6-6 0-15,-8-5-2 16,-6-5 3-16,-5-2-2 15,-4-2-1-15,1-2-32 16,-1 0-32-16,-1-22-147 16</inkml:trace>
  <inkml:trace contextRef="#ctx0" brushRef="#br0" timeOffset="-152444.67">14194 12598 475 0,'17'0'-12'0,"-1"4"14"15,2 3 6-15,-2 5 39 16,3 2-6-16,1 3-10 16,1 1-7-16,-2 2-11 15,2 5 5-15,3 7 6 0,4 11-5 16,3 13-12-16,4 19 10 16,-4 20-2-16,-1 22-1 15,-3 11-6-15,-4 2-4 16,1-7 0-16,-1-13-2 15,-1-13 1-15,0-13-5 16,-7-10 3-16,0-5-5 16,-9 1 7-16,-5 5-4 15,-1 2 1-15,-7 4 2 16,-15 0-3-16,-4-8 2 16,1-6-2-16,12-10-1 15,-1-8-6-15,5-11-5 16,5-8-17-16,4-7-8 0,0-13-65 15,0-10-78-15</inkml:trace>
  <inkml:trace contextRef="#ctx0" brushRef="#br0" timeOffset="-150889.18">11497 11648 536 0,'-15'-8'25'16,"-1"4"-14"-16,11 4 48 15,2 0-16-15,2 0-13 16,1 0-23-16,0 0-1 16,0 0-3-16,0 0 0 0,0 0-2 15,0 4 1-15,0 10-2 16,6 1 8-16,10 0-3 15,2-5-6-15,6 0 4 16,6-3-6-16,-1-4 6 16,0-2-5-16,-6-1-17 15,-9 0-34-15,-8 0-35 16,-6 0-66-16</inkml:trace>
  <inkml:trace contextRef="#ctx0" brushRef="#br0" timeOffset="-150452.56">11454 11885 613 0,'-2'0'1'15,"2"-3"-3"-15,17-12-5 16,21-3 15-16,7 1-1 16,1 6-7-16,-15 5-1 15,-11 6 1-15,-10 2-2 16,-10 28-10-16,0 9 7 15,-20 7-10-15,-10 1-11 16,1-14 19-16,9-9 6 16,9-13 2-16,10-9-1 15,1-2 0-15,0 0-38 16,13-10 27-16,10-4 7 0,-1 1 5 16,0 6 1-16,-7 6 5 15,0 1 0-15,-5 1 1 16,-4 15-1-16,-6 6-8 15,0 3 4-15,-6 0-6 16,-7-4 6-16,4-7-2 16,3-6 7-16,5-7 34 15,1-1-4-15,0 0-23 16,0 0-13-16,13-9-8 16,18-9 5-16,5-6 3 15,0-1-3-15,1 3-7 16,-9 0-44-16,0 6-33 0,-11 2-56 15</inkml:trace>
  <inkml:trace contextRef="#ctx0" brushRef="#br0" timeOffset="-150219.49">11734 11508 606 0,'-8'-2'19'0,"8"2"-17"15,0 10 1-15,17 28 3 16,4 19 35-16,2 15-22 16,0 2-9-16,2-5-1 15,1-6-8-15,-3-8 2 0,-5-5-4 16,-4-9 1-16,-7-8-19 16,-5-12-11-1,-2-12-7-15,0-9-61 16,0-21-47-16</inkml:trace>
  <inkml:trace contextRef="#ctx0" brushRef="#br0" timeOffset="-149664.64">12038 11490 499 0,'-3'0'92'16,"-11"0"-71"-16,1 2 13 15,-3 22-14-15,-4 11-18 0,-4 8 2 16,4 1-5-16,4-7 3 15,3-14-3-15,7-7 1 16,5-11 0 0,-1-3-1-16,2-2 2 0,0 0-5 15,0 0 2-15,0 0 0 16,12 0 7-16,11 1 11 16,6 2 5-16,6 0-9 15,8 1-6-15,-3-2-3 16,-3 1-4-16,-8 0-18 15,-16-2-34-15,-12-1-49 16,-1 2-3-16,-19-1 74 16,-11 4-35-16,2 3 77 15,1 2 48-15,9 8 13 16,3 2-12-16,5 8 2 16,7 3-27-16,3 2-17 15,0-1-6-15,7-4-11 0,5-2 2 16,-4-2-4-16,-5-5-10 15,-3-4-26-15,0-7-11 16,-12-3 10-16,-2-2 28 16,1-3 13-16,6 0 51 15,5 0-1-15,2 0-24 16,0 0-17-16,8-3-14 16,21-7 0-16,16-2 8 15,-2-3-6-15,8 3 3 16,-9 3-4-16,-8 3 3 15,-6 1-3-15,-9 2-9 16,-11 0-21-16,-8 3-22 0,0-3-22 16,-11-4-20-16</inkml:trace>
  <inkml:trace contextRef="#ctx0" brushRef="#br0" timeOffset="-149391.37">12228 11606 284 0,'-9'-5'415'15,"3"1"-420"-15,6 4 10 16,15 0-2-16,17 0-4 16,5 0 1-16,-1 9 2 0,-11 15-3 15,-13 8-3-15,-12 7 1 16,0 1 4-16,-17-1 1 15,-6-8-3-15,-1-6 5 16,1-12-4-16,7-5 2 16,9-8-10-16,5-9-32 15,2-25-126-15,0-19-96 16</inkml:trace>
  <inkml:trace contextRef="#ctx0" brushRef="#br0" timeOffset="-149235.79">12327 11466 452 0,'0'0'120'15,"0"0"-118"-15,8 15 24 0,3 18 14 16,3 12 9-16,3 14-34 16,0-1-5-16,7 0-8 15,-2-9 1-15,3-10-5 16,-7-10-18-16,-2-19-66 16,-8-10-88-16,-8-26-167 15</inkml:trace>
  <inkml:trace contextRef="#ctx0" brushRef="#br0" timeOffset="-149107.14">12452 11590 604 0,'-2'-3'12'0,"2"3"48"16,0 0-39-16,12-3-11 15,19 1-11-15,8-4 10 16,6 2-5-16,-4 1-6 0,-12 3-19 16,-13 0-63-16,-16 0-110 15</inkml:trace>
  <inkml:trace contextRef="#ctx0" brushRef="#br0" timeOffset="-148704.7">12338 11843 636 0,'-13'30'0'16,"7"7"9"-16,6-1 21 16,11-7-5-16,19-3-17 15,9-8-9-15,8-8 2 16,-1-10-7-16,-4-4-27 0,-7-22-16 15,-11-9 3-15,-7-6 15 16,-3 1 11-16,-3 5 20 16,1 12-1-16,-9 12 8 15,-2 9 28-15,-1 2 10 16,0 5-13-16,-7 22-16 16,-11 7-15-16,4 3 4 15,6-4 0-15,8-12 1 16,0-5-3-16,17-5-3 15,10-3 2-15,9-7-1 16,9-1 4-16,1 0 3 16,-4-4-5-16,-6-6-3 15,-7 2 2-15,-7 1-2 0,-9 2 0 16,-3 1 2-16,-9 2-1 16,-1 2 1-16,0 0 2 15,0 0-1 1,0 0-26-16,0 0-59 0,0 0-220 15</inkml:trace>
  <inkml:trace contextRef="#ctx0" brushRef="#br0" timeOffset="-148559.35">13014 12068 548 0,'0'11'237'16,"-8"-4"-234"-16,8-2 24 15,0-2 17-15,0 0-36 0,7 4-11 16,13-2-10-16,3-2-39 15,-2-3-64 1,-13-2-183-16</inkml:trace>
  <inkml:trace contextRef="#ctx0" brushRef="#br0" timeOffset="-143695.48">15140 13177 346 0,'-18'5'-21'0,"7"-5"7"15,3 0-3-15,2 0-7 16,-2 0 21-16,1-5-7 16,-2-3 2-16,3 1-17 15,-1 0 17-15,-1 2 3 16,3 0-10-16,0-3-43 15,3 0-50-15</inkml:trace>
  <inkml:trace contextRef="#ctx0" brushRef="#br0" timeOffset="-142856.42">15015 12475 378 0,'-6'0'110'15,"-2"0"-111"-15,5 0 30 0,3 0 26 16,-1 0 1-16,-2 0-27 16,1 0-12-16,2 0-9 15,0 0-3 1,0 0 2-16,0 0-6 0,0 0 0 16,0 0-1-16,0 0 1 15,0 0-2-15,0 0 1 16,0 11 0-16,0 3-1 15,0-3 1-15,0-4-1 16,0-2 2-16,0-4-2 16,0-1 3-16,0 0-4 15,0 0 4-15,0 0-2 16,0 0 1-16,0 0 0 0,0 0-3 16,0 3 2-1,0 2-1-15,0 2 3 16,2 7-4-16,-2 4 4 15,1 9-3-15,-1-2 3 0,0 3-2 16,0-5-2-16,0-3 4 16,0 2-3-16,0-4 3 15,0 2-1-15,0 2 7 16,0 0-3-16,-4 5 3 16,-1 2-1-16,0 8-3 15,-1 18 2-15,1 16 0 16,5 17-1-16,0 19-3 0,2 8 5 15,18 1-1 1,3 1 0-16,4-4-3 16,3-6-1-16,-4-4-3 15,7-2 0-15,0-6 2 0,2-3-4 16,0-2 5-16,2-8-3 16,2-6 1-16,-2-6 0 15,3-9 2-15,-4-6-4 16,0-9 3-16,-4-5 0 15,0-9-3-15,-6-9 3 16,-5-4-3-16,-7-7 3 16,-5-6-4-16,-5-4-1 15,-1-2-4-15,-3 0-2 16,0 0-8-16,9 0-9 16,16-11-26-16,13-30-28 15,0-22-83-15</inkml:trace>
  <inkml:trace contextRef="#ctx0" brushRef="#br0" timeOffset="-141980.75">19210 11941 509 0,'-13'0'2'0,"8"0"-5"15,5 0 2-15,0 2 6 16,0 3 4-16,4 9-8 16,13 11 18-16,8 9 7 15,7 6-8-15,-3 3-11 16,1 0 3-16,-2 4 1 15,0 6-4-15,0 7 7 16,-4 4-3-16,-7 8-2 16,-5 9 0-16,-5 7 0 15,-3 11-5-15,0 9-2 16,-4 6 0-16,0 3-3 16,0-2 3-16,0-11-3 0,0-9 3 15,0-9-2-15,0-12 1 16,0-5-3-16,0-2 1 15,-12 3-3 1,-7 9-4-16,-11 3 2 0,-4 0-4 16,-2-4 8-16,4-10-7 15,5-11-3-15,7-12 3 16,10-13-11-16,7-14-41 16,3-7-19-16,0-11-34 15,10 0-81-15</inkml:trace>
  <inkml:trace contextRef="#ctx0" brushRef="#br0" timeOffset="-140899.89">16745 11878 589 0,'-26'0'12'0,"6"0"20"16,10 0 24-16,8 0-1 16,2 0-24-16,0 0-19 15,0 0-11-15,5 4-2 0,15 11-3 16,9 4 9-16,4 1-6 15,4-3 2-15,0-6-6 16,-2-2-32-16,-10 1-25 16,-12 1-36-16,-13 5-68 15,-9 2-235-15</inkml:trace>
  <inkml:trace contextRef="#ctx0" brushRef="#br0" timeOffset="-140600.7">16763 12122 538 0,'-7'0'24'0,"5"0"18"15,2 0-19-15,5 0-21 16,22 0-4-16,8 0 4 0,8 0 0 16,-7 8-3-16,-18 3-31 15,-18 13-8-15,-4 7 19 16,-30 3 22-16,-13 5 11 16,3-7 38-16,12-8-5 15,14-9-14-15,14-8-21 16,4 0-9-16,10 4-6 15,17 3 2-15,7-1 0 16,7-2-4-16,-4-5-11 16,-6-4 10-16,-1-2-5 15,-6 0 5-15,0 0 8 16,-1-7 0-16,-5-1 1 16,-1-5-33-16,-7 2-37 0,-4 1-22 15,-6-2-156-15</inkml:trace>
  <inkml:trace contextRef="#ctx0" brushRef="#br0" timeOffset="-140367.65">16944 11972 423 0,'-17'-29'58'16,"10"19"-43"-16,7 10 89 16,0 0-62-16,1 0-28 15,9 15-7-15,7 17 25 16,5 16 1-16,2 10-14 15,0 6-7-15,-8-7-6 0,2-10-7 16,-1-2 4-16,-4-9-8 16,-4-9-13-16,-3-4-13 15,-3-11-9 1,-1-7-28-16,8-5-52 0,-1-27-2 16,3-16-73-16</inkml:trace>
  <inkml:trace contextRef="#ctx0" brushRef="#br0" timeOffset="-140000.06">17270 11915 521 0,'0'0'24'16,"-2"0"35"-16,-14 7 1 15,-11 17-39-15,-16 13-21 16,1 9 1-16,11-2-1 0,10-13 0 16,16-13-8-16,5-11-18 15,0-4 4 1,23-3-12-16,14-2 15 15,11-12 17-15,2-4 10 0,-2 2-6 16,-2-1 4-16,-7 1-2 16,-8 6-2-16,-9 3 0 15,-11 5-12-15,-8 2-41 16,-3 9-35-16,-6 14 47 16,-15 6 13-16,-6-2 11 15,-1-5 16-15,7-7 23 16,2-5 41-16,8 0 8 0,4-5-7 15,5 0-27 1,2 0-14-16,0 3-23 16,23 5 3-16,14-1 0 15,6 0-2-15,6-6-3 0,-1-6-30 16,-3-1-50-16,-14-21-105 16</inkml:trace>
  <inkml:trace contextRef="#ctx0" brushRef="#br0" timeOffset="-139316.85">17530 11814 698 0,'-7'-2'-2'0,"7"2"6"16,0 0 4-16,6 2-6 16,13 13-5-16,5 9 6 15,-1 8 0-15,-7 2-13 16,-15 4-13-16,-1-2-16 0,-6-8 6 15,-12-8 17-15,3-10 15 16,5-10 1-16,10 0-4 16,2-30-60-16,18-15-13 15,12-14-6-15,0 3-16 16,-2 12-97-16,-11 23 186 16,-14 17 150-16,-5 4-30 15,0 13 4-15,0 17 4 16,3 7-53-16,2 10-28 15,4 0-26-15,1-10-9 16,2-7-2-16,2-14-4 16,-3-8-28-16,-2-8-38 0,1-11-3 15,-1-23 72-15,0-6 3 16,6 3-2-16,-3 10 10 16,2 10 17-16,-3 11-1 15,-2 1-7-15,-2 5-6 16,-3 0-12-16,2 5 1 15,-6 14-3-15,-10 10-21 16,-19 7-47-16,-13 2-10 16,0 1 50-16,3-3 32 15,4-4 38-15,13-6 19 16,2-6 2-16,13-3-8 16,7-4-31-16,0 1-10 15,7 1-10-15,17-1 0 0,4-4-6 16,7-6 3-16,-2 0-12 15,1-4-8-15,-1 0 1 16,-8 0 19-16,-1 0 1 16,-11 0-2-16,-2 0 2 15,-4 0 0-15,-3-3 5 16,-1 2-6-16,0 1 4 16,-1 0 2-16,1 0 9 15,0 0-7-15,9 0-7 16,9-3 3-16,10-5-13 15,8-7-111-15,-5-1-380 16</inkml:trace>
  <inkml:trace contextRef="#ctx0" brushRef="#br0" timeOffset="-139192.2">18285 12257 779 0,'-26'8'19'0,"15"-1"-21"15,8-1 24-15,3-5-11 16,0 9-11-16,26 4-17 15,6-2-69-15,-8-10-191 16</inkml:trace>
  <inkml:trace contextRef="#ctx0" brushRef="#br0" timeOffset="-132648.02">14790 7108 572 0,'-18'-7'-42'15,"11"6"52"-15,5 1-13 16,2 0 15-16,0 0 6 16,0 32-6-16,2 19 18 15,3 17-28-15,-5 12 10 16,2-7-24-16,-1-3 28 15,-1-5-21-15,0-9 10 16,0-12-8-16,2-11 6 16,-1-15-23-16,1-12-64 15,-1-6-16-15,-1-35-99 0</inkml:trace>
  <inkml:trace contextRef="#ctx0" brushRef="#br0" timeOffset="-131765.56">14734 7118 526 0,'-14'-10'-11'16,"6"5"27"-16,5 0-13 16,2 4 28-16,1 0 0 15,0 1-7-15,0 0-6 16,0 0-25-16,0-5 13 16,4-3-18-16,18-3 27 15,13-9-17-15,5 0 17 0,8-4-16 16,6 0 9-16,2 6-4 15,8 6-3-15,12-1 8 16,8-1-27-16,14 0 24 16,21-7-22-16,32-6 33 15,26-8-24-15,18-4 19 16,3 4-14-16,-15 4 8 16,-12 6 1-16,-1 3-22 15,-5 1 20-15,3 3-23 16,-5 3 34-16,-5 1-27 15,-6 1 22-15,-15 2-17 16,-13 0 13-16,-16 1-3 16,-13-1-4-16,-10 3 11 0,-13 2-36 15,-11 2 33-15,-12 2-29 16,-15 2 40-16,-13 0-27 16,-9 0 16-1,-10 0-12-15,-2 0 9 0,0 0 6 16,0 0-24-16,0 0 19 15,0 8-21-15,0 13 28 16,1 15-20-16,1 17 18 16,-2 12-17-16,1 14 17 15,-1 10-7-15,2 6-1 16,1 0 11-16,4-8-35 16,5-11 30-16,-3-14-26 0,1-15 38 15,-4-15-26-15,-1-12 14 16,-4-13-13-16,-1-6 12 15,0-1 6 1,0 0-18-16,-13 0 23 0,-21 0-27 16,-19 0 23-16,-18 2-26 15,-14 4 20-15,-9 4-17 16,-7 0 13-16,-12-2-6 16,-4 0 2-16,-8-3 9 15,-10 0-33-15,-2 2 30 16,-3 2-27-16,0 0 41 15,-3 7-28-15,-3 3 15 16,-4 5-10-16,2 2 10 0,1 4 1 16,-1-2-20-16,-1 4 22 15,-1-1-19 1,8 2 36-16,9 0-31 16,13 2 28-16,16-3-25 0,16-5 21 15,20-8-8-15,27-6 2 16,21-9 9-16,17-3-43 15,3-1 29-15,0 0-34 16,3 0 40-16,14 0-28 16,14-5 15-16,13-10-34 15,12-8-21-15,-2-9-42 16,-21-7-239-16</inkml:trace>
  <inkml:trace contextRef="#ctx0" brushRef="#br0" timeOffset="-130448.58">14966 7002 289 0,'-5'5'-9'0,"4"-5"7"16,1 0-21-16,0 0 9 15,10 0-62-15</inkml:trace>
  <inkml:trace contextRef="#ctx0" brushRef="#br0" timeOffset="-129332.14">15225 6553 5 0,'0'0'144'0,"0"0"-112"16,0 0-15-16,0 0 16 15,0 0-29-15,0 0 5 0,2 0-16 16,-2 0 15-16,0 0 3 15,0 0 16-15,0 0 24 16,0 0-33-16,0 0 7 16,0 0-27-16,1 0 19 15,2 0-18-15,-3 0 4 16,0 0-5-16,0 0 6 16,0 0 1-16,1 0-12 15,2 0 9-15,-1 0-21 16,-2 3-49-16,0-2-142 15</inkml:trace>
  <inkml:trace contextRef="#ctx0" brushRef="#br0" timeOffset="-128559.56">14535 5815 375 0,'-3'35'18'16,"2"17"-23"-16,-2 19 77 15,1 17-15-15,2 8-6 16,0 0-32-16,0-6-7 16,0-15 2-16,14-16-10 15,8-15 0-15,3-15-17 16,3-11 22-16,5-14-19 15,-3-4-49-15,-4-26-88 16,-6-17-164-16</inkml:trace>
  <inkml:trace contextRef="#ctx0" brushRef="#br0" timeOffset="-128319.53">14873 5820 496 0,'8'0'29'16,"8"16"-50"-16,5 16 43 16,6 18 19-16,1 12-1 15,-4 11-34-15,-3-1-3 16,-9-6 5-16,-5-7-20 16,-4-10 16-16,-3-9-16 15,0-9 20-15,-6-10-25 16,-4-8-13-16,-3-11-34 0,5-2-34 15,2-21-225-15</inkml:trace>
  <inkml:trace contextRef="#ctx0" brushRef="#br0" timeOffset="-128095.45">15220 5653 607 0,'-26'31'2'16,"3"16"2"-16,8 13 32 16,12 11 4-16,3 7-32 15,11-3 4-15,20-5-24 0,11-9 25 16,4-11-24-16,3-7 22 16,-6-5-41-16,-1-8-29 15,-8-8-100-15,-1-10-199 16</inkml:trace>
  <inkml:trace contextRef="#ctx0" brushRef="#br0" timeOffset="-127635.84">17718 5110 565 0,'16'4'-9'15,"9"23"7"-15,10 13 36 16,4 13 0-16,-5 12-6 15,-1 2-30-15,-8-1 20 16,-6-1-24-16,-10-12 18 16,-6-1-14-16,-3-1 6 15,-10-2-10-15,-25-3-70 16,-14-13-204-16</inkml:trace>
  <inkml:trace contextRef="#ctx0" brushRef="#br0" timeOffset="-126947.68">14723 6575 375 0,'0'-10'35'0,"0"8"-34"16,0 0 75-16,0 2 10 16,0 4-41-16,0 27-29 15,0 11-14-15,0 11 36 16,0 4-35-16,8-10 26 0,18 2-27 16,7-3 5-16,7-6-8 15,0-8 3-15,5-8-18 16,1-13-62-16,-7-11-97 15,-2-17-227-15</inkml:trace>
  <inkml:trace contextRef="#ctx0" brushRef="#br0" timeOffset="-126625.04">15792 6367 63 0,'-7'0'667'16,"0"-1"-660"-16,7 0-12 16,0 1 14-16,25 0-1 15,14 6-29-15,10 16 28 16,-3 6-19-16,-9 5 27 15,-14 6-14-15,-7 1 6 16,-13-2-5-16,-3 2 1 16,0-4 0-16,-18-2-9 15,-2-6-8-15,1-7-41 0,4-9 17 16,6-12-60-16,6-1-73 16</inkml:trace>
  <inkml:trace contextRef="#ctx0" brushRef="#br0" timeOffset="-126188.21">16120 6228 525 0,'-21'21'9'0,"6"0"-19"16,11 6 56 0,4 5-12-16,0 10-16 15,23 0-17-15,9-2 5 0,11-5-2 16,8-5-3-16,1-6 2 15,0-5-96-15,-9-5-50 16</inkml:trace>
  <inkml:trace contextRef="#ctx0" brushRef="#br0" timeOffset="-125876.5">17578 5928 669 0,'25'-3'2'16,"6"3"-53"-16,22 14 64 15,0 20-4-15,-4 16 3 16,-7 12-8-16,-12 7 2 0,-11 0 3 16,-13-1-5-16,-6-5 8 15,-3-1-31-15,-22-3 21 16,-20-1-72 0,-19-8-130-16</inkml:trace>
  <inkml:trace contextRef="#ctx0" brushRef="#br0" timeOffset="-125347.92">14936 7078 529 0,'-24'0'2'0,"-4"13"25"16,-3 25 32-16,1 16 10 15,10 12-48-15,9 3-8 0,11-4 2 16,26-7-29 0,25-8 17-16,23-10-24 15,19-18-18-15,5-21-110 16</inkml:trace>
  <inkml:trace contextRef="#ctx0" brushRef="#br0" timeOffset="-124959.96">16765 6794 588 0,'1'34'-4'0,"7"11"6"15,1 11 10-15,0-8 5 16,1 0-13-16,-4-2 8 16,-6-1-35-16,0-3 32 15,-12 1-25-15,-10-6-14 0,-5-12-105 16,0-16-212-16</inkml:trace>
  <inkml:trace contextRef="#ctx0" brushRef="#br0" timeOffset="-124635.8">17088 6845 634 0,'-5'0'9'16,"4"0"-7"-16,-2 11 16 15,-1 28-35-15,2 17 38 16,2 11-33-16,0 1 27 16,30-11-18-16,16-15-17 15,21-18-20-15,12-22-100 16,0-13-321-16</inkml:trace>
  <inkml:trace contextRef="#ctx0" brushRef="#br0" timeOffset="-124316.14">18202 6477 431 0,'18'29'139'0,"-3"3"-133"16,10 14 13 0,-4 11 49-16,-12 2-35 0,-9 5-12 15,0 5-16-15,-5-3 0 16,-20 3 3-16,-8 3-48 15,-16-5-46-15,-19-6-266 16</inkml:trace>
  <inkml:trace contextRef="#ctx0" brushRef="#br0" timeOffset="-123803.81">14975 7813 459 0,'0'-6'17'0,"0"6"-9"16,0 0 69-16,0 7-18 16,-5 35-38-16,-10 16-32 15,-4 18 39-15,11 0-21 16,8-11 7-16,17-7-19 0,35-13 10 15,28-7-27-15,17-20-79 16,3-18-129-16</inkml:trace>
  <inkml:trace contextRef="#ctx0" brushRef="#br0" timeOffset="-123332.08">17786 7349 316 0,'12'34'83'0,"-4"7"-20"15,-2 2 24-15,3-2-16 16,-3 0-27-16,-2-1-14 16,4-1-20-16,-2 0-7 15,-2-3 5-15,-1 4-37 16,-3-5-38-16,0-12-132 15</inkml:trace>
  <inkml:trace contextRef="#ctx0" brushRef="#br0" timeOffset="-123067.78">18157 7397 664 0,'-22'0'22'16,"4"7"-21"-16,8 11 43 15,1 13-19-15,-2 12-19 16,7 12 2-16,4 5-17 16,3-1 12-16,21-8-16 0,4-9 23 15,3-12-33-15,5-7-3 16,-3-14-42-16,0-9-4 15,-13-12-104-15</inkml:trace>
  <inkml:trace contextRef="#ctx0" brushRef="#br0" timeOffset="-122859.35">18399 7277 565 0,'1'0'19'0,"9"19"-17"16,10 18 39-16,8 20 6 0,5 11-26 16,-3 7-14-1,-9-1 4-15,-12-6-29 16,-9 0 19-16,-9-2-30 16,-21-1 13-16,-17-11-48 0,-18-8-139 15</inkml:trace>
  <inkml:trace contextRef="#ctx0" brushRef="#br0" timeOffset="-120871.03">14230 5699 315 0,'0'-23'0'0,"0"-6"8"16,0-2-6-16,6 17 38 15,-1 6-9-15,-1 5-6 16,-4 1-10-16,0 2 12 0,0 0 2 16,0 0-22-16,0 0 10 15,0 0-19-15,0 0 26 16,1 11-26-16,4 13 20 16,2 11 8-16,1 8-10 15,3 10-5-15,2 12-11 16,4 9 1-16,1 10-9 15,2 6 20-15,-1 5-19 16,3 2 17-16,5 6-14 16,1 4 11-16,4 9-7 15,2 14 5-15,-1 19 4 16,0 22-23-16,-8 15 17 0,-6 1-17 16,-5-11 27-16,2-23-15 15,2-17 6-15,6-14-4 16,2 4 16-16,3 5 4 15,-1 2-16-15,2 1 0 16,-1-9-16-16,-3-10 24 16,-1-19-21-16,-4-23 21 15,-7-25-17-15,-4-23 13 16,-10-21-14-16,0-11-35 16,-21-43-107-16</inkml:trace>
  <inkml:trace contextRef="#ctx0" brushRef="#br0" timeOffset="-119147.96">14209 5708 425 0,'-21'7'-12'0,"5"-2"24"16,5-2-16-16,8-3 45 16,3 0 6-16,0 0-27 15,0 0-13-15,11-8-9 16,16-9 7-16,13-8-20 15,15-1 26-15,6-4-21 16,9 1 21-16,1 1-18 16,-4 2 15-16,-8 3-16 0,-12 9-8 15,-17 5 1-15,-12 5-26 16,-14 4 30-16,-4 0-6 16,0 0 32-16,0 0-10 15,0 0 37-15,0 0-9 16,0 0-7-16,0 0-11 15,0 0-9-15,0 0-2 16,0 5-24-16,6 10 26 16,8 10-5-16,1 6 33 15,5 8-29-15,7 3 8 16,0 2-13-16,10 3 8 16,1-3-3-16,-1-4-16 15,2-1 14-15,-5-3-15 0,-3 3 24 16,-2 3-16-1,-3 4 9-15,1 1-5 16,-3 3 3-16,4 1 1 16,2-1-2-16,1-2 3 0,6-1-25 15,5-1 30-15,6-6-20 16,8-2 20-16,4-3-5 16,4-2 5-16,5 0-11 15,-1 2 6-15,6 1 2 16,-4 0-17-16,1 5 14 15,-4-2-16-15,-6-2 26 16,-3 1-17-16,-5-5 8 0,-4-1-7 16,-4 0 4-16,-5-5 3 15,-1-1-3 1,-3-2 8-16,-1-1-29 16,7 2 30-16,6 2-22 0,1 1 25 15,6 0-20-15,3 1 14 16,-1 0-9-16,1 0 3 15,-2 2 7-15,-2-3-24 16,-2 2 20-16,3 2-16 16,-5-2 24-16,3 3-16 15,4-1 6-15,-2 0-4 16,1 2 4-16,0 1 0 16,-3 1-1-16,-2 3 7 15,0-2-32-15,-1-2 33 16,-2 1-22-16,-2 2 27 15,0 1-20-15,-6-2 11 16,-1 1-8-16,-6-2 7 0,-5-1 3 16,0 0-20-16,-4-3 17 15,-2-4-17-15,-4-5 26 16,0 2-18-16,-1-2 9 16,-4 0-8-16,-2 2 8 15,-1-1-2-15,0 1 0 16,-1 3 7-16,0 0-34 15,6 4 32-15,-1 0-20 16,2 2 26-16,-1 5-19 16,0 3 10-16,-2 10-7 15,2 6 5-15,-3 6 8 16,-5 2-24-16,-4 0 17 0,2-8-17 16,-4-5 27-16,-1-12-17 15,0-14 9-15,0-10-10 16,0-9 10-16,0-7-3 15,0-1 0-15,0 0 11 16,0 0-32-16,-4 0 28 16,-11 0-23-16,-6 0 26 15,-6-1-17-15,0-6 11 16,-3-1-10-16,-8-5 7 16,-2-1 3-16,-15 0-22 15,-11 5 12-15,-13 0-16 16,-17 4 26-16,-15 3-18 15,-20 2 17-15,-10 0-11 0,-4 0 10 16,3 10 1-16,4 1-6 16,6-1 13-16,5 0-40 15,5-1 39-15,0 2-24 16,1 2 36-16,-4 4-23 16,-6 4 26-16,-4 4-13 15,2 1 10-15,9 1-4 16,16-5-23-16,25-5 24 15,21-8-27-15,21-3 35 16,21-3-35-16,10-3 18 16,10 0-17-16,0 0-7 15,0-9-43-15,-5-23-85 0</inkml:trace>
  <inkml:trace contextRef="#ctx0" brushRef="#br0" timeOffset="-118119.71">14969 5499 349 0,'-3'1'115'0,"3"-1"-101"16,0 0-28-16,0 0 83 16,0 0-8-16,0 0-14 15,0 0-33-15,0 0 6 16,0 0-14-16,0 3 6 16,7 1-5-16,17 5-16 15,9 4 24-15,9 6-24 0,7 6 26 16,1 2-21-16,-1 7 15 15,0 3-14 1,-4 7 11-16,1 4-4 16,-2 4-1-16,5 3 10 0,3 0-33 15,12 0 25-15,7 0-17 16,7 0 26-16,10 1-20 16,1-3 12-16,2 5-8 15,-3 2 7-15,-8 4 3 16,-5 4-19-16,-4 0 16 15,0-1-11-15,1-4 27 16,1-1-18-16,4-3 16 0,-2-4-13 16,-2-1 16-16,-5-1-11 15,-5 0-5-15,-7 0 9 16,0 5-31 0,-3-1 22-16,7 0-20 0,4 3 29 15,9 0-19-15,7 0 9 16,8-1-7-16,6-2 7 15,6 0 2-15,-1 1-18 16,-5 0 16-16,-8 3-18 16,-9 2 27-16,-12 2-21 15,-5 5 16-15,-8 2-14 16,-9-1 14-16,-2 1-3 16,-6-1-3-16,-2 3 8 15,0 2-33-15,1-1 30 16,5-2-25-16,0-10 36 15,2-6-26-15,-2-7 14 16,-2-9-13-16,-3-5 12 0,-5-9 2 16,-4-6-23-16,-6-5 18 15,-7-8-20-15,-6-4 10 16,-6-1-40-16,0-3-15 16,-36-15-69-16</inkml:trace>
  <inkml:trace contextRef="#ctx0" brushRef="#br0" timeOffset="-116620.2">14973 5365 541 0,'-7'0'13'16,"7"0"-33"-16,0 0-1 16,22 0-13-16,12 0 53 15,11-5-21-15,15-5 18 16,12-4-16-16,6-2 12 15,8-1 5-15,8 0-24 16,15 4 16-16,17-3-22 16,11 1 31-16,3 0-27 15,-4-3 24-15,-11 1-23 16,-7 4 19-16,-6 5-9 16,-4 3-2-16,-6 5 11 15,-6 0-32-15,-8 0 27 16,-3 0-23-16,3 1 34 0,9 3-23 15,6-1 14-15,4-3-13 16,-4 0 11-16,-13 0 2 16,-9 0-22-16,-17 0 17 15,-15 0-16-15,-7-3 25 16,-13 3-21-16,-6 0 20 16,-2 0-19-16,-2 0 16 15,5 3-6-15,1 4-1 16,14-1 11-16,9 2-33 15,5-3 26-15,7 0-21 16,1-1 34-16,-6 0-24 16,-4-1 13-16,-7 2-12 0,-7 1 13 15,-8-1-3-15,-4 4-16 16,-7-2 14 0,-5-2-13-16,-5 1 19 15,-4-2-17-15,-2-4 16 0,-2 2-9 16,0-1 22-16,0 0 3 15,0 3-3-15,0 9-3 16,0 3-31-16,0 8 26 16,0 8-30-16,0 3 38 15,7 10-27-15,3 14 13 16,-2 12-11-16,0 13 10 16,-4 13 2-16,1 6-20 15,-1 4 15-15,-1 4-20 0,1-1 33 16,2-3-27-16,2-6 24 15,2-6-21 1,-1-8 18-16,-3-2-6 16,-3 0-2-16,-3-3 11 0,0 4-35 15,-1-1 31-15,-15 4-20 16,2-1 40-16,-1 2-29 16,0-2 13-16,6-3-10 15,1-2 8-15,1 0 4 16,4 2-17-16,2-2 9 15,1 0-14-15,0-6 31 16,0-3-23-16,0-3 20 0,1-3-20 16,5 2 15-1,-2-6-13-15,-1 0 0 0,-1 0 11 16,-1 3-35 0,-1 8 27-16,0-3-19 0,0-3 33 15,0-6-19-15,0-9 7 16,0-4-9-16,0-3 4 15,0-6 3-15,0-9-11 16,0-10 7-16,4-7-19 16,0-5 31-16,1-3-25 15,-4-3 22-15,1-2-17 16,-2-1 13-16,0 0-8 16,0-1 3-16,0 0 7 0,0 0-25 15,0 0 20 1,0 0-22-16,-2 0 36 15,-15-1-22-15,-5-8 8 16,-6 0-5-16,-2-1 4 0,0 2 3 16,4 1-11-16,9 0 7 15,4-2-18-15,5 3 25 16,5-6-51-16,2-2-30 16,-4 3-163-16</inkml:trace>
  <inkml:trace contextRef="#ctx0" brushRef="#br0" timeOffset="-110352.6">2238 6916 567 0,'6'-4'20'15,"-6"3"12"-15,0 1 1 16,0 0 6-16,0 15-43 16,0 18 27-16,4 15-21 15,5 13 20-15,5 10-26 16,1 4 21-16,5 8-15 15,1 1 4-15,2-1 2 16,2-2-24-16,-4-9 23 16,-5-10-22-16,-3-13 31 15,-5-12-20-15,-3-14 10 16,-4-9-7-16,-1-9 6 16,0-5 3-16,0 0-7 0,-6 0 5 15,-22-6-28-15,-13-11-11 16,-11-6-3-1,-6-6 37-15,2 3-16 0,0 1 20 16,4 7-6-16,11 7 9 16,5 6 4-16,11 5-18 15,11 0 24-15,7 0-27 16,1 14 26-16,0 17-24 16,5 8 13-16,1 2-7 15,0-4 6-15,0-11 0 16,4-7-5-16,5-3 9 15,3-4-25-15,6-1 31 0,1 0-26 16,7-1 22-16,6 0-16 16,0-6 13-16,6-2-9 15,-2-2 3 1,6-5 2-16,2-14-24 0,-1-9 1 16,-2-7-44-16,-8 1-52 15,-14 2-89-15</inkml:trace>
  <inkml:trace contextRef="#ctx0" brushRef="#br0" timeOffset="-110104.27">2555 7471 517 0,'0'0'32'0,"0"0"-41"15,0 0 40-15,2 1-1 16,1 18 8-1,3 12-14-15,4 10 12 0,-1 0-19 16,0 1 0-16,1-2-6 16,-4-4-12-16,0 0 8 15,-4-6-27-15,1-7 31 16,0-3-23-16,-3-5 18 16,3-2-48-16,-3-5-22 15,0-8-119-15</inkml:trace>
  <inkml:trace contextRef="#ctx0" brushRef="#br0" timeOffset="-109151.48">3255 6927 540 0,'0'-3'46'15,"-12"3"-38"-15,-7 0 0 16,-8 0 12-16,-1 2-9 16,-5 2-11-16,-3-1 10 15,-2-2-32-15,-4-1 34 16,8 0-21-16,-2 0 30 16,3 0-17-16,9 0 8 15,2 0-11-15,7 0 8 16,0 18-2-16,5 25-22 15,1 27 18-15,0 22-18 16,9 12 29-16,0-2-21 0,15-16 18 16,7-15-12-16,4-20 9 15,-3-15-4-15,-5-11 0 16,2-11 7-16,-4-3-32 16,-4-5 31-16,4-2-19 15,1-2 27-15,0-2-24 16,0 0 17-16,5 0-12 15,0 0 7-15,-1 0 3 16,-3-6-22-16,3-4 5 16,1-1-32-16,2-7-15 15,-6-5-111-15</inkml:trace>
  <inkml:trace contextRef="#ctx0" brushRef="#br0" timeOffset="-108920.09">3394 7182 656 0,'-6'0'-8'15,"6"0"13"-15,0 4 6 16,0 23 16-16,16 9-28 16,1 8 28-16,3 2-28 15,-3-4 9-15,-3-5-6 16,-3-1 0-16,-2-4 7 15,-5-4-40-15,-1-4-4 0,-3-9-39 16,0-15-50-16,-10-6-109 16</inkml:trace>
  <inkml:trace contextRef="#ctx0" brushRef="#br0" timeOffset="-108628.31">3344 6963 544 0,'-10'-1'81'0,"1"1"-92"16,0 0 50-16,9 0-16 15,0 0 5-15,0 0-37 0,3 0 5 16,14 6-7-16,-1 2 15 16,-4-5-22-16,1-3-19 15,-7 0 18 1,-6 0-16-16,0-2 46 0,0-5-8 15,0-1 20-15,-9-2 4 16,-6 3 15-16,2 2-23 16,-5 1-12-16,6 4 4 15,2 0-36-15,2 0 4 16,7 11-81-16,1-2-131 16</inkml:trace>
  <inkml:trace contextRef="#ctx0" brushRef="#br0" timeOffset="-108148.34">3691 6841 404 0,'0'-3'161'16,"0"3"-177"-16,0-3 8 0,8 3-9 15,17 0 27-15,7 0-11 16,0 0 10 0,-3 0-6-16,-6 5-2 15,-3 8 9-15,-1 6-26 0,-4 6 24 16,4 9-20-16,-2 11 32 15,-4 8-15-15,6 7 6 16,-2 2-3-16,2 4 6 16,-4-2-1-16,3-6-13 15,-7-6 10-15,-8-8-13 16,-3-1 29-16,0-2-14 16,-17-4 23-16,-7-2-19 15,4-9 10-15,0-11 4 16,2-8-7-16,2-6-1 15,-5-1-26-15,0 0 15 16,2-4-26-16,-1-4 21 16,4 2-45-16,4 6-16 0,2 0-107 15,7 0-324-15</inkml:trace>
  <inkml:trace contextRef="#ctx0" brushRef="#br0" timeOffset="-107863.54">4134 6913 612 0,'0'0'9'0,"0"0"-3"15,0 4-27-15,9 5 12 16,7 10-14-16,6 8 33 16,2 8-115-16,-16 4-100 15</inkml:trace>
  <inkml:trace contextRef="#ctx0" brushRef="#br0" timeOffset="-107703.86">4308 7365 413 0,'0'10'94'16,"0"4"-89"-16,0 4-13 16,0 4 52-16,5 1-35 15,2 0 8-15,6 1-21 16,-1-4-22-16,-3-8-118 15</inkml:trace>
  <inkml:trace contextRef="#ctx0" brushRef="#br0" timeOffset="-105096.15">4679 6911 340 0,'0'-2'49'16,"0"2"-30"-16,0 0 17 16,0 0-27-16,0 0 2 15,0 0-21-15,0 0 31 16,0 0-6-16,0 0 20 16,0 0-14-16,0 0 6 15,0 4-5-15,6 13-16 0,2 9 22 16,8 11-27-16,-4 6 31 15,1 14-25-15,1 1 7 16,-1 0-13-16,-3-3 12 16,2-8-7-16,-3-9-1 15,-3-12 9-15,-3-10-27 16,-1-7 23-16,-2-6-21 16,0-3 33-16,0 0-20 15,0 0 12-15,0 1-14 16,0-1 8-16,0 0-3 15,0 0-15-15,0 0 14 16,0 0-16-16,0 0 23 16,3 0-20-16,-3 0 17 0,0 0-14 15,0 0 13-15,0 0-5 16,0 0 0-16,0 0 6 16,0 0-29-16,3 0-11 15,13-11-83-15,-6-14-82 16</inkml:trace>
  <inkml:trace contextRef="#ctx0" brushRef="#br0" timeOffset="-104316.59">5150 7311 508 0,'0'0'12'0,"-2"3"25"0,2-3 26 16,0 0-18-16,0 0-33 15,0 0-18-15,0 0 8 16,0 0-20-16,0-8 26 15,0-19-21-15,8-9 23 16,5-11-15-16,-7-2 14 16,-2 13-8-16,-2 7-2 15,-2 12 9-15,0 9-23 16,5 1 19-16,-1 3-22 16,5 4 27-16,3 0-24 15,7 0 9-15,5 22 0 16,0 8 15-16,9 8 0 15,-5 4-13-15,-1-6 8 0,-5-9-16 16,-9-9 24-16,-1-7-18 16,-4-9 19-1,-5-2-14-15,-2 0 16 16,1 0-3-16,4 0 3 0,4-22 3 16,-1-10-27-16,6-4 19 15,-6 1-22-15,-2 3 23 16,2 3-36-16,3-3-10 15,0 0-34-15,-6 3-117 16</inkml:trace>
  <inkml:trace contextRef="#ctx0" brushRef="#br0" timeOffset="-104023.39">5662 6838 654 0,'0'0'12'0,"0"0"-17"16,0 7-9-16,3 22 34 16,9 15-20-16,6 19 39 15,1 8-29-15,-1-7 4 16,3-9-11-16,-3-9 2 15,-2-10 3-15,-7-10-24 16,-1-8 20-16,-6-9-17 16,-2-7 25-16,0-2-47 15,0-5-19-15,-5-23-85 0</inkml:trace>
  <inkml:trace contextRef="#ctx0" brushRef="#br0" timeOffset="-103663.34">5583 6717 617 0,'-6'0'16'0,"2"0"-9"15,4 0 24-15,0 0-24 0,0 0-4 16,0 0-34-16,9 1-2 15,5-1-13-15,0 0 9 16,2 0-14-16,-7-9 34 16,-3-7 15-16,-4 0 6 15,-2-4 11-15,0 4-17 16,0 8 55-16,0 0-2 16,-3 5 3-16,-5 2-30 15,-1 1 4-15,-4 0-18 16,4 0-5-16,-6 3-2 15,6 11-12-15,5 2-7 16,4 4-53-16,1-5-34 16,17-4-17-16,0-5-272 0</inkml:trace>
  <inkml:trace contextRef="#ctx0" brushRef="#br0" timeOffset="-103452.9">5862 6685 525 0,'0'3'128'0,"-5"-3"-144"15,2 3 55-15,3-3-14 16,0 2 1-16,0 18-32 16,0 10 9-16,0 12-5 0,0 3 0 15,5-3-27-15,12-8-52 16,1-11-43-16,-3-8-151 15</inkml:trace>
  <inkml:trace contextRef="#ctx0" brushRef="#br0" timeOffset="-103303.79">5978 6977 557 0,'0'0'20'15,"0"0"-9"-15,13 0 15 16,6-9-25-16,10-11 2 15,11-2 3-15,-2 2-42 16,-6 4-67-16,-14 2-60 0</inkml:trace>
  <inkml:trace contextRef="#ctx0" brushRef="#br0" timeOffset="-103123.74">5954 6774 338 0,'-3'11'280'0,"3"10"-293"16,0 8 9-16,13 10 25 16,20 3-23-16,-2-7 7 15,6 0-16-15,1-8 21 16,-7-7-51-16,-4-12-90 0,-15-8-126 16</inkml:trace>
  <inkml:trace contextRef="#ctx0" brushRef="#br0" timeOffset="-102765.28">6164 6570 93 0,'3'7'487'0,"1"16"-506"16,11 18 31-16,7 14 16 16,4 12 2-16,-1-2-28 15,-1-3 10-15,1-7-17 16,-10-10 11-16,-2-15-4 15,-7-11-5-15,-6-12 1 0,0-7-27 16,0 0 32-16,0-20-15 16,0-16 22-16,2-16-16 15,3-5 8 1,2 14-7-16,6 17 8 0,-2 17 2 16,0 9-17-16,-1 3 17 15,3 14-8-15,14 9 38 16,1 9-21-16,-4 3 11 15,-6-8-22-15,-8-6 9 16,-4-7-9-16,0-4-2 16,-3-7 10-16,0 4-30 15,0-5 15-15,4 1-67 0,-7-6-69 16</inkml:trace>
  <inkml:trace contextRef="#ctx0" brushRef="#br0" timeOffset="-101171.96">4879 8133 488 0,'-23'-4'21'0,"1"4"-5"16,14 0 51-16,4-2-8 15,4 2-56-15,0-1 15 16,0-1-35-16,19-4 18 15,13-8-13-15,11-4 20 16,1 1-7-16,-5 2 2 16,-7 5 6-16,-7 6-27 15,-9 2 23-15,-5 2-21 0,-7 0 31 16,-2 0-21-16,-2 0 14 16,0 13-5-16,-2 19 5 15,-12 15-1 1,1 7-9-16,3 5 9 0,7-2-34 15,3-1 9-15,0-3-63 16,7-12-50-16,1-20-212 16</inkml:trace>
  <inkml:trace contextRef="#ctx0" brushRef="#br0" timeOffset="-101015.33">5150 8042 521 0,'0'-6'116'15,"0"6"-113"-15,3-3-9 16,10-6 9-16,8-3-27 16,6 1 34-16,3 2-34 15,-5 7-51-15,-8 2-37 0,-17 11-108 16</inkml:trace>
  <inkml:trace contextRef="#ctx0" brushRef="#br0" timeOffset="-100880.67">5150 8042 548 0,'44'100'48'16,"-45"-100"-50"-16,1 0 7 16,6-6-8-16,20-11 4 0,9-4-26 15,2-3-40 1,-7-1-55-16,-8 2-115 16</inkml:trace>
  <inkml:trace contextRef="#ctx0" brushRef="#br0" timeOffset="-100731.08">5318 7869 554 0,'-7'0'57'0,"4"0"-48"16,3 5 9-16,0 17-3 15,16 17-7-15,4 10-5 16,2 3 6-16,-3 0-33 16,-3-6-10-16,-7-4-93 15,-9-6-105-15</inkml:trace>
  <inkml:trace contextRef="#ctx0" brushRef="#br0" timeOffset="-100520.64">5367 8269 379 0,'2'-4'150'15,"-2"4"-164"-15,0 0-4 16,3 0 19-16,1 7 0 16,-1 10 3-16,-3 9 36 15,0 5-40-15,0 0 22 16,0-1-21-16,0-6 21 15,3-8-30-15,18-6 13 16,6-8-13-16,7-2 5 16,3-19-9-16,0-15-40 15,-7-11-21-15,-12-8-199 16</inkml:trace>
  <inkml:trace contextRef="#ctx0" brushRef="#br0" timeOffset="-100355.08">5599 7939 657 0,'0'-3'-9'16,"0"1"0"-16,0-2-10 15,24-5 16-15,6 2 11 16,3 5-33-16,-2 2-9 16,-10 0-65-16,-8 9-5 15,-13 5-221-15</inkml:trace>
  <inkml:trace contextRef="#ctx0" brushRef="#br0" timeOffset="-100185.54">5656 8080 211 0,'-10'18'361'16,"-1"-4"-376"-16,5 4 35 15,6-5 9-15,0-2-5 16,5 3-23-16,15-5 6 16,3-3 4-16,8-3-22 15,2-3 16-15,-2 0-17 16,1-3 19-16,-6-12-53 15,-5-9-23-15,-9-5-58 16,-12-7-151-16</inkml:trace>
  <inkml:trace contextRef="#ctx0" brushRef="#br0" timeOffset="-100012.39">5705 7729 546 0,'0'0'105'0,"0"0"-112"15,0 9 12-15,13 17-4 16,17 17 5-16,6 11 24 15,7 15-34-15,0-7 25 16,-4-7-24-16,-3-4 16 16,-3-5-19-16,-11-7 5 15,-7-8-39-15,-5-12-53 16,-7-16-87-16</inkml:trace>
  <inkml:trace contextRef="#ctx0" brushRef="#br0" timeOffset="-99875.4">5906 7942 534 0,'0'0'134'0,"0"0"-149"16,0 0 24-16,6 0-18 15,22 0 11 1,10-4-14-16,17-6-16 0,-2-4-120 16</inkml:trace>
  <inkml:trace contextRef="#ctx0" brushRef="#br0" timeOffset="-99544.29">6240 7670 789 0,'-7'0'-8'16,"7"0"-12"-16,11-1 11 0,26-3-11 15,5 2 27-15,-2 2-30 16,-9 8-6-16,-26 20-41 16,-5 13 36-16,-30 5 12 15,-9-5 4-15,-3-11 23 16,10-13-2-16,14-10 46 16,8-6 8-16,10-1 1 15,0 0-52-15,16-11-1 16,21-9-16-16,14-4 19 15,-2 3-10-15,0 11-34 16,-14 10-22-16,-25 10-78 16,-10 20-100-16</inkml:trace>
  <inkml:trace contextRef="#ctx0" brushRef="#br0" timeOffset="-99215.58">6336 7999 501 0,'-3'0'111'0,"3"0"-107"15,0 0 18-15,16 0-29 16,19-5 14-16,8-5-11 15,1 3 15-15,-15 6-18 16,-9 1-6-16,-16 2-17 16,-4 23-15-16,-9 10 17 15,-18 4 9-15,-2-4 19 0,6-7-12 16,11-9 28 0,12-2-12-16,0 0 8 15,17-1-7-15,10 0 9 0,5-5-1 16,4-1-18-16,2-8 10 15,-2-2-17-15,-3-6 22 16,-1-20-17-16,-11-8 16 16,-16 0-13-16,-5 8 23 15,-16 5 33-15,-26 10 0 16,-13 9-11-16,-9 2-36 16,0 20 2-16,17 6-24 15,20 2-7-15,27-6-68 16,8-8-145-16</inkml:trace>
  <inkml:trace contextRef="#ctx0" brushRef="#br0" timeOffset="-98704.93">5038 9116 427 0,'-20'-4'37'15,"10"2"35"-15,10-1 29 16,0-1-69-16,4-5-18 15,28-10-16-15,14-4 7 16,9-5 7-16,2 6-29 0,-15 12 23 16,-11 6-22-16,-12 4 31 15,-13 7-22-15,-6 19 8 16,0 15-4-16,-15 7 8 16,-7 0 2-16,-2-9-10 15,12-19 7-15,6-8-44 16,6-10-25-16,0-2-134 15</inkml:trace>
  <inkml:trace contextRef="#ctx0" brushRef="#br0" timeOffset="-98523.43">5407 8663 625 0,'2'48'16'0,"7"20"-16"16,6 24 16-1,4-3 14-15,8-7-44 0,4-5 27 16,5-12-27-16,-2-9 24 16,-7-13-60-16,-8-18-38 15,-13-22-130-15</inkml:trace>
  <inkml:trace contextRef="#ctx0" brushRef="#br0" timeOffset="-98383.79">5518 8952 669 0,'0'0'2'0,"0"0"-46"16,6 0 38-16,17 4-16 15,6-4 10 1,-1 0-125-16,-9-2-29 0</inkml:trace>
  <inkml:trace contextRef="#ctx0" brushRef="#br0" timeOffset="-98112.39">5619 8700 457 0,'0'-7'112'16,"0"7"-119"-16,0 0 10 16,0 0 20-16,10 10-21 15,4 9 10-15,2 15-22 0,-7 7 24 16,-6 5-25 0,-3 0 15-16,0-13-25 15,-6-10 21-15,4-15-2 16,1-8 10-16,1 0 6 0,0 0-17 15,0 0 12-15,9-7-19 16,10 0 33-16,1 0-18 16,2 4 9-16,3 3-18 15,2 0 10-15,0 0-23 16,-6 0-31-16,-5-15-52 16,-7-12-32-16,-9-17-77 15</inkml:trace>
  <inkml:trace contextRef="#ctx0" brushRef="#br0" timeOffset="-97871.5">5802 8501 418 0,'-3'-6'74'0,"0"6"-8"16,3 19-39-16,13 24-37 15,8 17 49-15,9 11-31 0,1 2 1 16,1-15-15-16,-6-14-2 16,-8-18-26-16,-7-12-63 15,-11-14 43-15,0-15 16 16,-14-19 51-16,-7-3-13 15,4 8 78-15,9 11 9 16,8 9-28-16,0 6-33 16,13-2-21-16,13-3-5 0,9-2-13 15,6 1 17 1,-1 8-33-16,-9 1-33 16,-19 3-125-16</inkml:trace>
  <inkml:trace contextRef="#ctx0" brushRef="#br0" timeOffset="-97624.64">5851 9095 651 0,'-12'24'40'15,"0"2"-47"-15,12-1 10 16,15-5 10-16,22-6-26 16,8-10 17-16,3-4-23 15,-5-10 27-15,-10-18-19 16,-14-2 10-16,-17 3-16 15,-6 6 28-15,-30 6 1 16,-12 9-6-16,-5 6 11 16,-2 0-35-16,11 16 33 0,15-4-30 15,16-1 30-15,11-7-44 16,29-4-74-16,17 0-62 16</inkml:trace>
  <inkml:trace contextRef="#ctx0" brushRef="#br0" timeOffset="-97176.84">6527 8729 637 0,'-39'28'45'0,"14"0"-41"16,16 2 6-16,9 6-8 15,18 0 7-15,20-3-21 16,6-3 18-16,2-16-26 16,-7-14 3-16,-8 0-31 15,-10-26 2-15,-8-12-39 16,-13-6 32-16,0 1 44 16,0 8-5-16,-10 10 46 15,3 11 44-15,4 1 1 16,3 2-56-16,7-4-15 15,18-2-6-15,8 5 4 16,-3 5 0-16,-8 7-34 0,-13 6-36 16,-9 25-38-16,-12 13 24 15,-21 3 3-15,-8-2 90 16,7-11 71-16,11-12 28 16,11-11 1-16,12-9-49 15,0-2-37-15,9 0-46 16,21-11 17-16,12-9-8 15,1-2 25-15,-3-2-51 16,-4 1-45-16,-20-4-72 16</inkml:trace>
  <inkml:trace contextRef="#ctx0" brushRef="#br0" timeOffset="-96987.35">6812 8590 619 0,'-5'0'24'0,"4"0"-1"16,1 0 2-16,0 3-10 15,10 23-28-15,9 9 24 16,2 15 2-16,0 10 6 16,2-9-21-16,-7-2 9 15,-4-6-10-15,-2-5 0 16,-4-9-26-16,0-4-34 16,-6-11-62-16,-6-11-116 15</inkml:trace>
  <inkml:trace contextRef="#ctx0" brushRef="#br0" timeOffset="-96815.8">6718 9020 630 0,'-11'28'-14'0,"8"6"35"16,3 6 19-16,17-10-5 0,11-2-23 16,6-6-5-16,9-11 4 15,2-8-15-15,1-3 0 16,-5-6-53-16,-13-20-6 15,-12-9-97-15,-16-11-92 16</inkml:trace>
  <inkml:trace contextRef="#ctx0" brushRef="#br0" timeOffset="-96568.95">6952 8633 553 0,'0'0'71'16,"-4"0"-71"-1,4 0 33-15,0 23-13 16,-4 25-13-16,-2 13-2 0,-1 13-13 15,2-6-19-15,-1-18-17 16,2-12 21-16,0-16-25 16,2-17 37-16,2-5 1 15,0-20-3-15,7-15 11 16,8-4 4-16,11 11 17 16,-1 7-23-16,5 13 21 15,-2 4-25-15,-5 0 22 16,-1 2-31-16,-6 1-44 0,-6-2-41 15,-6-7-40-15</inkml:trace>
  <inkml:trace contextRef="#ctx0" brushRef="#br0" timeOffset="-96319.52">7078 8485 221 0,'0'-11'190'16,"0"11"-167"-16,0 11 1 15,0 12 1-15,15 22 35 16,8 8-23-16,-1 6-33 15,-4-4 7-15,-3-17-15 16,-2-8 8-16,-7-12-14 16,-2-14-1-16,-4-4 4 15,0-13 8-15,0-19 16 16,0-4-31-16,2 4 45 16,10 9-11-16,9 9 5 15,7 5-25-15,-2 3 6 0,-1 6-9 16,0 0-10-16,-6 6-47 15,-13 12-92-15</inkml:trace>
  <inkml:trace contextRef="#ctx0" brushRef="#br0" timeOffset="-96140">7044 8949 325 0,'-6'18'356'0,"-3"-1"-365"15,9 5 10-15,15 2 11 16,21-4 4-16,7-6-1 16,12-4-22-16,6-10 16 0,0-11-37 15,-3-18-46-15,-14-12-133 16</inkml:trace>
  <inkml:trace contextRef="#ctx0" brushRef="#br0" timeOffset="-95607.22">7585 8336 525 0,'-15'11'-37'15,"9"4"5"-15,6 0 35 16,0-2 0-16,0-3-11 15,0-3-1-15,0-3-11 16,-9 2 27-16,-3 3-14 16,-7 5 22-16,-10 4-5 15,4 5 51-15,-2 2-2 16,6-2 3-16,12 1-10 16,6-3-34-16,3-2-6 15,2 1-18-15,20 0 21 16,15-6-22-16,7-5 14 15,8-9-31-15,-4 0-5 16,-11-17-25-16,-10-5-22 0,-11 0 0 16,-16-1 5-16,0 5 54 15,-21 7 13-15,-13 11 80 16,-8 0-13-16,-4 27-17 16,0 11-9-16,10 5-9 15,9 2 7-15,17-4-32 16,10-7 3-16,0-5-15 15,16-7 20-15,8-7-19 16,0-6 15-16,4-4-12 16,4-5 7-16,-1 0-1 15,2-5-9-15,2-17 2 16,-2-9-40-16,-1-5 24 0,-3-7-35 16,-8-6-33-16,-8-5-151 15</inkml:trace>
  <inkml:trace contextRef="#ctx0" brushRef="#br0" timeOffset="-95419.72">7667 8329 631 0,'-21'17'12'15,"6"4"22"-15,12 12 25 16,3 16-33-16,22 8-10 16,10 5 13-16,6-3-42 15,-5-7 22-15,1-7-19 16,-3-8 24-16,-2-6-19 15,-14-9-7-15,-4-5-27 0,-11-4-19 16,0-1-25-16,-20-5-126 16</inkml:trace>
  <inkml:trace contextRef="#ctx0" brushRef="#br0" timeOffset="-95171.39">7747 8872 534 0,'-16'16'118'15,"-7"10"-118"-15,7 13 31 16,3 7-13-16,5 3-6 15,4-3-25-15,2-7 25 16,2-5-31-16,0-11-1 16,0-11-36-16,0-8-18 15,0-4-13-15,0-21 51 0,8-12 54 16,1-6-16-16,1 8 53 16,3 12-16-1,5 5 0-15,6 7-13 16,10-3 2-16,5 5-15 0,6 2-10 15,4 3 5-15,-3 0-58 16,-6 0-65-16,-16-4-91 16</inkml:trace>
  <inkml:trace contextRef="#ctx0" brushRef="#br0" timeOffset="-94939.02">7999 8262 596 0,'-9'0'54'0,"0"6"-57"16,0 30 12 0,4 19 1-16,-2 10-28 15,1 4-12-15,6-17-3 0,0-16 42 16,0-11-13-16,0-14 8 16,0-7-4-16,2-4 7 15,20 0 6-15,9-4-12 16,8-13 8-16,1 0-35 15,-10 8-61-15,-18 7-175 16</inkml:trace>
  <inkml:trace contextRef="#ctx0" brushRef="#br0" timeOffset="-94751.52">7991 8751 639 0,'-3'0'-1'0,"3"0"24"15,11 0-7-15,23 2-13 0,9 5 7 16,8 7 2-16,-8 6-4 15,-10 8-14-15,-9 6 13 16,-15 2-27-16,-9 6 8 16,0-4-23-16,-8 0 5 15,-14-14-58-15,4-19 18 16,2-7-18-16,2-37-123 16</inkml:trace>
  <inkml:trace contextRef="#ctx0" brushRef="#br0" timeOffset="-94619.86">8139 8774 58 0,'0'-82'112'16,"0"16"42"-16,17 25-58 15,9 20-32-15,-2 15-11 16,3 6-29-16,-5 0-1 16,3 12-17-16,-7 17 0 0,-6 12-14 15,-12 12 10-15,0 4-44 16,-16-4-31-16,-4-9 1 16,1-16-76-16</inkml:trace>
  <inkml:trace contextRef="#ctx0" brushRef="#br0" timeOffset="-94424.2">8274 8324 497 0,'5'52'40'0,"2"15"-10"16,8 21 73-16,6 1-59 0,6-8-6 15,4-8-27-15,0-10-3 16,-4-12-7-16,1-11-6 15,-7-5-32-15,-4-9-61 16,-10-9-64-16,-7-12-90 16</inkml:trace>
  <inkml:trace contextRef="#ctx0" brushRef="#br0" timeOffset="-93644.28">8666 8282 693 0,'0'-2'14'15,"0"2"-18"-15,6 0 4 0,4 0 12 16,7 0-28-16,5 12 27 16,-1 17-18-16,-15 18 18 15,-6 20-19-15,-18 6 3 16,-8 2-11-16,4-11 8 16,6-22 8-16,10-20-19 15,6-14 9-15,0-8-23 16,12-34 4-16,12-19 26 15,9-11 5-15,-2 7-3 0,-1 20 2 16,-8 19 2-16,-9 16-5 16,-7 2 3-16,-3 0-20 15,0 7 18 1,0 14-15-16,-3 1 15 0,0-1-15 16,6-6 17-16,0-10-8 15,6-5-11-15,1 0-8 16,5-3 7-16,-3-6 23 15,-2 3-15-15,-4 6 1 16,-9 0-66-16,0 22-25 16,-15 16-44-16,-10-3 108 15,3 3 67-15,4-15 136 0,15-13-98 16,3-6-4-16,0-4-19 16,3 0-24-1,19 0 14-15,5 0-2 16,3 2-16-16,3 9 0 0,-5 5-2 15,-3 9 4-15,-4 11-22 16,-3 10 8-16,-6 10-13 16,-5 1-8-16,-2-1-64 15,-5-16-17-15,0-18-153 16</inkml:trace>
  <inkml:trace contextRef="#ctx0" brushRef="#br0" timeOffset="-93269.25">9044 8390 667 0,'-40'30'13'16,"20"-1"-14"-16,14-6 60 16,6-5-38-16,9 0-21 15,23-2 0-15,4-4-10 16,4-12-7-16,-6-15-22 15,-7-18 21-15,-8-8-17 16,-19 2 17-16,0 10-9 16,-25 14 28-16,-14 15 5 0,-14 18-13 15,6 25 3-15,4 14-15 16,14 3 2 0,21-6-63-16,8-12 45 15,0-15 22-15,1-13 15 0,4-8 26 16,1-4 36-16,9-2 1 15,8 0-24-15,16-11 3 16,13-14-40-16,9-9 8 16,0-6-22-16,-2 2-19 15,-9 5-79-15,-21 8-147 16</inkml:trace>
  <inkml:trace contextRef="#ctx0" brushRef="#br0" timeOffset="-93111.68">9126 8719 580 0,'-13'24'96'0,"-1"2"-88"16,14-1 10-16,17 5 26 0,18-1-49 15,11-4 13-15,8-6-18 16,4-13 13-16,6-8-39 16,5-30-52-16,-4-15-108 15</inkml:trace>
  <inkml:trace contextRef="#ctx0" brushRef="#br0" timeOffset="-92520.25">9580 8309 434 0,'11'-1'115'16,"-4"-3"-120"-16,2 4 66 15,5 0 25-15,-1 0-71 16,2 0 2-16,1 15-14 16,-5 19 17-16,-10 19-20 15,-1 8 10-15,-15 7-16 16,-6-13 3-16,6-19 0 16,10-17-5-16,2-14 13 15,3-5-26-15,4-13 17 16,26-29-18-16,11-24 35 15,7-10-18-15,0 6 3 16,-5 13-9-16,-10 18 0 0,-14 16 12 16,-14 12-15-16,-5 11 14 15,0 4-7-15,-20 32 42 16,-2 15-26-16,-3 8 15 16,-1 3-13-16,7-9 1 15,7-6-2-15,1-1-7 16,1 6 9-16,-2 6-27 15,-5 2 19-15,-2 3-19 16,0-6 10-16,6-13-26 16,1-15 12-16,7-16-17 15,5-12-8-15,0-1 18 16,15-31-11-16,10-19 42 0,3-15-2 16,0 1 10-16,-4 18 2 15,-4 20 17-15,-5 19-10 16,2 7 2-1,-5 0-3-15,5 0-6 0,4 8 6 16,5 7-29-16,3 1 18 16,0-1-23-16,-3-1-2 15,4-9-69-15,-12-5-98 16</inkml:trace>
  <inkml:trace contextRef="#ctx0" brushRef="#br0" timeOffset="-92391.6">10218 8799 732 0,'-3'1'28'0,"0"2"-43"16,3-2 19-16,0-1-17 15,6 0-73 1,0-1-251-16</inkml:trace>
  <inkml:trace contextRef="#ctx0" brushRef="#br0" timeOffset="-87472.8">14382 5806 285 0,'0'-6'21'16,"0"0"-10"-16,0 0-10 16,0 0 13-16,-2 0 9 0,-2 2 14 15,-1-1-16 1,-3 3-9-16,0 0 11 16,1 1-21-16,2 0 31 15,2-1-23-15,1-1 12 0,2 2-17 16,0-4 1-16,-1-4-6 15,-3-5 5-15,-2-5-5 16,0-5-22-16,-3 7 21 16,3 3-11-16,-1 8 19 15,2 3-8-15,5 1 10 16,-1 2-3-16,-1 0 13 16,1 0-3-16,-1 0-7 0,2 0 2 15,0 0-26-15,0 0 17 16,0 0-11-1,0 0 20-15,0 17-14 16,-1 12 6-16,1 13 11 0,-2 4 2 16,2 3-7-16,0 2-11 15,0 1 9-15,8 5-10 16,9 0 17-16,0 3-13 16,-1-1 13-16,-1 1-15 15,-2 3 9-15,-4 0-4 16,0 5-1-16,3 0 8 15,-3 5-23-15,8 4 18 16,2 3-14-16,3 6 22 16,8-1-15-16,3 1 4 15,1 1-5-15,3 0 3 16,4 1-1-16,-7 4-11 16,-6 1 7-16,-7 3-11 0,-6 1 21 15,-5 0-12-15,-2-5 12 16,2-7-8-16,-3-7 7 15,4-10-4-15,1-3 1 16,-2-2 5-16,2 0-20 16,0 2 18-16,-4 2-18 15,-1 1 25-15,-1-1-15 16,3-4 8-16,-2-4-5 16,4-2 4-16,1-4 0 15,0-2-10-15,0 0 10 16,-4 5-13-16,0 6 17 15,-4 12-12-15,-1 7 12 0,0-4-11 16,4-2 10-16,0-11-2 16,3-11-6-16,4-4 12 15,-1-12-26-15,-2-8 20 16,-4-9-19-16,-1-9 21 16,-3-6-14-16,-2-3 5 15,-1-2-14-15,5-2 8 16,2-20 11-16,9-8-10 15,3-3 6-15,1 6-21 16,1 10 18-16,2 7-15 16,-1 6 14-16,0 0-6 15,0-2 11-15,-7 1-1 16,-2 0 0-16,-5 3 7 0,-2 0-19 16,-1 1 17-16,1-6-15 15,8 0 25-15,15-8-14 16,14-5 3-16,24-8-2 15,22-6 30-15,18-8-17 16,10 1-18-16,1 8 4 16,-11 11-15-16,-12 5 25 15,-14 2-22-15,-6-1 21 16,-6 1-16-16,-5 5 14 16,0-1-8-16,7-5 3 15,11-5 7-15,14-3-25 16,9 0 23-16,1 5-21 0,0 6 30 15,-3 6-20-15,-3 7 8 16,-4 2-6-16,-6 10 5 16,-9-1 1-1,-7-6-8-15,0-5 8 0,-1 0-11 16,2-12 22-16,2-6-19 16,-2-1 17-16,-4 2-16 15,-4 9 9-15,-11 4-7 16,-9 4 3-16,-10 0 5 15,-12-4-20-15,-4-3 17 16,-6 1-18-16,1 0 29 16,-1 1-17-16,5-1 8 15,2-1-7-15,-6-4 4 16,-2 2 1-16,-7 2-4 0,-7 4 5 16,0 3-18-16,0 0 43 15,0 0-11 1,0 0 6-16,0-1-24 0,-3-5 9 15,0 2-11-15,2 2 9 16,1 2-2-16,0 0-19 16,-2 0 18-16,-1 0-18 15,-4-4 27-15,-2-4-15 16,-2-6 5-16,-2-1-5 16,3 4 6-16,-1 1-2 15,4 4-5-15,-1-5 9 0,4-11-27 16,-2-11 29-16,-4-10-22 15,2 0 25-15,-3 4-16 16,-3 8 11 0,-4 12-9-16,0 3 6 0,0 5 7 15,2 3-22-15,2-3 16 16,1-2-18-16,2 2 26 16,1 1-17-16,0 0 9 15,2-5-8-15,1-8 7 16,-2-6 1-16,1-4-4 15,-1 4 7-15,2 7-28 16,-3 3 28-16,2-1-20 16,2-4 24-16,0-2-18 0,-3-1 14 15,0 5-12 1,-3 6 9-16,-5 4 2 16,-3 1-21-16,-8-1 18 15,-2-4-16-15,-7-1 27 0,-2-2-20 16,0 4 12-16,-3 2-9 15,3 4 9-15,1-1-2 16,4-1-1-16,4-3 8 16,0-4-34-16,5 0 30 15,1 1-19-15,0-5 27 16,-3-1-21-16,-2 1 12 16,-7 0-10-16,-4-3 9 0,-5 3 2 15,-5-1-21 1,0 0 17-16,-2-2-17 15,2 0 27-15,2-2-21 16,-3 0 17-16,-1-1-15 0,0-4 12 16,-6 1-4-16,-3 1-1 15,-5 1 7-15,-5 1-32 16,-1 4 29-16,2-1-22 16,3 3 30-16,5 0-18 15,4-2 8-15,4 2-7 16,7-2 8-16,5 0 1 15,8-2-20-15,1 1 17 16,1-3-16-16,3 0 26 16,-1 2-23-16,0-3 20 15,0 1-17-15,1 2 15 16,-1-5-5-16,-5 3-1 16,4-2 9-16,-6 0-33 0,0-3 28 15,-2-2-22-15,2-2 33 16,1-4-22-16,-1-1 10 15,1-2-10-15,2 1 11 16,0 1 2-16,4 2-22 16,2-2 16-16,-1 3-17 15,4-1 29-15,0 0-23 16,1 2 18-16,6-2-16 16,-2 0 14-16,3-1-5 15,-1 4-1-15,-5-1 7 16,0 6-28-16,-3 2 28 15,1 0-26-15,-4 7 36 0,3 2-24 16,-1 1 14-16,-3 4-10 16,3-1 10-16,2 0-1 15,-3-1-17-15,4-1 13 16,0 2-15-16,0-2 23 16,2 2-20-16,-1-1 18 15,1 1-15-15,2 2 14 16,1-1-6-16,0 3 1 15,2-3 4-15,1 2-24 16,-6-3 22-16,6 0-22 16,-1 1 34-16,2 2-23 15,2 2 13-15,3 2-12 16,-7 4 12-16,-1 1-1 0,-5 1-13 16,-7 4 8-16,-2 0-14 15,0-1 24-15,-3-1-20 16,4 1 18-16,0-5-14 15,1 0 14-15,3 4-11 16,-2-1 8-16,2 3 5 16,-4 0-23-16,-8 5 16 15,-13 18-20-15,-8 7 30 16,-2 9-21-16,4 0 3 16,14 0-37-16,14-9-17 15,18-12-31-15,10-18-239 16</inkml:trace>
  <inkml:trace contextRef="#ctx0" brushRef="#br0" timeOffset="-84140.78">2491 10541 596 0,'-3'13'5'16,"0"9"-15"-16,3 19 10 0,0 18 27 15,6 23-27-15,8 13 19 16,2 1-15-16,5-4 27 15,-6-15-28-15,1-9 8 16,-1-13-11-16,-4-14 11 16,-1-13-2-16,-7-13-21 15,-2-9 16-15,-1-5-16 16,0-1 32-16,0 0-23 16,-7 0 21-16,-13 0-24 15,-6-11 10-15,-4-13-14 16,-6-6 3-16,-1-6 11 15,-5-3-26-15,2 3 28 0,6 8-22 16,12 17 35-16,9 11-10 16,-1 1 15-16,-4 28-24 15,-2 18 8-15,1 9 0 16,9 11-16-16,10-4 12 16,0-13-13-16,0-7 27 15,3-10-21-15,13-8 18 16,2-8-20-16,3-9 12 15,8-8-9-15,6 0 5 16,4-12 5-16,7-17-23 16,-6-10 1-16,-4-2-43 15,-5-3 3-15,-12 3-91 16,-14 1-152-16</inkml:trace>
  <inkml:trace contextRef="#ctx0" brushRef="#br0" timeOffset="-83859.53">2618 11057 621 0,'9'-6'54'0,"12"5"-67"16,10-5 15-16,3-5 13 15,2 4-18-15,-3 7 11 16,-5 0-20-16,-7 13 27 16,-17 15-19-16,-4 8 11 15,-20 4-6-15,-16 5 6 16,-3-4 2-16,5-10-6 0,16-12 33 15,12-12-22-15,6-7 14 16,0 0-39-16,9 0 16 16,15 0-19-1,10 0 23-15,12 0-9 0,12 0 4 16,-4 0-20-16,4 0-56 16,-3-4-11-16,-3-10-140 15</inkml:trace>
  <inkml:trace contextRef="#ctx0" brushRef="#br0" timeOffset="-83231.93">3416 10674 102 0,'-42'-5'539'0,"-4"5"-537"16,6 0 7-16,-5 0 0 16,2 12 6-16,7 0-23 0,8-2 23 15,13-2-20 1,6 3 13-16,3 18-12 16,3 19 9-16,0 24 3 15,3 17 8-15,0 5 3 0,0 5-27 16,0-9 25-16,12-10-26 15,10-18 29-15,5-21-24 16,-3-14 13-16,3-11-12 16,0-9 11-16,1-7 0 15,11 0-19-15,5-5 14 16,6-14-25-16,3-10-4 16,2-12-38-16,-13-10-81 0,-12-9-283 15</inkml:trace>
  <inkml:trace contextRef="#ctx0" brushRef="#br0" timeOffset="-83051.35">3638 10971 681 0,'-8'9'-3'0,"4"5"9"16,2 10 24-16,2 15-5 16,0 4-7-16,0 1-26 15,2-2 20-15,10-6-20 16,-3-8 17-16,-2-4-32 15,-4-7-20-15,-3-12-31 16,0-5-70-16,-6-28-145 16</inkml:trace>
  <inkml:trace contextRef="#ctx0" brushRef="#br0" timeOffset="-82923.69">3474 10855 607 0,'-3'0'43'0,"-4"-2"-51"16,7 0-13-16,16 0 24 15,18-5-17-15,8-2 17 16,7-5-119-16,-4 3-73 16</inkml:trace>
  <inkml:trace contextRef="#ctx0" brushRef="#br0" timeOffset="-82632.47">3782 10643 456 0,'24'-12'4'0,"13"-1"-2"15,5 2-6-15,-1 7 27 0,-5 4-20 16,-4 19 47-16,-1 27-10 16,-4 15 18-16,-5 15-30 15,-2 11-1-15,-7 4-4 16,0-1-4-16,-4-5-6 16,-6-18-31-16,-3-20 25 15,0-17-19-15,0-18 44 16,-19-8-4-16,-11-1 1 15,-14-1-26-15,-6-2 8 16,-3 0-3-16,5-9-20 16,8-5 15-16,13 0-32 15,20 9-7-15,7-5-54 16,29-9-85-16,10-16-231 0</inkml:trace>
  <inkml:trace contextRef="#ctx0" brushRef="#br0" timeOffset="-82467.91">4207 10726 609 0,'-4'-1'82'16,"4"1"-117"-16,4 0 31 16,21 6-9-16,17 20 25 15,1 7-40-15,-9 7-117 16,-8-2-252-16</inkml:trace>
  <inkml:trace contextRef="#ctx0" brushRef="#br0" timeOffset="-82331.28">4374 11274 690 0,'-15'35'-15'16,"15"2"13"-16,0-7-13 15,0-6 29-15,16-3-30 16,5 2-48-16,-14 0-218 15</inkml:trace>
  <inkml:trace contextRef="#ctx0" brushRef="#br0" timeOffset="-80392.38">4725 10914 636 0,'-19'-6'-4'15,"19"2"8"-15,0 4 3 16,0 0 10-16,0 24-2 16,0 17-38-16,0 14 51 15,9 6-29-15,-2-7 24 16,0-5-21-16,1-8 17 15,0-3-16-15,1-3 3 0,4-12 4 16,0-5-26-16,-5-2-6 16,0-9-36-1,-4-6 9-15,-1-4-90 16,-3-33 15-16</inkml:trace>
  <inkml:trace contextRef="#ctx0" brushRef="#br0" timeOffset="-80044.37">4597 10622 555 0,'-16'9'24'0,"9"-3"-29"15,7-1 22 1,0-1 3-16,0 5-18 15,13 7 4-15,3 3-29 0,6 2 26 16,-2-11-47-16,-2-10 50 16,-4 0-26-16,-6 0 4 15,-3-3 9-15,-5-10 18 16,0-6 2-16,0-4-13 16,-13 6 36-16,-3 4-7 15,3 8 8-15,1 5-25 16,1 0 17-16,5 0-31 15,2 1 13-15,4 5-12 16,0 6-35-16,0 8-50 16,24-6-58-16</inkml:trace>
  <inkml:trace contextRef="#ctx0" brushRef="#br0" timeOffset="-78956.43">5032 11176 385 0,'-15'3'103'0,"4"-3"-107"0,7 0 63 15,4 0-6-15,0 0-24 16,0 0-23-16,0 0-10 16,0 0 11-16,0 0-31 15,0 0 33-15,0 0-21 16,0 0 26-16,0 0-20 15,0 0 13-15,0 0-10 16,0 0 8-16,0 0 3 0,0 0-23 16,0 0 19-16,0 0-17 15,0 0 27-15,0 0-20 16,0 0 14-16,0 0-13 16,0 0 10-16,0 0 0 15,0 0-4-15,0 0 10 16,0 0-29-16,0 0 31 15,0 0-22-15,0 0 30 16,0 0-24-16,0 0 10 16,0 0-14-16,0 0-2 15,0 0-2-15,0 2-16 16,0-1 23-16,0-1-12 16,0 0 32-16,0 0-22 0,0 0 23 15,0 0-12-15,0 0 16 16,0 0-7-16,0 0-3 15,0 0 11-15,0 0-32 16,0 0 25-16,0 0-26 16,0 0 29-16,0 0-26 15,13-4 10-15,13-12-8 16,13-10 13-16,1-5 1 16,0 2-21-16,-6 7 2 15,-7 9-37-15,-7 2 11 16,-11 6-70-16,-9 3-38 15</inkml:trace>
  <inkml:trace contextRef="#ctx0" brushRef="#br0" timeOffset="-78725.05">5034 10889 483 0,'0'2'81'16,"0"6"-80"-16,0 14-9 15,7 18 92-15,12 24-53 16,5 11-7-16,0-1-24 16,1-7 11-16,-5-11-10 15,-1-11 1-15,-4-11 7 16,-5-11-39-16,-5-10 8 16,-5-11-43-16,0-2 9 0,0-27-51 15,0-21-189-15</inkml:trace>
  <inkml:trace contextRef="#ctx0" brushRef="#br0" timeOffset="-78532.09">5309 10729 523 0,'0'20'75'16,"0"9"-74"-16,0 14 5 15,0 16 53-15,7 3-59 16,7-1 22-16,5-3-29 0,-1-5 15 15,-3-7-13-15,-3-12 4 16,-5-8-34 0,-2-14-45-16,-5-12-77 15,0-7-146-15</inkml:trace>
  <inkml:trace contextRef="#ctx0" brushRef="#br0" timeOffset="-78355.57">5358 10526 592 0,'-4'10'14'0,"-4"-2"-12"15,4 6 11-15,4 9-11 16,0 13 2-16,0 1-34 16,12-1-19-16,0-5-95 15,-2-13-137-15</inkml:trace>
  <inkml:trace contextRef="#ctx0" brushRef="#br0" timeOffset="-78149.12">5562 10850 492 0,'0'0'-1'0,"3"0"63"0,3 0-21 16,6-8-11-1,12-9-33-15,7-8 20 16,8-1-17-16,1 5 5 16,-6 10-5-16,-7 8-56 0,-9 3-40 15,-15 0-71-15</inkml:trace>
  <inkml:trace contextRef="#ctx0" brushRef="#br0" timeOffset="-77924.72">5616 10562 534 0,'-3'0'44'0,"3"0"-42"15,0 7 20-15,0 21 3 16,3 22-3-16,12 18 24 16,1 4-45-16,5-9 32 15,-2-9-28-15,1-3 7 0,-6-3-15 16,-3-9 7-16,-2-10-24 15,-2-14-23-15,-4-15-14 16,-3-8-61-16,5-34-7 16</inkml:trace>
  <inkml:trace contextRef="#ctx0" brushRef="#br0" timeOffset="-77564.56">5787 10358 511 0,'0'32'68'15,"0"9"-57"-15,6 14 46 16,5 10-13-16,5 6-16 0,1 0-12 16,3-4 1-16,1-8-37 15,-6-13 31-15,1-17-26 16,-8-12 32-16,-4-9-28 16,-1-8 14-16,-3 0-6 15,0-5 11-15,0-2 2 16,0-14-29-16,3-11 18 15,13-18-15-15,8-3 24 16,-3 14-22-16,0 17 21 16,-5 19-18-16,1 3 15 15,3 14 0-15,4 18 8 16,-3 14 17-16,0 10-36 16,-2 1 21-16,-4-5-28 0,-3-11 31 15,0-9-23-15,0-10 11 16,-2-7-26-1,-4-1-25-15,-6-4-75 16,0-10-172-16</inkml:trace>
  <inkml:trace contextRef="#ctx0" brushRef="#br0" timeOffset="-76432.07">4493 10383 418 0,'0'0'17'15,"0"25"-18"-15,0 43 8 16,0 32 45-16,0 31 8 16,12 13-49-16,18 1 9 15,9-9-31-15,8-19 32 0,5-24-27 16,6-19 13-16,7-26-18 15,6-22-29-15,-7-26-58 16,-12-21-157-16</inkml:trace>
  <inkml:trace contextRef="#ctx0" brushRef="#br0" timeOffset="-76108.93">5367 10323 355 0,'21'7'91'16,"3"15"-83"-16,7 13 4 15,5 25 47-15,-11 13-17 16,2 17-21-16,-6 10-7 15,0 4-26-15,-11 5 19 16,-5-6-18-16,-5-8 29 16,0-13-8-16,0-18 13 15,-9-14-16-15,1-14 4 16,-1-13-2-16,2-7-21 16,4-9 3-16,0-1-56 0,3-1-87 15</inkml:trace>
  <inkml:trace contextRef="#ctx0" brushRef="#br0" timeOffset="-75311.13">5501 12128 251 0,'-9'0'256'16,"3"0"-235"-16,3-3 5 16,0-4 34-16,2-10-50 15,1-16-2-15,0-13-11 16,12-4 6-16,4 6 3 15,1 19-26-15,-6 15 18 16,0 10-23-16,1 0 28 16,12 21-8-16,2 8 27 15,6 8-9-15,-4-1 1 16,3-6-7-16,-1-10-3 16,-6-8 9-16,-5-11-34 15,-1-1 33-15,1-2-24 16,1-22 25-16,2-17-17 0,9-16-15 15,-7-11-62-15,3 9-119 16</inkml:trace>
  <inkml:trace contextRef="#ctx0" brushRef="#br0" timeOffset="-74360.62">6094 11659 469 0,'0'0'19'0,"0"-1"45"16,0 1-6-16,0 8-13 15,3 27-44-15,9 18 10 16,4 5-8-16,5-4 12 16,-2-10-22-16,-4-15 19 15,-3-8-19-15,-1-9 15 16,-10-8-15-16,-1-4 3 16,0 0 11-16,0 0-23 0,0-4 17 15,-9-17-21-15,-3-15 29 16,2-17-17-16,7-5 13 15,1 0-8 1,2 11 6-16,2 13 1 0,14 7-12 16,8 9 9-16,3 6-17 15,-2 5 26-15,4 7-21 16,-1 0 17-16,2 22-12 16,-2 16 21-16,-1 13 1 15,-7 4 1-15,-5 1 1 16,-7-4-22-16,-4-10 23 15,-4-6-22-15,0-10 24 0,0-8-23 16,0-8 10-16,0-5-10 16,0-5 6-16,0 0-4 15,0 0-21 1,0 0-3-16,8 0-43 0,8-9 17 16,6-11-89-16,-8-8-201 15</inkml:trace>
  <inkml:trace contextRef="#ctx0" brushRef="#br0" timeOffset="-71420.42">5147 9544 392 0,'-11'0'1'0,"7"0"5"15,2 0-20-15,2 0 58 16,0 0-39-16,0 0 17 16,0-1-25-16,9-7 16 15,5-3 5-15,9 2 11 16,3 0-14-16,5-2-19 15,2 3 11-15,12-1-22 16,10-4 32-16,7 1-27 0,8-1 23 16,0 2-21-16,6 0 17 15,-2 0-8-15,4-6 1 16,10 5 6-16,6-6-23 16,7-2 25-16,3 5-22 15,12 0 29-15,2-2-24 16,4-2 14-16,6 0-11 15,-8-3 9-15,-6-1-4 16,-8-2-8-16,-11 2 8 16,-8 1-17-16,-4 2 26 15,2 5-22-15,-1 2 22 16,7-1-18-16,2 5 8 16,5 0-12-16,13 2 7 0,5 2 4 15,1-1-18-15,-1-4 18 16,-11 0-10-1,-13-2 21-15,-7-2-14 16,-9-3 8-16,-2 2-6 0,-7-2 4 16,-3 2 1-16,-7 4-4 15,-8 0 3-15,-9 2-16 16,-13 4 23-16,-12-1-16 16,-9 3 22-16,-3-1-14 15,-3 3 17-15,0 1-7 16,0 0 2-16,0 0-4 15,0 0-19-15,0 0 15 0,0 0-37 16,-11 0-27-16,-26 14-98 16</inkml:trace>
  <inkml:trace contextRef="#ctx0" brushRef="#br0" timeOffset="-70940.7">7710 9445 401 0,'1'-1'30'0,"5"1"-31"15,2 0-4-15,2 14 39 16,5 13 21-16,7 19-21 0,7 29-6 15,5 26-20 1,7 25 12-16,-3 9-20 16,4-3 14-16,-7-7-17 15,-5-12 10-15,-8-5-6 0,-2-4 6 16,-7-5 0-16,-1-2-17 16,-3-8 16-16,-6-13-15 15,-3-14 15-15,0-24-27 16,1-19-4-16,1-13-58 15,-2-6-43-15,0-24-243 16</inkml:trace>
  <inkml:trace contextRef="#ctx0" brushRef="#br0" timeOffset="-70633.03">7969 10607 507 0,'0'16'14'0,"0"4"-11"16,3 12 13-16,16 14 41 16,8 7-17-16,10 6-27 15,-1-5 2-15,4-11-30 16,-5-12 19-16,-9-14-14 16,1-10 22-16,1-5-15 15,5-2 8-15,6-2-1 16,7-23 3-16,-4-9 1 15,-6 0-16-15,-5 0 13 16,-9 12-14-16,-8 7 19 16,-3 5-18-16,-8 7 15 0,-3 2-25 15,0 1-20-15,0 0-59 16,-7 0-57-16</inkml:trace>
  <inkml:trace contextRef="#ctx0" brushRef="#br0" timeOffset="-69836.44">7451 12014 429 0,'-29'0'-8'0,"3"0"8"16,2-5-5-16,4 1 27 16,2 0 9-16,6 1 1 0,8 1 15 15,1 0-20-15,3 2 0 16,0 0-37-16,0 0 25 15,0-1-28-15,6 1 19 16,25-3-16-16,19-5 20 16,28-8-8-16,12-11 5 15,14-5 4-15,12-4-24 16,8-2 22-16,8 3-20 16,4-1 28-16,-2-1-17 15,-3 1 11-15,1-1-8 16,-2 5 0-16,-5 2 3 15,3 2-9-15,-9 4 8 0,-10 2-23 16,-12 4 28-16,-17 7-32 16,-15 4 25-1,-17 3-10-15,-19 4 13 16,-19 0-6-16,-7 0 1 0,-3 0 10 16,0 0-17-16,-4 0 23 15,-15 4-44-15,-1 14-87 16,-5 4-260-16</inkml:trace>
  <inkml:trace contextRef="#ctx0" brushRef="#br0" timeOffset="-66468.34">15249 5404 404 0,'-32'0'36'16,"6"-9"-31"-16,8 5-11 15,1-1 14 1,10-2 18-16,-2-2-2 0,-3 0-13 16,5 2-19-16,-3 2 12 15,3 3-1-15,4-2 20 16,0 3-22-16,3 1 9 15,0 0-6-15,-1 0 8 16,-7 0-4-16,-5 1-8 16,-3 10 6-16,2 2-21 15,4-5 20-15,7-4-20 16,3-2 21-16,0-1-12 0,0 3 6 16,0 2-4-1,0 1 8-15,0 3 4 16,1 2-13-16,7 5 9 15,5 2-9-15,1 6 15 0,5 2-10 16,3 3 10-16,2 4-14 16,6 0 10-16,0 3-6 15,0 0 0-15,1 2 9 16,2-3-21-16,-1-1 15 16,7 1-15-16,0-1 24 15,5 1-14-15,5 5 5 16,5-1-3-16,4 6 2 0,3 10 1 15,6 5-8 1,5 2 23-16,5 3-24 16,2-6 17-16,6-6-19 15,3-3 18-15,3-4-16 0,-5-5 14 16,-8 3-7-16,-8 2 2 16,-11 7 6-16,-4 5-26 15,-6 3 23-15,-5 4-20 16,-3 2 29-16,-2 1-20 15,3 1 10-15,5-6-9 16,3-10 8-16,6-5 2 16,4-9-13-16,1 2 7 15,1 1-17-15,4 2 21 16,-2 0-17-16,-2-1 19 16,-4 1-16-16,-4-2 13 15,-5-1-9-15,0-3 8 16,-4-2 3-16,0 1-20 0,-8 1 20 15,-4 0-19-15,-3-3 28 16,-4-1-17-16,0 0 7 16,2-1 0-16,-1 3 1 15,4-3 1-15,3 2-9 16,-1-2 4-16,4-3-13 16,-2-2 23-16,0-3-20 15,4-4 19-15,-2 0-17 0,-1-2 14 16,-3-3-7-1,0 1 6-15,-7 0 1 16,-2 0-24-16,-6 2 21 16,-3 3-16-16,-3 5 34 0,-3 3-18 15,0 3 10-15,-2 1-13 16,5 1 6-16,3-1-1 16,2-2-8-16,3-2 7 15,5-2-24-15,1-2 31 16,-1-1-21-16,-2-4 19 15,-1-2-15-15,-3-1 11 16,-2-1-7-16,-1 0 5 16,-3 1 5-16,0-3-24 15,-5-4 20-15,-3-2-17 16,-4-3 26-16,1-2-15 16,-2-3 11-16,1-1-5 15,-1-1 6-15,0 0 2 0,2 3-11 16,-2 1 5-16,3 2-23 15,-2-1 25-15,1-2-19 16,-1-1 21-16,-1-2-14 16,2 0 7-16,-2 0-5 15,0 0 4-15,0 0 5 16,4 0-17-16,3 0 13 16,10 0-19-16,10 0 33 15,9 0-22-15,6-6 11 16,0-2-9-16,-3 1 6 15,1 0-1-15,-6 3-4 16,-1-1 8-16,-3 1-25 0,-3 1 25 16,-1 2-16-16,-1 0 19 15,-5 1-15-15,-4 0 8 16,-8 0-4-16,-6 0 3 16,-2 0 4-16,0 0-16 15,0 0 16-15,0 0-13 16,0 0 17-16,0 0-10 15,0 0 5-15,0 0-5 16,0 0 2-16,0 0 1 16,0 0-3-16,0 0 6 15,0 0-28-15,0 0 32 16,0 0-22-16,0-2 25 16,0-2-17-16,0-10 8 0,0-14-6 15,0-15 4-15,3-11 6 16,6-3-23-1,2-7 20-15,3-8-20 16,8-17 30-16,5-21-23 0,-3-10 12 16,-2-3-6-16,-9 8 6 15,-10 14-1-15,-3 15 0 16,0 11 11-16,0 10-32 16,0 7 33-16,0 3-20 15,-4-1 29-15,-2 4-23 16,0 0 10-16,2 1-9 15,-1-5 12-15,1-2-3 0,1-5-24 16,0-1 19-16,-3-1-19 16,0-3 29-16,0-2-22 15,0-1 16-15,0 3-12 16,0 4 8-16,2 3-3 16,-2 4 3-16,-3 2 9 15,-5 0-38-15,1-1 32 16,0 4-22-16,2 2 31 15,2-4-20-15,-1 1 6 16,2-5-6-16,2 0 8 16,2-6 1-16,1-3-16 15,1-5 11-15,2-5-11 16,0 5 20-16,0-2-18 0,0 5 14 16,-1 5-10-1,-4 1 7-15,-3 9 1 16,-3 7-4-16,-4 9 9 15,2 9-30-15,-8 7 24 0,1 5-17 16,-5 3 26-16,0 2-19 16,1 2 11-16,5 2-10 15,2 2 14-15,5 4-2 16,1-3-21-16,0 1 17 16,-1 0-17-16,-3-3 25 15,2 0-21-15,-2 0 18 16,4 2-16-16,2 1 15 15,-1-1-5-15,0 1 0 16,-2 1 6-16,-8-1-31 16,-5 2 25-16,-14 2-22 15,-10 5 28-15,-6 13-20 0,-9 2 11 16,2-2-21-16,-8-5 17 16,-7-1 4-16,-3-4-17 15,-2-5 18-15,8-3-13 16,5 0 24-16,10 0-19 15,4-4 18-15,4-3-17 16,6 1 14-16,-2 3-6 16,2 2 2-16,-7-1 6 15,-5 2-28-15,-7 0 22 16,-7 5-29-16,-8 2 32 16,-5-5-15-16,-1 0 13 15,4-2-8-15,6 0 10 16,8 0 0-16,9-2-16 0,4-6 12 15,5 0-13-15,5-1 22 16,-2 1-20-16,2 1 19 16,2 2-16-16,0 0 15 15,-2 4-7-15,0 0 2 16,-4 1 6-16,-3 0-28 16,0 0 21-16,-4 7-17 15,0 0 29-15,-1-1-20 16,-2 1 11-16,4-2-9 15,2-4 8-15,1 0 0 16,6-1-13-16,3 0 11 16,1 0-16-16,2 0 24 0,2 0-20 15,-4 0 19-15,0 0-17 16,-1 0 15-16,-3 0-6 16,1 0 1-16,0 0 7 15,0 3-28-15,4-3 22 16,-1 0-18-16,3 0 30 15,2 0-22-15,-2 0 11 16,-2 0-8-16,-5 0 11 16,-4 0-3-16,1 0-12 15,-1 4 7-15,4 1-13 16,4 0 24-16,11 1-22 16,12-1 13-16,11-4-35 15,7 2-10-15,0 1-67 0,10 2-52 16</inkml:trace>
  <inkml:trace contextRef="#ctx0" brushRef="#br0" timeOffset="-62704.39">2095 13770 528 0,'-21'-8'6'15,"15"8"30"-15,6 0 2 16,0 0-19-16,0 9 12 15,-1 22-40-15,-2 18 26 16,0 15-20-16,3 3 10 16,0-6-10-16,0-10 8 15,3-9-1-15,0-7-1 16,0-5 4-16,-3-6-24 16,0-9 27-16,0-8-20 15,0-7 23-15,0 0-17 0,0 0 16 16,0-3-15-16,0-5 9 15,0-13-3-15,0-21-23 16,0-22 18-16,0-11-15 16,0 3 32-16,1 15-21 15,2 20 13-15,6 11-11 16,3 8 9-16,2 2-4 16,5 3 0-16,0 5 3 15,1 4-26-15,3 4 29 16,9 8-20-16,-3 23 25 15,0 16-14-15,2 14 14 16,-7 9-8-16,-5 1 4 16,-4-5 3-16,-7-8-22 0,-2-9 21 15,-5-10-22-15,-1-9 27 16,0-13-18-16,0-10 10 16,0-7-10-1,0 0 7-15,2 0-15 0,-2 0-21 16,10-5-50-16,-1-12-93 15</inkml:trace>
  <inkml:trace contextRef="#ctx0" brushRef="#br0" timeOffset="-62000.72">2640 14537 396 0,'-27'13'67'0,"-4"-2"-61"16,1 4 1-16,-4 3 35 16,-2 2 29-16,-7-3-69 15,-6-2 7-15,-9 0-7 16,0-5 32-16,-3-6-29 15,0-4 19-15,-4 0-20 16,-2-21 11-16,-1-11-8 0,0-12-5 16,7-9 7-1,6-13-30-15,11-6 30 16,7-8-21-16,9-6 27 16,7 5-21-16,10 3 15 0,8 10-12 15,3 10 8-15,8 2 1 16,12 6-17-16,13-2 14 15,8 1-17-15,8-2 29 16,5-1-23-16,7 2 17 16,-3 6-14-16,-3 4 10 15,-3 12-4-15,-4 2-2 16,-4 9 10-16,-1 6-33 0,2 9 31 16,0 4-23-16,7 1 28 15,-1 20-18 1,2 10 12-16,-4 6-9 15,0 8 11-15,-4 4-1 0,-3 8-19 16,0 7 16-16,-7 5-17 16,-5 8 26-16,-12 2-22 15,-5 0 19-15,-11 2-17 16,-2 0 16-16,-12-2-5 16,-8-6 1-16,-6-7 13 15,-3-10-27-15,-4-6 22 16,-1-6-24-16,3-3 31 15,-2-3-24-15,2-6 12 16,1-4-11-16,2-6 11 16,7-7-2-16,9-6-18 15,6-8 17-15,6-1-20 16,0 0-4-16,7-7-74 0,15-21-100 16</inkml:trace>
  <inkml:trace contextRef="#ctx0" brushRef="#br0" timeOffset="-56161.01">14370 12054 489 0,'0'-3'8'0,"0"1"37"16,0 2 8-16,0 0-23 15,0 0-21-15,0 0 0 16,0 0-30-16,0 16 29 16,0 6-5-16,0 6 24 15,0 4-22-15,0 1 6 16,0 3-2-16,0 7 1 16,0-1-3-16,7 8-16 15,8 5 12-15,3 3-12 0,4 6 20 16,3 2-15-16,0 6 7 15,0 5-5-15,-1 2 4 16,-2 4 2-16,-2 6-3 16,-3 2 5-16,-3 8-21 15,-3-3 20-15,-1-4-14 16,0-3 21-16,5-10-16 16,0-1 9-16,4-5-5 15,-1-1 2-15,0-2 4 16,1 2-17-16,-4-4 13 15,0 3-12-15,0 4 20 16,-4 4-16-16,2 7 10 0,0 6-5 16,5-2 5-16,2 2 0 15,6-4-3-15,1-3 8 16,0-2-27-16,3-3 27 16,-5-1-21-16,-3-5 27 15,-2-5-19-15,-9-2 8 16,-3-9-6-16,-3-6 4 15,-2-9 6-15,1-13-20 16,1-12 9-16,2-13-36 16,8-6-39-16,-6-40-111 15</inkml:trace>
  <inkml:trace contextRef="#ctx0" brushRef="#br0" timeOffset="-55536.07">14086 11672 554 0,'-9'0'22'0,"6"0"-26"15,1 21 26-15,2 26-11 16,0 23 36-16,8 11-33 16,8 0-2-16,2-12-6 15,-2-16 6-15,-1-12-2 16,0-12-20-16,-6-10 16 15,-5-9-15-15,0-6 16 16,-3-4-34-16,-1 0-15 16,0-25-55-16,-1-25-58 15</inkml:trace>
  <inkml:trace contextRef="#ctx0" brushRef="#br0" timeOffset="-55139.02">13871 11265 599 0,'-22'0'12'0,"7"2"13"16,6 2 19-16,3 13-21 15,1 9-33-15,3 6 11 16,2 7-16-16,5-4 22 0,16-9-17 15,6-12 7-15,0-8-5 16,4-6 4-16,-4 0-2 16,3-20-5-16,-2-10 5 15,-6-11-7-15,-5-2 20 16,-13-1-10-16,-4 5 12 16,-1 8-5-16,-17 7 33 15,-9 11-10-15,-6 6-3 16,-5 7 10-16,-4 0-41 15,5 22 12-15,2 11-15 16,9 3 20-16,11-5-15 16,12-9 3-16,3-4-21 15,24 2-31-15,10-9-22 0,7-11-158 16</inkml:trace>
  <inkml:trace contextRef="#ctx0" brushRef="#br0" timeOffset="-51824.19">11619 15198 152 0,'0'0'63'16,"0"0"-68"-16,0 0 20 15,0 2 44-15,0 0-13 16,0 0-41-16,0-1-5 16,0-1 4-16,0 2-3 15,0-2 5-15,0 0-19 16,2 0 26-16,-2 0-9 16,0 0 25-16,0 0-17 15,0-2-6-15,0-8-7 16,1 2-18-16,2-2-38 15,0 3-72-15</inkml:trace>
  <inkml:trace contextRef="#ctx0" brushRef="#br0" timeOffset="-51392.34">11635 15056 253 0,'0'-9'84'16,"-4"3"-60"-16,-3 2 62 15,1 1-5-15,3 2-12 16,-2-1-35-16,1 2 3 15,1 0-16-15,1 0 4 16,1 0-5-16,-5 0-21 16,3 16 7-16,-3 11-16 15,-2 15 20-15,4 12-14 16,1 12 11-16,1 6-6 16,1 6 11-16,1 5 0 0,0 3-3 15,4-2 8-15,9-7-28 16,3-10 24-16,-1-4-21 15,1-3 26-15,5 2-18 16,4 2 8-16,2-4-5 16,1 3 7-16,1-3 2 15,-3-6-20-15,1-8 14 16,-3-13-13-16,-5-9 18 16,-6-10-19-16,-6-7 16 15,-6-5-13-15,-1-2 9 16,0 0-1-16,0 0 0 15,0 0 10-15,0 0-31 16,0 0 26-16,0 0-24 0,0 0 12 16,3 0-46-1,24-11-35-15,16-26 17 16,9-17-147-16</inkml:trace>
  <inkml:trace contextRef="#ctx0" brushRef="#br0" timeOffset="-50676.09">14382 14554 562 0,'-3'-3'37'16,"3"0"-44"-16,0 2-13 16,3 1 25-16,21 0-7 15,7 0 40-15,6 18-15 16,7 14 12-16,-2 13-13 16,3 17 11-16,1 15-13 15,-7 6-6-15,-1 8 3 16,-6 1-21-16,0 0 13 0,-7 1-17 15,-4-4 27-15,-12 1-14 16,-8-2 6-16,-1-1-4 16,-4 0 6-16,-17-2 7 15,0-9-15-15,-3-4 8 16,0-14-16-16,12-13 17 16,1-15-18-16,6-14 16 15,3-8-18-15,2-4 13 16,0-1-9-16,0 4-14 15,0-1-19-15,11-2-38 16,8-4-22-16,-7 0-126 16</inkml:trace>
  <inkml:trace contextRef="#ctx0" brushRef="#br0" timeOffset="-47940.18">11040 15526 474 0,'-6'-7'3'0,"-3"4"12"16,9 3 37-16,0 0-7 15,0 0-22-15,0 0-40 16,0 0 21-16,0 0-7 16,0 0 38-16,0 0-10 15,0 0 5-15,0 0-7 0,0 0-3 16,0 0 2-1,0 11-18-15,0 13 5 16,0 9-16-16,8 10 19 16,6 6-18-16,4 8 14 0,8 9-9 15,0 14 9-15,6 8 1 16,0 4 0-16,3 8 8 16,-1 6-26-16,-3 9 20 15,2 7-16-15,-3 0 22 16,-2 1-16-16,-1-5 6 15,-5-8-8-15,0-8 5 16,-2-12 5-16,-1-12-21 16,-1-11 16-16,-5-13-13 0,-2-12 19 15,-5-17-16-15,-3-11 13 16,-3-12-11 0,0-2 8-16,0 0-10 15,0-1-11-15,0-27 9 0,-1-26-19 16,-18-29 29-16,-4-25-25 15,-10-15 25-15,-3-4-13 16,-3-8 8-16,-8-3-2 16,-2 3 2-16,-1 5 3 15,6 8-15-15,4 12 16 16,8 14-12-16,10 12 18 16,7 11-14-16,9 10 11 15,3 7-10-15,3 6 11 16,0 3-4-16,0 8-3 15,0 8 9-15,0 10-23 16,0 14 20-16,0 6-16 0,0 1 25 16,0 0-13-16,0 0 8 15,0 10-5-15,3 24 4 16,4 26-3-16,10 29-8 16,7 21 17-16,7 6-16 15,5 0 19-15,4 2-14 16,2 4 13-16,4 7-12 15,0 7 6-15,3 4-5 16,2-2-2-16,-2-3 6 16,-7-16-23-16,-8-18 22 15,-9-20-21-15,-10-24 29 16,-7-14-17-16,-7-17 7 16,-1-12-5-16,0-5 4 0,0-9 3 15,0 0-13-15,0 0-1 16,0 0-44-16,0-25-25 15,2-25-88-15,-2-20-318 16</inkml:trace>
  <inkml:trace contextRef="#ctx0" brushRef="#br0" timeOffset="-47299.46">10891 15597 181 0,'-3'0'81'0,"3"0"-71"16,0-6-17-16,0-4 17 16,0-8-16-16,7-2 2 15,1-4-43-15,-1 6 39 16,-2 1 6-16,-1 8 6 0,-3 3 38 15,-1 3 28-15,0 3 19 16,0 0-14 0,0 0 36-16,0 3-45 0,-20 15-31 15,-1 17-25-15,-4 18 9 16,1 21 4-16,5 13-6 16,5 3 7-16,4-1-30 15,8-11 22-15,2-11-21 16,0-12 13-16,12-11-12 15,9-9-3-15,6-9-38 16,3-8-47-16,-7-5-89 16</inkml:trace>
  <inkml:trace contextRef="#ctx0" brushRef="#br0" timeOffset="-46799.97">10906 16641 691 0,'0'3'33'0,"0"-3"-46"16,6 12 18-16,28 20-5 16,21 18 21-16,24 12-12 15,9 2 1-15,-1-3-11 16,-6-7 5-16,-5-2 2 0,-12-6-4 15,-8-9 6 1,-11-6-24-16,-12-9 25 16,-8-7-17-16,-8-5 22 15,-2-6-19-15,-6-1 9 0,-2-3-4 16,-4 0 1-16,0 0 9 16,-3 0-22-16,0 1 17 15,0-1-14-15,0 2 22 16,0-2-17-16,0 0 7 15,0 0-5-15,0 3 2 16,0-3 0-16,0 0-3 16,0 0 7-16,0 0-22 0,0 0 25 15,0 0-16 1,0 1 18-16,0 3-12 16,1 5 9-16,4 0-3 15,0 5 2-15,2 0 4 0,2-3-23 16,1-3 13-16,-2-2-21 15,1-4-7-15,1-2-47 16,-2-6-53-16,-8-16-60 16</inkml:trace>
  <inkml:trace contextRef="#ctx0" brushRef="#br0" timeOffset="-45372.95">14157 15127 440 0,'-21'-8'71'0,"-3"4"-51"16,17 1 59 0,1 0-28-16,4 3 0 0,2 0-37 15,0 0 5-15,0 0-3 16,0 0-1-16,2 27 2 16,8 32-15-16,8 30 23 15,2 16-20-15,-1-6 12 16,-1-14-24-16,-3-14 20 15,-3-11-16-15,-1-9 8 16,-3-17-5-16,-3-17 1 16,-5-12 6-16,0-5-34 15,0 0-2-15,0-1-43 16,0-30-6-16,0-26-61 16,-19-21-132-16</inkml:trace>
  <inkml:trace contextRef="#ctx0" brushRef="#br0" timeOffset="-44900.66">14016 15151 602 0,'-8'-1'7'0,"5"-1"4"15,3 2 40-15,0-1-19 16,0-1-40-16,11-4 9 16,21-4-17-16,22-7 29 0,16-7-13 15,6-2 4 1,0 2-3-16,-3-2 2 15,-3 9 3-15,-6 6-11 16,-6 3 11-16,-9 5-28 0,-4 3 26 16,-8 0-24-16,-6 0 20 15,-4 0-7-15,-2 1 5 16,-5 11-3-16,1 6 0 16,-1 11 16-16,3 12-16 15,1 15 19-15,-4 8-17 16,0 10 19-16,-5-1-17 15,-3 2 8-15,-8-4-4 16,-4-7 10-16,0-6 11 16,-4-10 0-16,-8-9 4 15,-6-9-25-15,-3-6 20 16,-3-2-20-16,-10-2 12 16,-8-1-16-16,-4-4 5 0,-14-2-2 15,-7-2 1-15,0-4 7 16,2-1-23-16,10-4 17 15,13-2-14-15,17 0 20 16,8 0-30-16,8-4-7 16,5-12-41-16,4-14-46 15,-4-7-95-15</inkml:trace>
  <inkml:trace contextRef="#ctx0" brushRef="#br0" timeOffset="-43573.21">13969 15073 573 0,'-25'-4'21'0,"0"1"26"15,7 3 13-15,6 0-10 16,3 0-13-16,4 0-32 0,5 0 11 16,0 0-16-16,5 5 0 15,26 0-5-15,22-1 6 16,24-4 8-16,15 0-28 15,5-14 27-15,0-5-21 16,-9 1 27-16,-10 4-17 16,-12 4 7-16,-14 3-10 15,-10 4 4-15,-17 2 6 16,-11-1-18-16,-10 2 17 16,-4 0-14-16,0-1 28 15,0 1-17-15,-19 0 17 16,-17 0-17-16,-9 11 3 0,-8 2 1 15,-8 3-4-15,-5 0 10 16,-7 0-30 0,-3 1 27-16,-1 3-20 15,2 0 28-15,16-2-13 0,17-4 3 16,14-5-5-16,20-7 9 16,7 0 5-16,1-2-23 15,0 0 16-15,0 0-21 16,3 0 23-16,10 0-22 15,20-10 16-15,21-9-9 16,23-9 13-16,15-1-3 16,7-3-3-16,-4 4 10 15,-10 6-31-15,-11 3 25 0,-16 6-25 16,-17 2 22-16,-16 3-15 16,-16 4 15-1,-6 1-8-15,-3 3 10 16,0 0 8-16,-18 0-15 0,-16 9 10 15,-17 6-18-15,-11 3 23 16,-2 2-19-16,-7 2 14 16,-1 2-12-16,-1-1 13 15,2 1-2-15,10-5-4 16,21-3 17-16,19-9-33 16,18-4 25-16,3-3-24 15,12 0 24-15,26 0-28 0,21-3 19 16,22-14-2-1,12-4 6-15,3-4 0 0,-12 3-16 16,-9 2 15 0,-11 1-16-16,-15 4 21 0,-16 4-18 15,-15 2 15-15,-11 6-11 16,-7 0 9-16,0 2 0 16,0 1 2-16,0 0 10 15,0 0-27-15,0 0 26 16,0 0-28-16,0 0 30 15,0 0-22-15,0 0 8 16,0 0-7-16,0 0 5 16,0 0 4-16,0 0-17 15,0 0 15-15,0 0-16 16,0 0 23-16,0 0-20 16,0 0 18-16,0 0-13 15,0 0 11-15,0 0-4 0,0 0-1 16,0 0 9-16,0 0-26 15,0 0 22-15,-1 0-22 16,1 0 32-16,0 0-21 16,0 0 8-16,0 0-4 15,0 0 4-15,0 0 3 16,0 0-18-16,0 0 15 16,0 0-16-16,0 0 24 15,0 0-20-15,0 0 18 16,0 0-12-16,0 0 9 15,0 0-5-15,0 0-1 16,0 0 9-16,0 0-28 0,0 0 24 16,0 0-21-16,0 0 31 15,0 0-21-15,0 0 10 16,0 0-7-16,0 0 4 16,0 0 4-16,0 0-19 15,0 0 5-15,0 0-44 16,0 0-1-16,0 8-79 15,0 16-79-15</inkml:trace>
  <inkml:trace contextRef="#ctx0" brushRef="#br0" timeOffset="-42763.38">13314 16890 222 0,'-15'18'-161'16</inkml:trace>
  <inkml:trace contextRef="#ctx0" brushRef="#br0" timeOffset="-39501.31">15612 12825 132 0,'-15'0'353'0,"-7"-2"-359"15,12-4 6-15,7 4 21 16,0-1 44-16,3 3-30 16,-3 0-1-16,1-1-26 0,2 1 22 15,-2-2-11-15,2 2 10 16,-1 0-10-16,-1 0 3 15,1 0-3-15,1 0-23 16,-2 0 9-16,1 0-15 16,-4 0 21-16,-5 0-17 15,-6 0-5-15,-5 0-27 16,-4 0-8-16,-1 0-27 16,5 0-18-16,2 0-9 15,5 0 8-15,1 0 56 16,6 0 21-16,-1-7 53 15,5-1 15-15,0 2 16 0,3 5-11 16,0 1-2-16,0 0-16 16,0 0-26-1,0 0 16-15,0 0-14 16,0 0 9-16,0 0-22 0,0 0 6 16,0 0-11-16,21 0 4 15,14-4 2-15,21-10 0 16,26-11 6-16,18-7-30 15,19-8 36-15,9-6-26 16,9 2 27-16,2 3-22 16,8 9 14-16,8 7-11 15,0 7 7-15,1 4 3 16,7 1-22-16,5 6 19 0,0-3-22 16,-1 3 34-16,-14 2-26 15,-22-3 20 1,-15 2-16-16,-14-1 11 15,-7 0-3-15,-3 2-3 0,2-5 11 16,2-3-34-16,-2-3 31 16,1 0-23-16,3 0 33 15,-3 0-24-15,-5 5 14 16,-11 0-11-16,-20 2 8 16,-14 3 6-16,-17-1-22 15,-13 2 23-15,-9 4-19 16,-4 0 37-16,-1-1-21 0,-1 2 19 15,0-1-28-15,0 1 12 16,0 0-3 0,0 0-9-16,0 0 14 15,0 0-40-15,-3 0 26 0,-19 0-64 16,-19 15-34-16,-29 11-295 16</inkml:trace>
  <inkml:trace contextRef="#ctx0" brushRef="#br0" timeOffset="-38944.33">15430 13780 150 0,'-1'-17'-3'16,"1"-1"2"-16,0-7 1 15,9-4-14-15</inkml:trace>
  <inkml:trace contextRef="#ctx0" brushRef="#br0" timeOffset="-38084.62">15512 13536 287 0,'-18'-11'62'16,"-1"-2"-54"-16,1-4 65 15,2 1-25-15,2 5-14 16,7 4 12-16,2 4-25 15,5 3 21-15,0 0-23 16,0 0-3-16,0 0-8 0,0 0-1 16,0 0 6-16,0 24-19 15,0 18 22-15,0 18 1 16,8 13 19-16,4 15-33 16,3 12 6-16,1 18-1 15,2 10 0-15,0 4 2 16,-5-10-14-16,-1-15 10 15,0-19-14-15,-2-23 24 16,0-19-22-16,0-16 17 16,-6-18-15-16,-4-9 8 15,0-3-2-15,0 0 0 16,0 0 9-16,0 0-23 16,0-10 15-16,-1-22-19 0,-12-26 27 15,-1-34-27-15,-2-31 7 16,-2-17 2-1,-8-5-1-15,1 8-3 16,1 16-1-16,5 25 16 0,3 29-15 16,5 27 22-16,5 18-18 15,2 13 20-15,4 9-9 16,0 0 10-16,0 0-14 16,0 17-5-16,0 22 12 15,8 19-13-15,3 16 20 16,3 14-24-16,3 9 26 15,7 9-15-15,4 6 8 0,-2-5-8 16,-2 0 1-16,-4-5 3 16,-7-16-7-16,-3-14 5 15,-6-17-14-15,-1-23 22 16,-3-18-19-16,0-14 19 16,0 0-13-16,0 0 13 15,0-6-6-15,-3 2-2 16,-11-20 8-16,-5-30-25 15,3-36 13-15,3-33-16 16,5-20 24-16,0-6-18 16,-6 9 3-16,-1 14-1 15,3 17 11-15,0 27 2 16,2 22-6-16,4 16 7 0,1 20-19 16,4 11 25-1,-1 12-18-15,2 1 21 16,0 19-23-16,3 37 9 15,11 33 5-15,4 37 5 0,-2 22 0 16,3 11-19-16,-1-1 15 16,-1-16-13-16,-1-20 24 15,-4-26-19-15,3-25 9 16,-6-21-8-16,-2-19 4 16,-4-16 2-16,-1-11-10 15,-2-4-9-15,7 0-51 16,17-16-49-16,14-28-53 15</inkml:trace>
  <inkml:trace contextRef="#ctx0" brushRef="#br0" timeOffset="-36868.53">18543 12946 629 0,'-37'-17'12'0,"12"3"-5"16,14 10 28-16,5-2 23 15,6 6-26-15,0 0-20 16,0 0-13-16,7 0 6 16,15 0-25-16,16 0 33 15,13 6-15-15,20-5 19 0,13-1-17 16,12 0 7-16,9-9-7 15,-1-4 2-15,-4 2 5 16,-15 3-24-16,-16 2 13 16,-22 3-24-16,-19 3 35 15,-17 0-23-15,-11 0 15 16,0 0 3-16,-29 0 6 16,-14 2-5-16,-18 9-3 15,-11 1 8-15,-3 2-27 16,-12 0 29-16,-5-1-16 15,-5-2 24-15,-1 3-17 16,5 2 9-16,22 0-4 0,23 0 8 16,22-9 4-16,21-4-14 15,5-3 13-15,0 0-25 16,6 0 15-16,22 0-23 16,23 6 20-16,31-2-4 15,19-4 5-15,5-16 1 16,-4-9-4-16,-16 3 8 15,-15 7-32-15,-13 4 27 16,-18 4-18-16,-16 1 23 16,-15 3-15-16,-9 3 10 15,0 0-6-15,-12 0 11 16,-28 0 1-16,-15 1-27 16,-24 10 18-16,-11 4-15 0,-11 3 23 15,-3 4-15-15,12 0 11 16,23-2-8-1,32-10 13-15,25-5-6 0,12-5-1 16,7 0-2-16,38 8-33 16,28 2 35-16,33-9-14 15,14-1 21-15,-7-19-19 16,-14-7 8-16,-26 5-8 16,-13 6 8-16,-19 2 5 15,-18 5-18-15,-10 2 16 16,-12 3-15-16,-1 3 28 15,0 0-5-15,0 0 14 0,0 0-11 16,0 0 2-16,0 0-6 16,-1 0-7-16,-1 0 5 15,-1 0-37 1,1 0 1-16,-4 16-54 0,-11 21-80 16,-21 5-255-16</inkml:trace>
  <inkml:trace contextRef="#ctx0" brushRef="#br0" timeOffset="-36116.54">16519 14796 514 0,'-16'-10'7'0,"4"1"-14"16,7 3 80-16,5 3-21 0,0 1-21 15,0 2-17-15,0 0-5 16,0 0 13-16,0 0-24 16,0 0 21-16,0 18-24 15,0 18 29-15,2 22-3 16,7 20 14-16,-3 14-20 16,4 5-6-16,2 1 8 15,3-2-20-15,0-8 10 16,-2-14-15-16,-4-18 22 15,0-18-23-15,-3-14 18 16,-5-14-14-16,1-5 10 16,-2-5-1-16,0 0-6 0,0 0 0 15,0-1-39-15,0-7 16 16,-2-22-43-16,-4-29 13 16,-5-32-144-16</inkml:trace>
  <inkml:trace contextRef="#ctx0" brushRef="#br0" timeOffset="-35515.95">16391 14727 540 0,'-17'-2'28'15,"3"-2"-41"-15,8 1 38 0,6 3 26 16,0-2-13-16,0 1-31 15,0 1-1-15,0-2-3 16,10-4-19-16,8-1 19 16,1-4-6-16,1 0 18 15,2-2-20-15,3-1 22 16,5-1-15-16,4-3 14 16,11-3-4-16,10-5-7 15,9-4 16-15,11 2-42 16,2-1 32-16,5 4-27 15,10 2 33-15,13-2-22 16,12 0 13-16,8 0-11 0,5 1 8 16,-2 2 4-16,-3 0-24 15,-4 0 21-15,-11 3-25 16,-9 1 34-16,-10 7-33 16,-17 3 26-16,-18 4-21 15,-15 2 16-15,-18 2-1 16,-10 0-5-16,-8 0 11 15,-5 0-30-15,0 0 28 16,0 9-21-16,0 21 41 16,0 23-9-16,-3 19 10 15,-3 12-22-15,3 12 9 16,3 5 3-16,0 5-23 16,3 0 14-16,12-7-22 0,2-5 32 15,2-12-29-15,-3-14 23 16,-4-16-20-16,-4-19 18 15,-5-14-7-15,-3-11-1 16,0-4 12-16,0-4-36 16,0 0 31-16,0 0-59 15,0-6-21-15,-16-12-154 16</inkml:trace>
  <inkml:trace contextRef="#ctx0" brushRef="#br0" timeOffset="-34804.86">16287 15586 654 0,'0'0'39'0,"0"0"-39"15,0-4-30-15,0 4 36 0,0-1 25 16,1 1-13-16,1-2 1 16,4 0-32-16,3-2 28 15,10-4-28-15,11-5 35 16,10-6-17-16,12-2 16 16,3-1-13-16,5-2-1 15,2 3 6-15,2 2-35 16,3-2 40-16,2 0-27 0,5 0 45 15,10-1-38 1,14 1 20-16,17 1-12 16,16-3 3-16,9 3-1 15,4-1-13-15,-5 1 14 0,-4 4-33 16,-8 4 39-16,-2 1-28 16,-9 2 27-16,-13 2-21 15,-12-2 16-15,-14 1-8 16,-7 1 2-16,-7 0 9 15,-8 2-35-15,-10 0 32 16,-16 3-33-16,-12-3 48 16,-7 4-30-16,-8 0 14 15,-2-1-8-15,0 2 18 16,0 0 6-16,0 0-24 16,0 0 14-16,0 0-41 15,0 0 45-15,0 0-35 16,0 0 23-16,0 0-47 0,0 0-10 15,0 12-49-15,-8 12-82 16,-10 8-280-16</inkml:trace>
  <inkml:trace contextRef="#ctx0" brushRef="#br0" timeOffset="-28179.77">3926 13262 638 0,'2'4'26'0,"-2"-4"-68"15,0 0 34-15,2 21-12 16,5 21 42-16,11 22-8 16,6 18 9-16,4 11-7 15,7-1 8-15,-9 0 2 16,7-7-19-16,-8-9 4 15,1-10-17-15,-8-13 24 0,-4-14-28 16,-6-12 22-16,-5-14-19 16,-1-9 16-16,-2-4-9 15,0 0 3-15,0 0 3 16,-16 0-30-16,-13-12 9 16,-10-5-29-16,-6-5 52 15,0-1-12-15,4 5 11 16,8 9-11-16,7 9 22 15,4 0 15-15,6 12-27 16,3 19 5-16,4 9-23 16,8 8 26-16,1 2-23 15,4-2 21-15,12-7-19 0,3-14 19 16,3-12-12-16,1-14-1 16,10-1 10-16,1-9-27 15,-1-12 23 1,-8-8-25-16,5-7 23 0,-5-3-49 15,2-3-9-15,1 2-62 16,-4 5-84-16</inkml:trace>
  <inkml:trace contextRef="#ctx0" brushRef="#br0" timeOffset="-27923.71">4477 13813 618 0,'-13'-3'86'0,"6"3"-91"16,5-1 9-16,2 1 7 16,3 21 23-16,13 21-45 15,7 16 26-15,-1 2-22 16,0-9 15-16,-2-8-10 15,0-11-11-15,-2-5-28 16,4-15-66-16,-4-12-99 16</inkml:trace>
  <inkml:trace contextRef="#ctx0" brushRef="#br0" timeOffset="-27415.68">5080 13333 450 0,'0'-8'193'16,"-24"-2"-213"-16,-3-1 24 16,-6 2-8-16,-4-2 37 15,-5 0-37-15,-5-1 10 16,5 4-7-16,4 1 5 15,15 7-1-15,4 0 2 16,11 8 15-16,6 27-32 16,2 19 21-16,0 24-17 15,19 12 27-15,10 5-18 16,7-1 17-16,3-14-11 16,2-12 7-16,-3-18 3 0,2-18-28 15,-5-12 18-15,0-9-21 16,1-11 29-16,-7 0-24 15,4-3-11-15,-3-17-22 16,0-7-15-16,-1-10-65 16,-9-7-92-16</inkml:trace>
  <inkml:trace contextRef="#ctx0" brushRef="#br0" timeOffset="-27236.15">5339 13482 656 0,'0'18'-7'15,"1"15"21"-15,10 19 31 16,4 6 11-16,4 2-46 0,6-8 1 16,2-9-13-16,-1-5 7 15,-6-12-6-15,-5-8-30 16,-9-7-19 0,-6-8-47-16,0-3-60 0,-22-15-252 15</inkml:trace>
  <inkml:trace contextRef="#ctx0" brushRef="#br0" timeOffset="-26959.91">5199 13369 434 0,'-21'0'240'16,"6"0"-246"-16,5 0 24 0,7 2 27 16,3 5-30-16,3 5-12 15,16-2-35-15,6 0 33 16,3-6-34-16,-1-4 23 15,-10 0-19-15,-3-9 12 16,-11-1 5-16,-3 0 11 16,-8 2 14-16,-13-1-9 15,-9 3 18-15,-3 1-11 16,5 3 40-16,10 2-48 16,8 0 7-16,8 0-13 15,2 0-9-15,3 0-58 16,24 0-120-16,6-1-204 15</inkml:trace>
  <inkml:trace contextRef="#ctx0" brushRef="#br0" timeOffset="-26560.71">5440 13115 584 0,'3'-7'-11'0,"12"-1"-12"16,9-3 31-16,7 1-26 16,3 8 26-16,1 2-23 15,-7 0 20-15,-3 8-21 0,-3 7 17 16,-2 1-6-16,5 8 9 16,-1 5 5-1,-2 10-14-15,2 10 28 16,0 9-11-16,0 12 37 0,-2 5-26 15,-4 0 4-15,0-3-13 16,-6-8 7-16,-6-10-6 16,-2-9-2-16,-4-13 18 15,0-10-28-15,0-9 22 16,-19-5-22-16,-11-1 22 16,-4 1-26-16,-8 1 8 15,-1-5-9-15,7-1 3 16,8 0-7-16,16-2-28 0,6-1 1 15,6 3-55-15,12-3-111 16</inkml:trace>
  <inkml:trace contextRef="#ctx0" brushRef="#br0" timeOffset="-25323.7">6167 13457 643 0,'-18'-2'30'16,"9"-3"-12"-16,6 5 14 16,3 0 6-16,3 0-33 15,15-5-11 1,13-4 1-16,17-2-3 0,4 0 12 16,1 1-18-16,-11 4 13 15,-12 1-38-15,-11 5-8 16,-17 0-70-16,-2 0-14 15,-34 0-169-15</inkml:trace>
  <inkml:trace contextRef="#ctx0" brushRef="#br0" timeOffset="-25136.2">6210 13280 564 0,'0'0'7'0,"0"0"-19"15,0 0 33-15,0 11 10 16,13 19 11-16,8 8-5 15,9 11 1-15,-2-3-31 16,-5-5 4-16,-1-6-10 16,0-7-4-16,-4-6-25 15,2-6-44-15,-3-12-81 16,-3-4-215-16</inkml:trace>
  <inkml:trace contextRef="#ctx0" brushRef="#br0" timeOffset="-24632.54">7031 12722 664 0,'-14'-3'34'0,"10"3"-35"16,4 7 12-16,7 43 16 16,18 26-8-16,11 30 26 0,6 5-44 15,2-1 16-15,1-7-16 16,-6-14 7 0,-7-17-7-16,-7-15 3 15,-8-12 4-15,-9-18-22 0,-7-13 14 16,-1-11-23-16,0-3 30 15,-10 0-15-15,-18-9-5 16,-11-3-28-16,-10-11 31 16,-3-2 12-16,-1 1-9 15,7 3 9-15,5 10-15 16,9 9 38-16,10 2-7 16,8 0 13-16,4 9-25 15,7 10 10-15,3 9-12 16,0 4 4-16,6-2 11 15,15-4-30-15,3-5 22 16,9-5-24-16,-1-3 28 16,9-3-21-16,-1-6-8 0,-8-4-43 15,-6-2-29-15,-13-27-53 16,-10-14-139-16</inkml:trace>
  <inkml:trace contextRef="#ctx0" brushRef="#br0" timeOffset="-24407.35">7305 13273 542 0,'39'-12'31'0,"13"-9"-26"16,9 6 35-16,3 8-8 16,-12 4-10-16,-15 3-30 15,-13 0 20-15,-17 8-21 16,-7 20 6-16,-29 16 10 16,-21 11 15-16,-9 6 17 0,5-4 4 15,21-18 2-15,22-14-35 16,8-19 6-16,3-5-30 15,19 2 16-15,17-3-13 16,34 1 7-16,8-1-47 16,-1-23-26-16,-16-5-92 15</inkml:trace>
  <inkml:trace contextRef="#ctx0" brushRef="#br0" timeOffset="-23996.03">7995 12848 642 0,'-8'-5'3'16,"-1"-5"45"-16,6 2 3 15,-5-2-36-15,-2-3-10 16,-2 4-7-16,-4 1 7 16,1 6-27-16,-4 2 15 15,-1 0-14-15,1 11 27 16,0 17-9-16,5 9 12 0,3 8 4 16,7 5-3-16,4 4 9 15,3 3-20-15,18 3 16 16,12 0-20-16,8-2 25 15,1-8-21-15,0-6 7 16,-2-8-6-16,-6-9 4 16,-4-6-1-16,-5-12-6 15,-2-7-3-15,4-2-44 16,1-14-2-16,-1-25-54 16,-10-7-102-16</inkml:trace>
  <inkml:trace contextRef="#ctx0" brushRef="#br0" timeOffset="-23807.52">8305 13051 682 0,'0'36'7'0,"0"6"8"16,11 18 53-16,1-8-20 0,3-4-13 16,4-7-44-16,-4-9 17 15,4-9-21-15,-4-8 18 16,-4-8-41-16,-4-7-25 15,-7 0-47-15,0-35-55 16,-15-19-137-16</inkml:trace>
  <inkml:trace contextRef="#ctx0" brushRef="#br0" timeOffset="-23664.92">8197 12903 604 0,'-9'-6'44'0,"3"0"-32"15,6 6 37 1,0 0-42-16,6 0 0 0,12 0-27 15,9 0 27-15,4 0-10 16,10 7-24-16,-6 3-101 16,-9-1-254-16</inkml:trace>
  <inkml:trace contextRef="#ctx0" brushRef="#br0" timeOffset="-23432.53">8569 13171 703 0,'-10'0'44'16,"2"0"-38"-16,8-2 12 16,0-5-2-16,24-2-33 15,16-7 21-15,8 1-10 16,4 1-9-16,-10 6-47 15,-14 4-30-15,-13 3-61 16,-15 1-155-16</inkml:trace>
  <inkml:trace contextRef="#ctx0" brushRef="#br0" timeOffset="-23240.05">8596 13007 427 0,'-24'-17'93'15,"9"3"-68"-15,9 7 66 0,6 7-33 16,0 0-52-16,14 13 6 15,8 20-6-15,8 14 39 16,1 7-29-16,-3 1 1 16,0-1-8-16,-3-7-7 15,-2-7 9-15,-3-6-29 16,-10-11 3-16,-2-7-56 16,-4-11-24-16,-4-5-93 15</inkml:trace>
  <inkml:trace contextRef="#ctx0" brushRef="#br0" timeOffset="-22983.74">8834 12898 536 0,'15'0'29'0,"9"-2"-27"16,7 2 67-16,4 7-26 16,0 18-44-16,-5 12 9 15,-8 7-21-15,-14 6 2 16,-8 2-22-16,-15-8 13 15,-10-8 18-15,-2-9 11 16,6-13 30-16,11-5-9 16,3-7 20-16,7-2-25 15,0 0-7-15,10 0-31 16,27-10 14-16,16-7-6 16,13-8-22-16,-3-4-59 0,-16-5-130 15</inkml:trace>
  <inkml:trace contextRef="#ctx0" brushRef="#br0" timeOffset="-22644.27">9077 12512 534 0,'0'-10'14'15,"21"-3"-55"-15,10 1 47 16,9 3 10-16,2 5-12 15,-8 4 3-15,-2 0-19 16,-12 7 14-16,-6 14-11 0,-4 17 40 16,-5 16 2-16,-1 17 22 15,4 18-14-15,-1 7-6 16,11-1 5 0,3-5-33-16,1-17 3 0,0-13-14 15,-1-15 17-15,-9-16-18 16,-2-13 13-16,-7-9-11 15,-3-7 13-15,-14 0-1 16,-24 0 4-16,-18 0-7 16,-16 0-46-16,-14 9 13 15,-11 14-59-15,-7 12-112 16</inkml:trace>
  <inkml:trace contextRef="#ctx0" brushRef="#br0" timeOffset="-22051.86">5029 15599 392 0,'-37'-4'298'0,"12"0"-306"16,14-1 19-16,11 3 32 16,0 0-10-16,12-5-25 15,26-7-26-15,21-15 22 16,17-8-15-16,4-3 30 16,-12 3-30-16,-17 8 25 15,-12 9-22-15,-17 8 16 16,-8 7-19-16,-11 4-26 0,-3 1 8 15,-9 0-10-15,-23 3-49 16,-12 4-119 0</inkml:trace>
  <inkml:trace contextRef="#ctx0" brushRef="#br0" timeOffset="-21827.46">5032 15218 484 0,'6'0'-11'16,"6"1"-3"-16,11 24 48 15,9 20 70-15,7 20-45 16,1 10-28-16,-3 0-5 16,-3-7-24-16,-8-15 14 15,-7-12-23-15,-8-14 28 16,-3-12-25-16,-6-8 11 16,-2-7-8-16,0 0 8 15,0 0-18-15,0 0-39 0,0-15-49 16,0-20-64-16,0-11-246 15</inkml:trace>
  <inkml:trace contextRef="#ctx0" brushRef="#br0" timeOffset="-20732.42">14026 15039 552 0,'-9'0'37'16,"3"-1"-1"-16,6 1 11 15,-3 0-33-15,3 0 21 0,0 36-35 16,0 29 18 0,3 29-2-16,15 17 9 15,4-4-21-15,5-13 0 16,0-16 6-16,-3-19-24 0,-8-12 22 15,-1-8-21-15,-3-8 26 16,-6-8-16-16,-3-5 10 16,-3-4-9-16,0-3 7 15,0-1-3-15,0-4-15 16,-3-5 2-16,-2-1-42 16,-7-8 7-16,-7-35-153 15,-8-26-263-15</inkml:trace>
  <inkml:trace contextRef="#ctx0" brushRef="#br0" timeOffset="-20176.91">13981 15069 579 0,'-7'-3'12'0,"1"0"-4"16,6 3 33-16,0 0-6 15,3-1-46-15,16-2 12 16,17-1-12-16,13-4 27 15,9-2-16-15,9-4 8 16,6-5-7-16,5-4 2 16,2-2 5-16,1 3-19 15,0 2 13-15,-6 8-15 16,-4 6 5-16,-11 5-23 16,-12 1 21-16,-10 0-7 15,-8 1 10-15,-8 5 8 0,-5-2-3 16,-11 0 4-16,-3 7-29 15,-2 10 36-15,-1 13 7 16,2 6 20-16,-1 7-23 16,4 6 1-16,2 4-7 15,5 8 7-15,3 12 1 16,1-1-22-16,1-1 11 16,0-4-13-16,-1-8 19 15,-3-9-16-15,-6-7 14 16,-5-11-10-16,-2-11 8 15,0-7 0-15,-11-2 12 16,-12-1 8-16,-12-1-27 0,-5 0 14 16,-9-3-13-16,-8-3 25 15,-5 1-19-15,-8 2 10 16,-11 3-10-16,-2 3 7 16,2 3-4-16,14 0-14 15,20-3 14-15,25-6-17 16,19-6 17-16,3-3-23 15,10 2-17-15,26-3-61 16,5 1-1-16,2-2-115 16</inkml:trace>
  <inkml:trace contextRef="#ctx0" brushRef="#br0" timeOffset="-18576.61">14036 15195 33 0,'0'-6'-5'0,"0"4"29"16,-3 1 79-16,-5-1-56 15,2 2 11-15,3 0 24 16,1 0-6-1,1 0-29-15,-1 0-5 0,-1-1-13 16,3 1 20-16,0 0-20 16,0 0-2-16,0 0-18 15,0 0-2-15,0 0 3 16,0 0-15-16,0 0 10 16,0 0-16-16,0 0 20 15,0 0-18-15,0 0 14 16,0 0-12-16,0 0 14 0,0 0-7 15,-2 0 9 1,1 15 7-16,1 21-23 16,0 19 30-16,0 19-10 15,0 3 9-15,3-1-22 0,11-5 5 16,2-7 0-16,-3-10-2 16,2-9 3-16,-1-13-12 15,-3-10 10-15,-3-8-15 16,-5-10 20-16,-2-4-20 15,-1 0 12-15,0 0-15 16,0-3 12-16,0-12-3 16,0-23 0-16,-7-21 6 15,-8-19-24-15,0-14 24 16,-3 0-23-16,-1 8 24 16,-2 11-8-16,5 15 8 15,2 17-3-15,5 14 5 16,2 12 0-16,3 9-6 0,4 6 10 15,0 0-14-15,0 24 11 16,17 24-14-16,7 25 30 16,7 14-14-16,3 3 2 15,4-4-9-15,-2-12 1 16,-4-10 7-16,-5-14-20 16,-8-12 16-16,-8-16-15 15,-6-12 22-15,-4-6-14 16,-1-4 5-16,0 0-3 15,0 0 4-15,0-14 2 16,-12-15-8-16,-7-21-4 16,-6-19-16-16,0-19 22 0,0-11-11 15,1 2 13-15,2 12-10 16,4 21 10-16,6 23-1 16,8 23 3-16,2 12 6 15,2 6-9-15,0 7 12 16,0 33-24-16,12 32 32 15,12 28-2-15,4 16 3 16,5-7-21-16,2-13 2 16,-4-19 3-16,0-16-7 15,-7-16 7-15,-8-20-22 16,-7-11 27-16,-7-14-23 16,-2 0 16-16,0 0-10 15,-5-20 14-15,-10-23-12 0,-6-28-9 16,-3-21 10-16,2-14-13 15,0-7 8-15,2 3-14 16,3 9 24-16,5 23-8 16,4 33 9-16,5 30-2 15,0 15 15-15,3 28-2 16,0 36-11-16,11 29 26 16,10 21-20-16,2 2 9 15,4-9-23-15,0-15 17 16,-3-21-10-16,-6-21 10 15,-4-23-8-15,-7-16 1 16,-6-8 2-16,-1-3-15 0,0 0 21 16,0-12-15-16,-9-20 18 15,-6-26-23-15,-1-23-11 16,1-20 9 0,3-6 5-16,-7 7-6 0,2 14-1 15,4 27 16-15,4 29-18 16,7 22 29-16,-1 12 2 15,2 41 6-15,1 35-20 16,0 29 20-16,7 16-9 16,13-9-8-16,-1-19 2 15,0-20-18-15,1-19 15 16,-10-23-14-16,-2-18 21 16,-4-15-18-16,-4-2 9 0,0 0-6 15,0-8-17-15,0-18-35 16,2-31-44-16,1-20-194 15</inkml:trace>
  <inkml:trace contextRef="#ctx0" brushRef="#br0" timeOffset="-16884.4">16616 15562 386 0,'-24'0'13'15,"6"0"-16"-15,6 0 37 16,-1 0 32-16,-1 0-10 0,0 0-4 15,-1 1-48-15,-5 2 22 16,2 3-29-16,-1 1 22 16,1 0-18-16,5 1 12 15,2-3-12-15,1-3 9 16,3 1 13-16,-1-2-21 16,3 1 24-16,2-1-19 15,0-1 26-15,3 1-30 16,0-1 17-16,0 0-22 15,0 0 13-15,0 0-8 16,0 0-3-16,0 0 6 16,0 0-38-16,0 0 32 0,2 0-25 15,12 0 40-15,5 0-20 16,6-1 13-16,12-7-10 16,10-4 10-16,17-4 0 15,18-7-22-15,17-7 20 16,24-2-19-16,12 2 28 15,10 5-26-15,-7 4 23 16,-10 4-19-16,-15 4 15 16,-21 1-6-16,-18 4-4 15,-26 2 12-15,-20 2-36 16,-17 3 23-16,-11 1-18 16,-3-1 47-16,-30 1-18 15,-18-2 0-15,-27 2-17 0,-10 0 13 16,-20 14 3-16,-12 2-22 15,-5 6 22-15,-6 1-22 16,1 5 27 0,0 3-22-16,8-4 23 0,13-2-19 15,22-4 20-15,29-7-4 16,27-6-1-16,25-7 16 16,6-1-35-16,0 0 19 15,21 0-39-15,16 0 40 16,26-7-15-16,30-12 13 15,25-12-11-15,4-5 9 16,3 3 2-16,-1 5-19 0,-4 7 15 16,-6 5-21-16,-15 3 28 15,-19 5-30-15,-22 5 17 16,-24 3-12-16,-16 0 18 16,-15 0-7-16,-3 0 3 15,-23 3 17-15,-21 8-35 16,-29 7 22-16,-21 6-26 15,-19 3 36-15,-13 5-20 16,-4 2 12-16,-5 2-7 16,3-1 5-16,7-2 6 15,22-5-15-15,35-7 22 16,32-12-24-16,30-7 32 16,6-2-29-16,7 0 11 0,26 0-31 15,22 0 32-15,26-13-8 16,23-5 4-16,5-6 6 15,-1-2-33-15,-6 4 31 16,-8 1-30-16,-2 1 42 16,-9 1-27-16,-11 4 15 15,-19 0-13-15,-18 5 9 16,-16 3 0-16,-12 3-13 16,-4 4 13-16,-1 0-24 15,2-2 35-15,6 2-30 16,6-1 29-16,4 0-24 15,7-1 21-15,0 1-12 0,-1-1 2 16,-3 1 10-16,-8 0-32 16,-6 1 23-1,-5 0-48-15,-4 0 7 16,-4 8-31-16,-30 16-81 0</inkml:trace>
  <inkml:trace contextRef="#ctx0" brushRef="#br0" timeOffset="-15377.16">14318 15023 431 0,'-24'-7'-15'0,"0"3"20"15,2 1-6-15,-7 2 22 16,6 1-10-16,0 0 3 16,7 0 6-16,3-2 33 15,5 1 5-15,5 1-21 16,2 0 3-16,1 0-21 16,0 0 15-16,0 0-26 15,0 0 3-15,3 0-19 0,31 0 3 16,24 0 8-16,24 0-2 15,6-4 8-15,1-8-29 16,-15-4 26-16,-15 1-19 16,-16 5 20-16,-21 7-17 15,-11 3 8-15,-10 0-2 16,-1 0 8-16,-10 0 5 16,-23 13-13-16,-15 5 11 15,-11 3-15-15,-2-2 23 16,-2 3-16-16,1-5 19 15,1-2-9-15,7-4 4 16,6-5-2-16,14-4 8 0,13 0 2 16,12 0-31-16,6-1 20 15,3-1-20-15,0 0 22 16,0 0-23 0,14 0 7-16,15 0-8 0,23 0 17 15,14-8 4-15,4-8-19 16,1-2 14-16,-10-1-15 15,-8 2 22-15,-15 10-18 16,-15 4-5-16,-13 2-16 16,-10 1 14-16,0 0 17 15,-3 0 5-15,-21 0 14 16,-12 0-34-16,-8 0 21 16,2 0-11-16,1 0 28 0,2 0-17 15,3 0 4-15,12 5-9 16,11-3 11-16,11-1 1 15,2 1-28 1,3-2 8-16,19 0-21 0,22 0 30 16,18 0-11-16,10 0 17 15,4-10-15-15,-15-4 8 16,-13 0-1-16,-10 6-3 16,-15 1 9-16,-7 3-28 15,-10 1 26-15,-3-1-20 16,-3 4 26-16,2-3-16 15,-2 3 9-15,1 0-8 0,1 0 7 16,2-2 0-16,8 1-22 16,0-3 6-1,2 0-33-15,-3 4 1 16,-5 0-21-16,-6 1-63 0,-3 15-112 16</inkml:trace>
  <inkml:trace contextRef="#ctx0" brushRef="#br0" timeOffset="-12404.94">13621 15579 241 0,'-20'-18'-13'16,"12"4"5"-16,3 8 19 15,5 1-11-15,0 2 10 16,0-1-13-16,0 0 3 16,0-1-4-16,0 3 1 15,3 0-1-15,0 2 1 16,-1 0 6-16,0-1-12 15,0 1 38-15,-1 0 8 16,-1 0 40-16,0 0 16 16,0 0 11-16,0 0-22 15,0 0-22-15,-10 1-1 16,-11 17-47-16,-6 14-9 16,2 9-14-16,7 2 19 0,12-6-13 15,6-8 7-15,0-9-8 16,5-7 6-16,10-7-17 15,-2-6-15 1,3 0 16-16,-2-9-14 0,-3-26 31 16,-6-12-9-16,-3-6 18 15,-2 8-10-15,0 17 16 16,0 17 17-16,0 9-1 16,0 2-11-16,0 0-27 15,0 0 9-15,13 0-21 16,9 0 19-16,10 1-5 15,0 9 9-15,1 1-12 0,2 1-17 16,-3 4-18-16,4-1-23 16,-6-3-73-16,0-7-118 15</inkml:trace>
  <inkml:trace contextRef="#ctx0" brushRef="#br0" timeOffset="-12035.88">14047 14607 669 0,'-14'12'5'16,"6"5"-14"-16,8 8-8 0,0 14 21 16,5 1-15-1,16-5 17-15,3-10-52 16,-2-11-32-16,-1-14 21 15,-1 0 22-15,0-16 22 0,0-12 3 16,4 0 14-16,-1 4 0 16,0 12 26-16,-4 10-11 15,4 2 14-15,-1 3 13 16,-6 17-15-16,-2 1-7 16,-14 6-10-16,0 2 5 15,-17 3-26-15,-14-6 20 16,-3-6-20-16,-8-4 24 0,-3-10-24 15,5-6-2-15,10 0-22 16,14-2-29 0,16-13-6-16,31-10-105 15</inkml:trace>
  <inkml:trace contextRef="#ctx0" brushRef="#br0" timeOffset="-11707.8">16147 14786 707 0,'-28'18'-50'0,"3"8"47"16,8 3 4-16,8-4 43 15,7-4-27-15,2 2-7 16,20 1-9-16,14 0 7 16,18-3-2-16,8-9-19 15,2-9 1-15,5-3-33 16,-9-17-38-16,-15-12-88 15</inkml:trace>
  <inkml:trace contextRef="#ctx0" brushRef="#br0" timeOffset="-10636.14">5723 15186 600 0,'-52'-4'25'0,"16"4"-14"16,3 0 16-16,8 6 18 16,3 8-3-16,5 4-46 15,10 5 14 1,3 4-25-16,4 4 31 0,5 2-25 16,15-2 12-16,8-7-11 15,2-2 3-15,3-11-9 16,-5-6-15-16,2-5 5 15,-5 0-14-15,-6-16 28 16,-8-11-17-16,-10-7 38 16,-1-8-16-16,-4 0 18 15,-11 6-5-15,3 10 23 16,7 11 10-16,4 10-22 0,1 5 9 16,0 0-37-16,0 0 27 15,0 0-28-15,6 2 3 16,15 3-1-1,3 6 16-15,4 5-4 0,-1-1-5 16,-2 0 8-16,8 3-25 16,-5 0 26-16,6 5-56 15,-2-1 4-15,-6 0-87 16,-5-5-45-16</inkml:trace>
  <inkml:trace contextRef="#ctx0" brushRef="#br0" timeOffset="-9884.17">6107 14759 654 0,'-6'0'6'15,"6"9"-2"-15,0 27-19 16,11 17 40-16,11 10-16 15,6-2 8-15,-1-9-20 16,0-11 8-16,-5-7-8 16,-10-9 6-16,-1-1 5 0,-8-5-23 15,-3-1 17-15,0-5-15 16,0-8 28-16,0-2-19 16,0-3 12-16,0 0-8 15,0 0 7-15,5 0-7 16,6-10-3-16,8-18 7 15,4-6-24-15,7-4 28 16,1 9-18-16,-1 15 22 16,2 13-20-16,1 1 10 15,2 12-4-15,0 15 3 16,-7 6 5-16,-7 3-19 16,-8-4 16-16,-11-3-15 15,-2-7 27-15,-15 1-13 0,-21-3 20 16,-14 5-13-16,-10 2-1 15,0-5-4-15,1-5 0 16,8-9 2-16,17-5-30 16,20-3 28-16,14-2-36 15,14-32-8-15,31-12-68 16,7-4-40-16</inkml:trace>
  <inkml:trace contextRef="#ctx0" brushRef="#br0" timeOffset="-9584.43">7102 14895 490 0,'-51'-3'18'15,"-1"3"40"-15,3 0 38 16,2 13-44-16,9 6-14 15,8 5-6-15,14 4-24 16,12 8 14-16,4 0-28 16,8 5 16-16,24 3-14 15,0-11 11-15,13-6-7 16,3-9 0-16,0-13 9 16,2-5-34-16,-2 0 20 0,-3-16-44 15,-4-4-12-15,-12 2-87 16,-15 13-69-16</inkml:trace>
  <inkml:trace contextRef="#ctx0" brushRef="#br0" timeOffset="-8724.09">4181 16181 109 0,'-16'-2'173'15,"3"2"-170"-15,-2 0-128 0</inkml:trace>
  <inkml:trace contextRef="#ctx0" brushRef="#br0" timeOffset="-6548.36">3987 16262 119 0,'-17'13'1'0,"2"3"-93"16,6-2 69-16,3-4 106 16,6-9 84-16,0-1-46 15,0 0-44-15,0-3-31 16,0 2-21-16,0 0 10 15,0-1-33-15,0 0 28 16,0 2-36-16,0-2 33 16,3-2-28-16,18-6 12 15,12-6-6-15,7-9 11 16,11-9-3-16,7-3-24 16,6 0 22-16,3 4-22 15,1 2 29-15,7 5-30 0,1-1 25 16,5 2-21-16,3 0 18 15,12 2-8-15,8-1-2 16,8 0 10 0,7-3-32-16,0-4 29 0,6-2-25 15,6-5 39-15,0-3-27 16,9 1 12-16,4 0-9 16,7-1 8-16,-1 1 1 15,6-1-16-15,-4-1 14 16,-1 3-19-16,-5-3 29 15,-9 5-24-15,-8 2 22 16,4 3-18-16,2 2 13 0,6-2-7 16,3-3 3-16,6-5 6 15,4-1-26-15,4-2 22 16,-3 0-20-16,-10 3 33 16,-13 5-22-16,-15 5 10 15,-14 1-9-15,-9 8 7 16,-11-2 1-16,-5-2-14 15,-5 3 13-15,-8-6-19 16,-7 0 28-16,-1-1-23 16,-5 2 22-16,-4 1-19 15,-4 4 15-15,-7 3-7 16,-7 6-1-16,-9 4 11 16,-3 2-30-16,-3 3 24 0,1-2-18 15,12-6 30-15,17-10-17 16,19-5 8-16,15-3-8 15,7-1 6-15,0 5-1 16,-6 2-12-16,-14 7 10 16,-16 5-18-16,-16 2 26 15,-11 4-22-15,-11 1 23 16,-6 1-19-16,-3 1 17 16,-3 2-10-16,0-1 5 15,0 1 14-15,0 1-15 16,0-1 21-16,0-2-23 15,0-4 31-15,-2-3-30 0,-8-4 9 16,1-2-12-16,-3-3 6 16,0-1 0-1,4-4-12-15,0-6 10 16,-1-5-23-16,-2-12 33 0,-5-13-29 16,-1-8 24-16,-5-14-17 15,-5-14 12-15,-3-7-12 16,-7-9 9-16,-9-6 7 15,-5-2-30-15,-13-5 23 16,-12 7-18-16,-10 4 34 16,-8 8-24-16,4 9 13 15,4 1-8-15,11 0 6 16,12 3 3-16,15 0-12 0,8 5 11 16,12 9-27-16,8 14 31 15,4 19-23 1,1 17 18-16,-6 15-15 15,-2 8 22-15,-9 6-14 0,0 0 5 16,0 1 6-16,2 12-24 16,7 1 20-16,3 0-21 15,5-5 32-15,5-3-21 16,-6-3 12-16,-4-1-10 16,-7 4 6-16,-4 4 2 15,-5 4-9-15,-5 2 9 16,-7 0-25-16,-4 2 31 15,-3-2-24-15,-6 1 25 16,-3 4-23-16,-11-4 16 16,-13 5-9-16,-16 2 1 15,-15 2 1-15,-8 6-22 0,-11 4 27 16,-4 6-25-16,-4 10 39 16,-3 2-23-16,8-1 12 15,8-7-10-15,11-11 9 16,6-9-1-16,-3-5-8 15,-4-6 9-15,-6-1-25 16,-5 0 34-16,1 1-27 16,0 5 26-16,0 2-21 15,5-2 18-15,18-2-13 16,7-5 6-16,14-2 5 16,1-4-26-16,5-1 26 15,-7-2-22-15,-1 2 31 16,-7 2-20-16,-3 5 11 0,8 3-11 15,9 0 7-15,13 3 0 16,10 2-9-16,8-5 12 16,6 1-29-16,-1-2 35 15,3-1-24-15,-6 3 24 16,-5 2-21-16,-2 3 17 16,2-1-11-16,0 4 4 15,5-2 6-15,6-3-26 16,-4-1 24-16,9-4-22 15,-4-3 34-15,0 1-25 16,-5-1 15-16,-2 4-11 16,-4 0 5-16,0 4-7 0,0 0-9 15,12-5 19-15,5 0-29 16,12-4 38-16,8-5-29 16,12-4 30-16,5-2-23 15,1 2 19-15,0-2-14 16,0 0 7-16,0 0 4 15,0 0-27-15,0 0 25 16,0 1-24-16,0 2 35 16,0 7-28-16,0 5 15 15,0 11-13-15,1 13 12 16,18 9-1-16,4 7-4 16,2 7 8-16,8-1-30 15,-5 4 35-15,-3-3-25 0,-5-3 28 16,-7 0-23-16,2-4 18 15,-3 0-11-15,6 0 6 16,1-5 5-16,8 1-27 16,1-2 22-16,7 0-18 15,-1 1 30-15,-3-2-24 16,4 1 16-16,-9 2-11 16,-2-2 8-16,-2-3-1 15,-4-1-4-15,0-4 7 16,1 1-29-16,-1 4 34 15,2 0-25-15,-1 0 32 16,0 4-27-16,4 0 19 0,-2-1-17 16,-1 1 13-16,-3-3 3 15,-4 2-23 1,-4 1 19-16,-2 1-18 0,-1 3 33 16,0 3-26-16,4-1 15 15,0-1-11-15,0 1 8 16,2 0-4-16,9 2-2 15,6 3 8-15,4 6-29 16,3 3 29-16,4 1-21 16,-5 1 28-16,-5-1-24 15,-8-1 19-15,-10-6-14 16,-3-7 10-16,-1-5 2 16,-6-9-24-16,1-9 19 0,-1-9-18 15,2-12 28-15,-2-8-22 16,1-5 17-1,1 0-14-15,-2 0 5 16,0-4-30-16,0-3-88 0,-32-13-221 16</inkml:trace>
  <inkml:trace contextRef="#ctx0" brushRef="#br0" timeOffset="-5416.33">2499 12923 499 0,'0'-2'43'15,"0"2"-43"-15,0 0 42 16,0 0-22-16,3 20-3 0,3 14-17 15,4 13 22-15,-1 3-11 16,-3-13-7-16,-3-11 6 16,-1-13-28-16,-2-7 22 15,0-5-14-15,0-1 27 16,0 0-13-16,0 0 9 16,0-7-9-16,0-14 9 15,0-19-8-15,0-19-18 16,0-14 15-16,0 7-12 15,8 17 20-15,0 21-20 16,1 20 17-16,1 6-15 16,5 2 8-16,4 13-1 0,-2 19 3 15,5 11 10-15,-8 7-28 16,-1-10 24-16,-7-13-20 16,-3-17 23-16,0-10-16 15,-3 0 13-15,0 0-7 16,0-6 13-16,0-16-4 15,0-23-21-15,0-17 11 16,0-5-8-16,9 11 16 16,4 19-14-16,1 20 13 15,-1 10-13-15,5 6 12 16,0 1-8-16,-2 7 6 16,2 16 7-16,1 11-21 15,-5 5 16-15,-5 1-16 0,-2-2 26 16,-4-8-21-16,-3-8 10 15,0-6-24-15,0-8-1 16,0-7-62-16,0-1-95 16,3-11-217-16</inkml:trace>
  <inkml:trace contextRef="#ctx0" brushRef="#br0" timeOffset="-5256.15">2938 12659 459 0,'0'0'92'16,"0"0"-91"-16,6 1 16 15,0 22 3-15,3 10 39 16,3 7-45-16,4 5-4 0,-2 0-13 16,0-4 10-16,0-2-18 15,-4-4-60-15,-5-14-77 16,-5-21-229-16</inkml:trace>
  <inkml:trace contextRef="#ctx0" brushRef="#br0" timeOffset="-5092.2">2771 12450 617 0,'-10'-3'48'0,"1"0"-51"15,9 2 19-15,0 1-12 16,21 0 3-16,16 0-5 16,12 0-10-16,9 7 7 0,-7 2-51 15,-5 2-37-15,-13-2-74 16</inkml:trace>
  <inkml:trace contextRef="#ctx0" brushRef="#br0" timeOffset="-4732.17">3078 12587 460 0,'0'25'37'15,"0"1"16"-15,0 12 2 16,3-3-29-16,6-6-6 16,1-4-21-16,-2-7 7 15,-2-10-1-15,-3-6-14 16,-2-2 9-16,-1 0-11 15,0-3 23-15,0-26-12 0,0-23 14 16,0-13-18-16,5-8 14 16,2 13-6-16,-1 20 0 15,0 15 6 1,6 15-23-16,4 9 18 0,6 1-18 16,10 4 29-16,2 24-9 15,0 14 17-15,-1 9-11 16,-5 6 6-16,-7-2-7 15,-4-5-9-15,-4-7 6 16,-6-8-15-16,-4-10 20 16,0-9-17-16,-3-6 12 15,0-7-14-15,0-3 13 16,0 0-9-16,2 0-18 0,1 0-41 16,6-17-92-1,-2-13-254-15</inkml:trace>
  <inkml:trace contextRef="#ctx0" brushRef="#br0" timeOffset="11076.32">20153 13968 721 0,'-39'-15'-19'15,"17"3"11"-15,9 12 8 16,6 0 10-16,1 7 9 16,-1 25-8-16,6 18-4 15,1 16-2-15,0 4 2 16,0-6-1-16,8-5-3 16,-2-11-1-16,-1-9 1 15,0-6-3-15,-4-10 1 0,1-10-2 16,-1-7-2-16,-1-6-27 15,0 0-3-15,2-6-18 16,-1-30-79-16,-1-16-137 16</inkml:trace>
  <inkml:trace contextRef="#ctx0" brushRef="#br0" timeOffset="12027.32">19977 13903 625 0,'-18'-5'-26'15,"11"-1"27"-15,4 6 12 16,3 0 10-16,0 0-12 0,0 0-12 16,0-2-7-16,9 0 3 15,7 0 8-15,-1-1-2 16,-3 0 2-16,1 2-2 16,0-1 2-16,3 1-1 15,3-2 1-15,5 2-2 16,0 1 3-16,1 0 7 15,3 0-8-15,8 0-1 16,9 0-1-16,13-6 2 16,18-7 4-16,3-7 13 15,10-5-13-15,4-3-5 16,-3 4 0-16,4 6 0 16,-4 3 0-16,0 2-2 0,3 3 1 15,5-1-1-15,11 0 1 16,1 1-2-16,5-1 2 15,1 2-1 1,0 2 1-16,-1 2-2 0,-5 4 2 16,-10 0 0-16,-6-1-3 15,-8 2 5-15,-3 0-6 16,-5 0 6-16,-4 0-5 16,-4 0 3-16,2 0-2 15,-4 0 2-15,2 0-1 16,-9-2 0-16,-11 1 1 15,-8 1-4-15,-7 0 5 0,-6 0-2 16,4 0 0-16,0 0-3 16,4 0 5-1,9 0-3-15,4 0 0 0,8 0 2 16,1 0-1-16,5 0 1 16,7-4-2-16,6-3 3 15,8-2-4-15,1 0 3 16,-1 2-2-16,-3 2 1 15,-6-1 0-15,-3 1-2 16,-5-1 3-16,1 3-4 16,-3-4 4-16,-2 0-2 15,-3 3 2-15,-3 0-2 16,-6 0 0-16,-4 1 0 0,-9 0-1 16,-6 3-1-1,-9 0-2-15,-9 0 4 16,-6 0-3-16,-2 0 3 15,-4 0-1-15,0 0 1 0,0 2-1 16,-1 0-2-16,1 3 3 16,0 0-1-16,1-1 4 15,-1 0-4-15,0-2 4 16,0 0-4-16,-3 1 3 16,0 4-6-16,0 9 6 15,-9 5 2-15,-6 12 4 16,-5 9-1-16,-3 8 0 0,4 8 7 15,1 2-3 1,4 4 3-16,6-4-4 16,3-9-1-16,5-9-5 15,0-13-1-15,0-9 2 0,0-6-4 16,0-6 1-16,0-5-2 16,0-2 2-16,0 2-24 15,-19 8-42-15,-24-3-116 16</inkml:trace>
  <inkml:trace contextRef="#ctx0" brushRef="#br0" timeOffset="13687.39">20105 14500 459 0,'-6'0'-10'0,"3"0"7"15,-1 0 22-15,4 0 56 16,0 0-2-16,0 0-37 16,0 0-11-16,0 0-4 15,0 0-1-15,0 0-8 16,0 0 4-16,0 0-10 15,0 0 2-15,0 0-5 16,0-2 5-16,0 2-4 0,0-1 0 16,0 0-4-16,0 1 0 15,0-2 0-15,4 2-1 16,8-4-1-16,7-2 4 16,9-5 2-16,3-3 0 15,6-1 3-15,0 2-5 16,-1 0-2-16,1 3 0 15,3 2 0-15,-1 1 2 16,-2 1-3-16,-1 2 1 16,-1 2-3-16,0-2 7 15,2 2-4-15,2-1 0 16,4 0-1-16,2 0 2 16,3 1-1-16,1 1-1 0,1-1 2 15,1 0-2-15,1 1 1 16,5 0 1-16,2-1-1 15,4-1 0 1,8-1 1-16,4-1-2 0,1 1 0 16,-2-1 3-16,-1 0-2 15,0 1 0-15,4-1-1 16,4 0 2-16,5 3-2 16,4-2 4-16,-7 2-4 15,-2 0 1-15,-4-1 0 16,-4-1-1-16,3-1 1 15,-2 1 0-15,-2-2 2 0,-1 5-3 16,-5-1 2-16,-7 2-1 16,1 0 0-16,-8 0 0 15,0 0-2-15,-1 2 3 16,-3-1-2-16,1-1 2 16,-3 0-2-16,3 0 3 15,-4-7-3-15,2 0 2 16,0 3-1-16,2 0 0 15,3 1 0-15,-3 3 0 16,2 0 0-16,1-1-1 16,-1-1 2-16,1-1-2 15,3-2 3-15,-3-1-3 16,0 1 1-16,1-4 1 0,-3 3-3 16,-3 1 3-1,-3 3-2-15,-7-1 3 16,-5 1-4-16,-5 1 3 15,-3 0 0-15,5-1-2 0,-1-1 1 16,6-1 0-16,6-3 1 16,2 0-3-16,3 0 4 15,-2 3-3-15,-4 1 2 16,-5 2-3-16,-6 0 5 16,-6-1-4-16,-4 2 1 15,-4 0 0-15,-5 0-1 16,1 0 2-16,-1 0-3 0,-2 0 3 15,-1 0-1-15,-1 0 0 16,0 0-1 0,-1 0 3-16,-3 0-3 15,-1 0 2-15,2 0 0 0,-2 0-1 16,0 0 1-16,3 0-2 16,4 0 2-16,5 0-3 15,8 0 2-15,5 0 1 16,0 0-1-16,-2 0 0 15,-3 0 0-15,-8 0 0 16,-3 0 0-16,-6 0 1 16,-1 0-2-16,-1 0 4 15,-1 0 0-15,0 0 3 16,0 0 0-16,0 0 4 16,0 0 2-16,0 0-3 15,0 0-6-15,0 0-3 16,0 0 0-16,0 0-6 0,0 2-30 15,-7 16-66-15,-16 1-188 16</inkml:trace>
  <inkml:trace contextRef="#ctx0" brushRef="#br0" timeOffset="15275.86">20765 13824 480 0,'-22'27'5'0,"-5"9"-7"15,18 17 8-15,8 7 14 16,1 4-11-16,1-1-1 16,14 0 0-16,0-6-5 15,0-10 3-15,-5-9-7 16,-1-13 1-16,-3-9-11 16,-2-6-18-16,-1-6-8 15,0-4-31-15,3-6-169 0</inkml:trace>
  <inkml:trace contextRef="#ctx0" brushRef="#br0" timeOffset="15539.76">21316 13664 76 0,'2'-1'558'15,"-2"1"-562"-15,0 0-10 16,0 15 14-16,1 27 25 16,2 18-8-16,4 13-9 15,-2 4-6-15,1-4-1 16,2-7 2-16,1-12-3 16,1-15-1-16,-1-12 1 15,-2-11-13-15,3-7-34 0,-2-8-57 16,1-1-30-16</inkml:trace>
  <inkml:trace contextRef="#ctx0" brushRef="#br0" timeOffset="15763.7">21821 13795 583 0,'1'15'0'15,"5"9"8"-15,3 15 35 16,9 13-16-16,0 0-23 0,0 4-2 16,0-2-2-16,-6-2-2 15,-6-2-13-15,-3-3-19 16,-3 1-10-16,3-2-37 16,3-4-14-16,5-13-144 15</inkml:trace>
  <inkml:trace contextRef="#ctx0" brushRef="#br0" timeOffset="15984.11">22548 13852 700 0,'-2'16'-5'0,"-1"4"8"16,0 12 11-16,3 6 3 15,0 6-16-15,0 6-1 16,3 6-2-16,3-3-12 16,0-1-18-16,2-12-14 15,-2-7-73-15,0-18-52 16</inkml:trace>
  <inkml:trace contextRef="#ctx0" brushRef="#br0" timeOffset="16164.63">22913 13879 515 0,'0'4'98'15,"1"-1"-97"-15,4 1 7 0,2 9 24 16,3 7-13-16,-2 5-18 16,-2 9 0-16,-1 2-13 15,-5 7-36-15,0 1-66 16,0-4-43-16</inkml:trace>
  <inkml:trace contextRef="#ctx0" brushRef="#br0" timeOffset="16365.1">23407 13783 470 0,'0'12'125'0,"0"5"-126"15,0 9 32-15,0 13 16 0,0 7-28 16,0 6-15-16,0 0-4 16,12 0-2-16,4-8-17 15,4-3-40-15,-1-10-63 16,0-10-70-16</inkml:trace>
  <inkml:trace contextRef="#ctx0" brushRef="#br0" timeOffset="16559.57">23986 13842 611 0,'0'0'45'16,"2"0"-39"-16,1 0 7 16,2 16 11-16,2 16 3 15,0 18-19-15,-1 7-7 16,-1 4-2-16,-2-3-26 15,-3-1-32-15,0-5-105 16</inkml:trace>
  <inkml:trace contextRef="#ctx0" brushRef="#br0" timeOffset="17794.94">22592 12762 384 0,'-13'-10'-30'0,"7"2"29"15,2 4 11-15,2-2 10 16,1 4 5-16,1 2 12 15,0 0-5-15,0 0-1 16,0 0 15-16,0 0-9 0,0 0-8 16,0 0-8-16,0 0-5 15,0 0-4-15,0 0-4 16,0 0-2-16,0 0-3 16,0 0 0-16,0 0-5 15,0 0 1-15,0 0 0 16,-2 9-1-16,-1 12 1 15,2 8 10-15,-4 9-1 16,2 4-4-16,2 4 4 16,-2 8 1-16,0 4 0 15,1 2-5-15,1-2-1 16,1 3-1-16,0-3 1 16,0-2 0-16,0 1-4 0,0-4 2 15,0 2 2-15,0 4 0 16,0 4 0-16,0-2 5 15,0 3-6 1,0-4 3-16,0-2-5 0,0-1 4 16,0 2-3-16,0 0 1 15,0 3 0-15,0 1-3 16,0-1 4-16,3-1-2 16,-2-6 2-16,1-1 1 15,-2 1-3-15,0-4 1 16,0-1 2-16,1 0-1 15,2-4-1-15,0-3 2 0,3-2-2 16,0-2 0-16,0 2-2 16,-1 2 4-16,1 6-3 15,-3 4 3 1,2 0 0-16,-3 1-1 0,-1 0 0 16,1-3-1-16,-1-3 0 15,1 2-3-15,-1 2 5 16,4 0-2-16,1 1-2 15,0-2 1-15,1-2 1 16,-1-2-1-16,-3 1-1 16,0-5 3-16,-1 0-3 15,-2-4 5-15,0-6-7 16,0-6 6-16,0-12-4 0,0-8-1 16,0-6 2-1,0-1-2-15,0 0-20 0,0 0-35 16,0-22-41-1,-26-13-217-15</inkml:trace>
  <inkml:trace contextRef="#ctx0" brushRef="#br0" timeOffset="18803.43">20085 12748 70 0,'-8'-13'186'16,"3"5"-108"-16,2 7-18 15,2 1-11-15,1 0-9 16,-2 0-21-16,2 0-6 15,0 0-8-15,0 0-3 16,-1 6 0-16,-3 6 7 16,1 9 11-16,-3 5-3 15,-5 13 8-15,1 10-1 16,3 6-3-16,-3 7-13 16,6 1 2-16,-1 1 1 15,-2 2-2-15,1-4-2 0,-1-4-3 16,1-2 0-16,1-2-2 15,4 3 0-15,-2 6 3 16,3 8 3-16,0 11-2 16,0 9 2-16,9 6-2 15,6 6 1-15,5 1 1 16,1 2-4-16,3-2 0 16,2-6-1-16,0-3 0 15,-2-4-3-15,-3-6 3 16,-2 3 2-16,-4-10 1 15,-3-8 1-15,-3-12-2 16,0-8 5-16,1-6-7 0,-1-11 1 16,3-5-1-16,-3-10-4 15,-1-6 2-15,-1-3-2 16,0-2 0-16,2-3-1 16,1 1-12-16,4 2-25 15,1-1-11-15,6-5-21 16,1-1-31-16,-1-11 7 15,2-18-164-15</inkml:trace>
  <inkml:trace contextRef="#ctx0" brushRef="#br0" timeOffset="20067.31">22500 12596 416 0,'-15'-12'10'0,"5"4"14"16,7 6 24-16,-3 1 5 15,6 1-4-15,0-2-20 16,0 2-13-16,0 0 2 0,0 0-3 15,-1 0-4-15,1 0-3 16,0 0-7-16,-3 0 2 16,1 0 2-1,-1 0-2-15,-3 5 0 0,0 7-2 16,0 0 4-16,2-2-6 16,4-4 2-16,0-2-4 15,0 4 3-15,0 2-1 16,0 2 2-16,0-4-1 15,0-1 1-15,0 1-1 16,0 1 2-16,0-1 8 16,0 4-4-16,0 2 3 15,0 2-3-15,7 0-1 16,2 2-3-16,2 3 1 16,3 4 1-16,-2 4 0 15,1 6-2-15,1 4-2 16,-3 4 4-16,0 7-2 0,-2 4 2 15,-1 3-2-15,-1 4 2 16,1-2-2-16,-1 0-1 16,1 0-1-16,2-2 0 15,2 3 4-15,-1 1-6 16,2 1 7-16,-1 4-5 16,-2 3 2-16,-3 8-3 15,-4 9 1-15,-3 13 1 0,0 7 0 16,0 3-2-1,-14 2 2-15,0-2 1 16,-2-7-2-16,4-9 2 16,3-9-1-16,0-6 1 0,3-5 1 15,2-4 1-15,-2 0 4 16,-3-3-3-16,-5 1-1 16,1 0-1-16,-6-2 1 15,0-2-3-15,-4-7 7 16,-2-5-3-16,-5-4 12 15,-2-6-7-15,6-4-1 16,0-6 2-16,8-3 1 16,-1-3-8-16,6-7-2 15,1-4 2-15,6-6-4 16,4-7 5-16,1 0-7 16,1 0 4-16,0-1-4 15,0 0 4-15,0 0-2 0,0 0-5 16,0 0-11-16,0 0-23 15,9-9-55-15,12-15-36 16,-1-11-71-16</inkml:trace>
  <inkml:trace contextRef="#ctx0" brushRef="#br0" timeOffset="21532.16">20007 13098 285 0,'0'0'17'0,"0"-7"-31"16,0-7-30-16,6-8 12 15,5-1-15-15,3-1-5 0,0 1-57 16</inkml:trace>
  <inkml:trace contextRef="#ctx0" brushRef="#br0" timeOffset="22047.29">20098 12925 61 0,'4'-13'91'0,"-2"-2"-9"16,-2 1-15-16,0 3-36 15,0 0 8-15,0 2 19 16,-2 4-28-16,-1 1-12 16,0 4 2-16,3 0 12 15,0 0-12-15,-2 0-10 16,-4 1-7-16,-5 26 0 15,-4 16 3-15,0 18 10 16,-1 14-7-16,4 7 2 0,6 4-2 16,1 0-1-16,4 0 4 15,1-2-4-15,0-6-4 16,0-2-1-16,0-2 0 16,1-3 1-16,4 3-2 15,-2 1 1-15,1 4-1 16,3 3 1-16,1 1 1 15,0-4 0-15,1-4-3 16,0-6 2-16,-1-7 2 16,2-5-1-16,0-2 1 15,0-4-1-15,-1-1-1 16,2-1 0-16,-5-3 2 16,4-1-4-16,-4-1 0 0,2 0 1 15,3 2 1-15,4 2 1 16,6 2-2-1,4-3 3-15,1 0-6 0,2-6 2 16,-1-1-1-16,-8-7 0 16,-2-7-1-16,-6-8 1 15,-4-5 1-15,-3-6-2 16,-2-4 1-16,1-2 0 16,-3-1 1-16,1 0-2 15,6 0-4-15,11 0-32 16,17 0-11-16,8-15-50 15,-3-13-105-15</inkml:trace>
  <inkml:trace contextRef="#ctx0" brushRef="#br0" timeOffset="23039.38">22490 12765 439 0,'-9'-14'7'0,"3"10"5"15,6 4 18-15,0 0-8 16,0 0-17-16,0 0-5 0,0 7 3 15,1 8 30-15,8 7-1 16,0 7-20-16,3 8 0 16,0 7-6-16,1 9 0 15,2 7-1-15,2 5 1 16,-2 4-2-16,2 2 3 16,-2-1-1-16,2-4-2 15,-4 2 0-15,-4 1-3 0,1 0 1 16,-1 5 0-1,2 1-1-15,1 5 0 16,-3 3-2-16,0 3 1 16,-1-1-3-16,2 4 5 0,0-4-4 15,5-2 2-15,-3-1-2 16,-5-2-6-16,-7-4-6 16,0-2 7-16,-12-6-2 15,-14-6 4-15,-6-1 8 16,-5-9-1-16,1-3 11 15,3-6 4-15,2-7-2 16,7-1-4-16,2-2-6 16,5 1 0-16,4-2-2 15,6 0 0-15,1-2-2 16,-3 1-1-16,2 1-2 16,-1-4-1-16,3 0-15 15,1-8-19-15,2-7-25 0,2-9-30 16,-1-4-81-16</inkml:trace>
  <inkml:trace contextRef="#ctx0" brushRef="#br0" timeOffset="23812.12">21289 13700 106 0,'-3'-7'-18'0,"2"1"41"16,-1-1-14-16,2 2-1 0,0-2-4 16,0 3 17-16,0 3 10 15,0-1-19-15,0 2-6 16,0 0-5-16,0-1 0 15,0 1 4-15,5 0 3 16,-4 0-8-16,1 0 4 16,-2 0-3-16,0 0 1 15,0 0 3-15,0 0-5 16,0 0-4-16,2-3 2 0,2-2 6 16,-1 1-2-16,-2-2 0 15,2 3-2 1,-1 0 0-16,-1 3-3 15,2-2-7-15,-1-4 3 0,-1-1-41 16</inkml:trace>
  <inkml:trace contextRef="#ctx0" brushRef="#br0" timeOffset="24411.53">21315 13547 151 0,'-5'-5'38'0,"1"-2"-31"15,-1 1 55-15,5 1-14 16,-1-1 10-16,1-1-38 15,-2 3-4-15,2-2 10 16,-1 5-3-16,-2-3-2 16,3 1-2-16,0 0-7 15,0-2-5-15,0-1-6 0,0 1 0 16,0-1-1-16,3 2 1 16,1 0 0-16,-2 1-2 15,1 0 2-15,0 0-2 16,-3 3 5-16,0-1 9 15,0 1 5-15,0 0 4 16,0 0 2-16,0 0-3 16,0 0-4-16,0 0-1 15,0 0-6-15,0 0-3 16,0 0-4-16,0 0-1 16,0 4-5-16,0 10 5 15,0 8 0-15,3 10 2 16,0 7 0-16,-2 6 0 0,1 10 5 15,2 7-5-15,-1 5 1 16,3-1 2-16,-2 1 0 16,1-4 0-16,1-3 0 15,-1-1-4-15,1 1 0 16,-1 2 1-16,0 1 3 16,-2-1-4-16,0-5 2 15,-2-2 0-15,2-6 0 16,-3-15 3-16,2-8-2 15,-1-5-2-15,1-7 0 16,-1 3 1-16,1-3-2 16,-1-7-3-16,-1-3 1 0,4-4-2 15,-4 0 3-15,2 0-7 16,-2 0-1-16,0 0-6 16,0-13-23-16,0-16-19 15,0-15-34-15,0-19-68 16,-9-13-222-16</inkml:trace>
  <inkml:trace contextRef="#ctx0" brushRef="#br0" timeOffset="26075.53">21239 13471 388 0,'-11'-3'8'16,"7"-1"25"-16,-2 0 13 15,3 1 4-15,1 3-7 16,2-2-4-16,-1 2-8 15,1 0-14-15,0-1-2 16,0 1-10-16,0-1-4 0,0-1-1 16,0-3-1-16,0 2 2 15,1 0 0-15,-1 0 2 16,0 3 1-16,0 0 5 16,0 0-2-16,0 0-4 15,0 0 2-15,0 0-5 16,9 0 0-16,6-2 0 15,5-3 5-15,6 2 2 16,4-5-3-16,1 0-4 16,2 1 2-16,3-1-2 15,0-2 0-15,4 4 0 16,5-2 0-16,2 2 2 16,6 1-4-16,2-2 3 0,3 3 0 15,1 0-1-15,-5 1-1 16,-3 0 1-16,-5 2 0 15,-6 1-1 1,1 0 1-16,0-2 0 0,-1 1 0 16,3 1 0-16,-3-2 1 15,2 1-1-15,-5 1-1 16,-1 0 1-16,-5 0 0 16,-4 0 0-16,-3-1-2 15,0-3 2-15,-2-2-2 16,-1 0 3-16,3 1-4 15,-3 1 1-15,-2 1-4 0,-6 2 1 16,-2 1 1-16,-1 0 2 16,-4 0 0-16,-3 0 1 15,0 0-1 1,-1 0 0-16,-1 0 2 0,2 0-1 16,3 0 1-16,4 1 0 15,2 3 0-15,0 3 0 16,0-1 0-16,-3 1 0 15,0 1 0-15,-3 1 0 16,-2 0-6-16,-1 2 3 16,-1 3 2-16,-2 4 2 15,0 3 1-15,0 1-1 16,0 2 3-16,0 1-2 0,0 4 2 16,0 3-4-1,5 2 3-15,-2 4-2 16,-3 1 0-16,3 2 1 15,-3-1-2-15,0 1 3 0,0-1 2 16,0 2 4-16,0 2-8 16,0 4 3-16,0 2 0 15,0 2 1-15,0 3-4 16,0-7 2-16,0-1-1 16,0-5-2-16,0-4 2 15,0-7-3-15,0-3 4 16,0-1-4-16,0-2 3 0,0 0-3 15,0 1 2-15,0-4 0 16,0 1-1 0,0-1 0-16,0-3 0 15,0-1 0-15,0-2 0 0,0-5 1 16,0-1-2-16,0-2 3 16,0 0-3-16,0 5 2 15,0-3 0-15,0-2 1 16,0 0-1-16,-3-4 0 15,1 1 0-15,1-3-1 16,1 0 0-16,0-2 1 16,-2 0 2-16,-4 0 1 15,-6 1 4-15,-6 1 1 16,-6 0-6-16,-2 2 4 16,2 2 4-16,-3 1-1 15,2 0-8-15,1 0 6 16,3-2-1-16,1 0-6 0,0-1 2 15,-2-4-2-15,-3 1 2 16,-1-1 1-16,-10 0 0 16,-3 0-3-16,-2 0 0 15,-5 0 1-15,4 0 1 16,-2 0 4-16,0-1-2 16,1-2 3-16,-2 0-7 15,2-1 6-15,2 1 2 16,-1 2 1-16,-5-2-7 15,4 2 3-15,-2 1-5 16,1 0 1-16,2 0 1 16,-1 0-3-16,1 0 2 0,5 0-1 15,1 5 1-15,5-2 0 16,3 1 0-16,1-2-2 16,0-1 2-16,0 0-2 15,5-1 0-15,-1 0 1 16,10 0-2-16,3 0 5 15,-1 0-3-15,2 0 3 16,0 0-3-16,2 0 1 16,1 0-2-16,0 0 1 15,-1 0 1-15,-1 0-3 16,-1 0 3-16,1 0-3 16,1 0 3-16,3 0-3 15,2 0 3-15,2 0-4 0,0 0 1 16,0 0-4-16,10 0-18 15,23-4-18-15,15-11-26 16,10-6-60-16,-7-5-140 16</inkml:trace>
  <inkml:trace contextRef="#ctx0" brushRef="#br0" timeOffset="27283.73">19827 13472 278 0,'-5'0'61'0,"4"0"-15"0,1 0 4 15,0 0-1 1,-2 0-18-16,2 0 0 16,0 0-8-16,0 0 2 15,0 0-7-15,0 0-7 0,0 0-1 16,0 0-3-16,0 0 0 16,-4 0-2-16,-2 15 0 15,-1 16 3-15,-6 5 1 16,3 7 2-16,1 2-9 15,3 1-2-15,3 7 2 16,2 8 0-16,1 2 0 16,0 2 0-16,0 3-2 15,0-2-1-15,6-1 9 0,1-5-8 16,2-6 6 0,1 0-7-16,-4 6 4 15,1 1-2-15,-6 3 3 16,1 0-1-16,-1-2 2 0,-1-5 0 15,0-7 1-15,0-8-1 16,0-13-1-16,0-17-1 16,0-4-3-16,0-8 2 15,0 0-2-15,0 0 5 16,0 0-11-16,0-6-18 16,0-8-2-16,2-13-17 15,4-8-34-15,1-10-42 16,-4-3-62-16</inkml:trace>
  <inkml:trace contextRef="#ctx0" brushRef="#br0" timeOffset="28687.91">19769 13646 190 0,'0'-5'221'15,"0"2"-216"-15,0 0 24 16,-2 3 22-16,2 0-11 16,0 0-21-16,0 0-12 15,0 0 2-15,0 0 4 0,0 0-2 16,0-1-1-16,0-1-8 15,8 0-1-15,8-1 1 16,5-3 17-16,3 1-5 16,0-2-6-16,4 0-2 15,0-2 0-15,5 4-2 16,1-3-3-16,2 3 0 16,4 0-1-16,5-1 1 15,3 0-1-15,8-2 1 16,4 3-1-16,2-2 1 15,2-1-2-15,-1 0 3 16,-4 0-3-16,0 0 1 0,-8-1-1 16,-1 1 1-16,-4 2 2 15,-7 1-3-15,4-1 2 16,-6 2-2-16,2-2 1 16,4 1 0-16,-1-2-1 15,-2 0 1-15,0 0 0 16,-3 3 0-16,-1 2-1 15,-5 1 2-15,-6 0-2 16,-2-4 3-16,-5 4-3 16,-5 0 1-16,1-1 0 15,-5 2 0-15,-3 0 0 16,0 0 0-16,2 0-1 16,1 0 1-16,-1 0 1 0,4 0-2 15,-2 0 2-15,-1 0-1 16,1 0 0-1,-2 0-1-15,-4 0-2 16,1 4 3-16,3 2 0 0,0 2 1 16,0 2-2-16,1 3 3 15,-2 2-3-15,0 6 5 16,-5 4 4-16,-2 10-4 16,0-1 1-16,0 8 0 15,-2 6-1-15,-8 2 1 16,4 7 2-16,2-2-4 15,2 4 0-15,2 2-2 0,-1-2 2 16,-1-3-1-16,-1-3-1 16,0-8-1-16,0-1 3 15,-1-5-1 1,1 0 5-16,0 0 2 0,-2-2-4 16,1 6 0-16,-1 5-3 15,2-1 1-15,3 0 3 16,-1-1-5-16,1-8 2 15,0-6-3-15,0-8 3 16,0-7-4-16,0-10 3 16,0-2-2-16,0-4 2 15,0-1 0-15,0 0 0 16,0 0 6-16,-2 0 3 0,-2 0 0 16,-2 1-5-1,-3 4-1-15,0-3-5 16,-4 1 5-16,2 1-5 15,-5-2 1-15,-2 0 1 0,-4-1-1 16,-6 1 0-16,-4 2-2 16,-2 2 3-16,0-2-2 15,-4 2 2-15,-1-4 1 16,-2 0-2-16,-2-2 0 16,-6 0 2-16,-3 0 2 15,-2 1-5-15,-6-1 5 16,-2 2-1-16,-4 0 1 0,-5 5-3 15,1-4 1-15,3 0-3 16,4-3 3 0,8 0-2-16,6 0 2 15,9 0 0-15,4 0 0 0,3-6 2 16,2-1-4-16,4 0 3 16,-3 3-3-16,5 0 2 15,-2 3-3-15,-2-1 0 16,6 2 5-16,-1 0-9 15,5 0 7-15,6 0-2 16,1 0 4-16,6 0-7 16,3 0 6-16,3 0-3 15,0 0-2-15,0 0 0 0,0 0 1 16,0 0-1 0,0 0-3-16,0 0 5 15,0 0-9-15,0 0-5 16,3 0-16-16,15 0-38 0,8 0-22 15,6 0-28-15,-3 0-96 16</inkml:trace>
  <inkml:trace contextRef="#ctx0" brushRef="#br0" timeOffset="34236.47">21525 12724 534 0,'-18'11'7'0,"0"1"-12"0,-3 11 3 15,7 22 14-15,4 18 4 16,4 10 5-16,6 4-8 15,0-8-5-15,0-8 4 16,9-7-8-16,6-9-2 16,0-11-1-16,0-9 0 15,3-11-26-15,6-11-60 16,2-3-60-16</inkml:trace>
  <inkml:trace contextRef="#ctx0" brushRef="#br0" timeOffset="34645.12">22345 12582 592 0,'6'16'-23'0,"6"18"25"15,0 19-1-15,-2 17 7 16,-4 7 2-16,-2 3-9 16,-4-5 2-16,0-9-3 15,-4-10 2-15,-11-10-2 16,-4-6 1-16,0-8-9 16,2-6-35-16,-2-7-39 15,1-7-85-15</inkml:trace>
  <inkml:trace contextRef="#ctx0" brushRef="#br0" timeOffset="35392.07">21970 12605 476 0,'-9'-3'2'0,"6"2"28"16,3 1-2-16,-3 29-12 15,0 25-2-15,-2 28 28 16,4 11-17-16,1-1-9 15,0-9-4-15,0-10-8 16,0-12 0-16,0-10-5 16,3-15 4-16,0-12-4 15,2-12 4-15,-4-8-5 16,-1-4-6-16,2 0-28 16,-1 0-30-16,7-20-20 0,3-19-119 15</inkml:trace>
  <inkml:trace contextRef="#ctx0" brushRef="#br0" timeOffset="35640.42">22160 12524 567 0,'-13'8'16'0,"-2"24"-28"15,-3 27 28-15,6 22 28 16,4 9-11-16,6 9-19 15,2-7-3-15,0-6-4 16,13-12-4-16,1-14-4 0,1-8 4 16,-8-13-3-16,-4-13 1 15,-3-8-1 1,0-10-8-16,-9-2-11 16,-12-5-14-16,-7-1-74 0,-5-10-40 15</inkml:trace>
  <inkml:trace contextRef="#ctx0" brushRef="#br0" timeOffset="35939.62">21754 13061 394 0,'2'5'139'16,"2"0"-156"-1,6 9 11-15,7 16 39 16,7 10 26-16,5 9-31 15,3 0-16-15,-4-1-7 0,0-3 1 16,-2-8-6-16,-8-9 2 16,1-7-1-16,0-13-1 15,-1-8 1-15,7 0 0 16,13-22 10-16,3-21-6 16,1-10-2-16,-6-1-3 15,-11 11 1-15,-13 15-1 16,-5 15-4-16,-5 8-8 15,-2 4-31-15,0 1-75 16,-3 0-126-16</inkml:trace>
  <inkml:trace contextRef="#ctx0" brushRef="#br0" timeOffset="36445.13">21911 11849 429 0,'0'-5'177'15,"0"1"-171"-15,-6 4 47 16,-8 0 0-16,-10 18-26 16,-12 20-19-16,-4 12 3 15,-1 5 2-15,3 1-5 0,6-4 0 16,5-4-7-16,-1-1 1 16,2-1 0-16,2-3-1 15,-1-4-1-15,1-7-9 16,2-6-19-16,-2-9-40 15,5-12-26-15,4-5-63 16,6-30-173-16</inkml:trace>
  <inkml:trace contextRef="#ctx0" brushRef="#br0" timeOffset="36631.64">21501 12046 512 0,'1'0'4'0,"4"8"-13"0,7 16 36 16,4 9 38-16,9 9-32 15,5-2-9-15,5-3-9 16,-1-5-9-16,-1-7-3 16,-5-8-1-16,-9-6-3 15,-7-5-6-15,-7-2-34 16,-5-4-43-16,-9 0 15 16,-20-11-167-16</inkml:trace>
  <inkml:trace contextRef="#ctx0" brushRef="#br0" timeOffset="36865.02">21273 11969 567 0,'-15'6'16'0,"6"9"-11"15,3 17 15-15,6 14 16 16,0 13-14-16,12 0-15 15,13 1-4-15,-1-3 0 16,3-7-4-16,-3-6 0 16,1-9-19-16,1-13-23 15,2-12-26-15,6-10-39 16,2-35-74-16</inkml:trace>
  <inkml:trace contextRef="#ctx0" brushRef="#br0" timeOffset="37080.43">21892 11901 522 0,'16'2'-7'16,"7"12"6"-16,4 16 35 15,1 13 27-15,1 11-16 16,-4 7-21-16,-6 0-15 16,-5 0-2-16,-10-9-2 15,-4-3-3-15,-4 0-1 16,-20-6 1-16,-3-4-4 15,-3-10-14-15,7-8-17 16,4-7-25-16,3-7-80 0,6-5-142 16</inkml:trace>
  <inkml:trace contextRef="#ctx0" brushRef="#br0" timeOffset="55858.54">22253 14700 354 0,'3'7'42'15,"-3"-7"-20"-15,0 0 15 16,0 0 23-16,0 0-16 15,0 0-24-15,0 0-5 16,0 0 0-16,0 0-4 0,0 0 7 16,0 0 1-16,0 0-3 15,0 0 1-15,0 0-5 16,0 0 4-16,0 0-7 16,0 0-1-16,0 0-5 15,0 0 1-15,-6 0-4 16,-10 1-1-16,-5 6 2 15,-2 0-5-15,-1 0 5 16,2-2-2-16,-3-1 4 16,-2 0-5-16,-4 0 4 15,0 2-4-15,-1-2 4 16,4-4-2-16,5 0 1 0,0 0 1 16,-1 0-2-16,-1-8 1 15,0-4-2-15,-3-2 1 16,0-2-1-1,-2-2 2-15,1-1-1 0,-1 1 0 16,-2 0 1-16,6 0-2 16,-3 0 1-16,7 3-2 15,4 2 4-15,-3 1-4 16,4 1 3-16,0-2-2 16,1-1 1-16,4-4-3 15,1 0-1-15,1-1 2 16,3-4-2-16,-1 0 4 15,3-5-3-15,0-5-1 0,5-5-2 16,-2-2 4-16,2 0 1 16,0-1-3-16,-3 5 5 15,2-5-2 1,-4-3 2-16,4-4-2 0,-4-6 2 16,1 1-2-16,-2 7 1 15,-3 7 1-15,0 5-1 16,1 5 1-16,4 3-2 15,0 3 1-15,4 0 1 16,0 1-1-16,0 3-1 16,0 6 2-16,0-1-2 15,5-4 1-15,6-3-1 0,8-6-1 16,1-5 2-16,2 3-5 16,3 0 6-1,-2 1-3-15,-4 5 2 16,-1 1-3-16,-8 7 3 0,-2 5-2 15,-5 7 1-15,1 1 0 16,1 0 0-16,2 0 1 16,7-3-3-16,11-2 3 15,2-4-4-15,4 3 4 16,3 0-3-16,1 4 1 16,2 3 1-16,3-3 0 15,-1 2-3-15,0-1 0 16,0-1 0-16,2-2 2 0,1 1 1 15,-1-5-2 1,-1 1 4-16,-7 4-2 16,-3 5-3-16,-6 0-3 15,-5 3 3-15,4 10 3 0,-1 1 0 16,0 2 1-16,1-1-1 16,0 0 2-16,1-1-1 15,4-1 0-15,2-2-1 16,-2-1 1-16,1-2 0 15,-4 3 0-15,-1 6 1 16,-3 1-3-16,-5 1 4 16,-2 2-5-16,-2-3 5 0,5 0-3 15,-3 1 2-15,1-1-1 16,-2 2 1 0,-4 1-1-16,3 6-1 15,0 3 2-15,-2 5-2 0,-1 8 2 16,-1 6-2-16,-7 1 2 15,1 2-3-15,-2-4 2 16,0 0 1-16,0-4-1 16,0-2 1-16,-8-2-1 15,-4-2 1-15,-1-4 1 16,1 4-1-16,-4-2 0 16,1-1-1-16,0 4 0 15,0-1 0-15,0 7 2 16,15-45-3-16,-33 92 2 15,14-48-2-15,-3 2 1 16,-2-3 0-16,2 2 1 16,-1-8-2-16,1-3 0 0,-4-9 1 15,3-3-2-15,2-5-4 16,-2-5 4-16,3-3 3 16,-4-5-2-16,0-1 0 15,-5-3-1-15,1 0-3 16,-8-5 3-16,-2-15-6 15,-4-3-35-15,2-2 39 16,0 4 5-16,1 6-3 16,2 5 3-16,1 1-1 15,5 3 2-15,5 0-4 16,6 1 3-16,2 1 0 16,0-4-3-16,0-1 1 0,-3-5-1 15,2-4 3-15,-2-6-3 16,-3-5 2-16,2-11-3 15,-3-8-2-15,2-7 2 16,4-5 1-16,1 0 1 16,4-2-3-16,5 6-2 15,-1 6-1-15,3 7 7 16,1 13-1-16,1 3 2 16,5 2-1-16,0-2-3 15,0-5-5-15,6-7 4 16,6-5 4-16,4 3-3 15,0-2 2-15,-2-1-12 16,3 0-2-16,-1-5 8 0,1 0-10 16,2 3 12-16,0 8 0 15,1 4 4-15,3 3-1 16,-2 2 1-16,2-1-6 16,0 0 4-16,-3 9-3 15,-5 5-3-15,-4 10-15 16,-3 5-9-16,-4 1 8 15,3 0 6-15,3 0 10 16,3 0 6-16,5 0 4 16,-1 1-2-16,-3 5-6 15,0 1-12-15,-4 3-54 16,-3-1-38-16</inkml:trace>
  <inkml:trace contextRef="#ctx0" brushRef="#br0" timeOffset="62915.9">20138 12061 483 0,'-24'0'16'16,"2"17"-23"-16,7 5 6 16,0 5 10-16,5-1 3 15,2-1-1-15,8-3 0 16,0-1-7-16,0-3-2 16,9 2-3-16,7-2 2 15,6-5-2-15,3-2-3 16,3-3-7-16,5-8-1 15,4 0-3-15,3-12 4 16,-3-12 3-16,-5-5 3 0,-12 1 1 16,-9 9 1-16,-9 9 5 15,-2 10 18-15,0 0 23 16,-18 3-6 0,-5 18-28-16,-7 7-7 0,7 8 2 15,12-2 1-15,11-8-5 16,8-5-1-16,24-10-3 15,7-3 0-15,6-6 5 16,3-2-3-16,-5-3 2 16,-11-9-4-16,-12 3-3 15,-10 6-1-15,-8 3 8 16,-2 0 10-16,0 0 6 16,-9 0 7-16,-12 4-14 0,-4 16-8 15,-1 2-9-15,16 4-43 16,10 2-97-1</inkml:trace>
  <inkml:trace contextRef="#ctx0" brushRef="#br0" timeOffset="86358.94">5521 15728 658 0,'-11'1'15'15,"-31"-1"-37"-15,17 4 10 16,7 3 12-16,-1-3 3 16,-5 1 7-16,-3 0-5 0,-4 1 3 15,-4 0 4-15,-6 3 4 16,-5 3-5-16,-15 5 1 15,-13 1-4-15,-13 7-6 16,-20 2 0-16,1 1-1 16,-9-5-2-16,-1-3 5 15,4-9-6-15,-4-11 5 16,8 0-3-16,6-27 0 16,2-20-1-16,0-17-2 15,-8-18 3-15,-5-14-3 16,-8-13-5-16,0-7 1 15,-1 0 7-15,9-3 0 16,10 5 1-16,18 4 0 0,15 6 0 16,17 4-1-16,17-6-2 15,18-9 2-15,18-18-1 16,0-15 1 0,18-1-2-16,13 13 5 0,-1 19 1 15,9 28 0-15,4 18-2 16,6 10-1-16,11 2 2 15,5 3-6-15,11-2 2 16,15 4-1-16,7 1 3 16,5 2-4-16,5 0 2 15,-1 2 0-15,3 3 1 16,3 1 1-16,5 5-3 0,5 0 3 16,8 2-3-16,3 4 3 15,3 0-2-15,5 5 2 16,10-3-2-16,0-4 1 15,10-4 0-15,-7-2 0 16,0 0 2-16,3 6-4 16,-5 9 3-16,6 6-2 15,7 8 2-15,3 0-4 16,4 2 3-16,0-4-3 16,-3 3 1-16,-8 0 3 15,-4-3-6-15,-5-1 1 16,-5 2-2-16,-8 3 0 15,-9 7 3-15,-6 4 2 0,-6 0 0 16,-7 0 0-16,-7 10 0 16,-5 5-4-1,-4-1 4-15,-4 1-6 16,-3-5 2-16,-5-2 3 0,-11-1-3 16,-8 0 5-16,-4 2-1 15,-1 2 1-15,3 1 0 16,2 4 2-16,8 2-2 15,-5 5 4-15,0 6-3 16,-9 5 2-16,-4 8-4 16,-7 4 2-16,-7 4-1 15,-3 1 0-15,-6 1 1 0,-2-1 0 16,2-1-1-16,-1 1 0 16,8 2 3-1,7 0-4-15,0 0 4 16,4 0-3-16,-5-3 3 0,-7-2 0 15,-12 2-3-15,-5-1 3 16,-7-5-1-16,-9 7 5 16,-5 0-2-16,0 9 3 15,-19 7 0-15,-8 10 1 16,-4 5-8-16,-5 4-1 16,-7-2 0-16,0-2 0 15,-9-5 2-15,-5-8-2 16,-7-2 2-16,0-5-2 0,0-2 2 15,6-5-4-15,1-7 4 16,5-7-2 0,-3-6 0-16,-6-1 2 15,-10-2-2-15,-19 4 0 0,-15 1 1 16,-9 4 1-16,-5 2-6 16,3 1 3-16,15-6-3 15,16-11 2-15,21-6 4 16,12-3-5-16,-2 0 4 15,-14 6-3-15,-14 2 3 16,-18 2-2-16,-7 4 2 16,-6 4-2-16,-9 4 1 15,-1 2 0-15,3-3-1 16,12-7 2-16,15-11-2 16,14-13 1-16,10-7-2 15,2-1 4-15,0-1-3 0,-9-6-1 16,0 1 2-16,-6 4-5 15,-11 2-3-15,-7 0 3 16,-9 5 3-16,6 6 1 16,3 2 1-16,5-2 0 15,4-4 0-15,9-6 0 16,6-1 2-16,5 0-1 16,4 2 1-16,-5 7-4 15,-3 9-1-15,-9 10-14 16,-1 7-12-16,-4 6 13 15,4-1-8-15,-1-4 9 16,6-7 13-16,9-11 1 16,13-9 2-16,13-9-1 0,13 0-1 15,9 0-67-15,7 0-56 16</inkml:trace>
  <inkml:trace contextRef="#ctx0" brushRef="#br0" timeOffset="89948.49">16196 7765 33 0,'-51'4'556'16,"-8"-2"-617"-1,1 9-2-15,2 3 55 16,0-8 16-16,-2-6 20 0,-6 0 8 16,-9-9-13-16,1-5-6 15,-1-7 0-15,-2-6-2 16,0-8-1-16,-2-4-9 15,3-5-3-15,6-2-2 16,11-2 2-16,15-6 6 16,17-5 10-16,21-9-15 15,4-14 2-15,37-13-5 0,14-8 0 16,14 4 2-16,8 13 0 16,3 14-1-16,12 13 0 15,12 9-2 1,9 11-1-16,5 11 1 0,2 18-3 15,-7 10 4-15,-7 35-2 16,-15 29 1-16,-14 28 1 16,-22 18 0-16,-21 18 0 15,-20 7-3-15,-10-5-1 16,-21-11 0-16,-16-19 3 16,-14-20-1-16,-4-13 3 15,-4-11 1-15,-4-10-2 16,4-9 2-16,8-8-5 0,3-12-15 15,16-8-20 1,11-9-37-16,15-3-44 16</inkml:trace>
  <inkml:trace contextRef="#ctx0" brushRef="#br0" timeOffset="90719.78">18339 7532 653 0,'-48'4'-14'0,"-8"5"-48"16,-8 4 46-16,-3-1 16 15,-2-8 3-15,-10-4 1 16,-5 0 0-16,-2 0 0 16,-2-11 6-16,7-19-2 15,9-13 4-15,8-12 1 16,12-13-1-16,9-13-5 15,14-12-6-15,24-16 1 16,13-9 0-16,40-2 1 16,18 15-2-16,11 24 2 0,5 25-3 15,5 20 0-15,3 15 1 16,6 10-3-16,-2 11 4 16,1 0-5-16,-6 23 2 15,-7 14 0-15,-12 14 2 16,-12 12 0-16,-16 11 0 15,-14 7 5-15,-13 3-5 16,-15 6 3-16,0 0-2 16,-19-1 2-16,-15 1 1 15,-5-10 1-15,-2-10-1 16,0-13-2-16,7-14 3 16,2-8-4-16,7-11 2 0,8-8-5 15,7-4 3-15,4-8-2 16,5-1 0-16,1-3 1 15,0 0 0-15,0 0-1 16,0 0 0-16,0 0 2 16,0 0-2-16,0 0 4 15,0 0-4-15,0 0 2 16,0 0 0-16,0 0 0 16,0 0-2-16,0 0 3 15,0 0-3-15,0 0 1 16,0 0-2-16,0 0 0 15,0 0 1-15,0 0-4 16,0 0 0-16,0 0-17 0,0 0-19 16,-5 0-54-16,-13 0-127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6:17:19.58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7486 4150 409 0,'5'-4'104'15,"-5"3"-100"-15,0 1-5 16,0 0 16-16,0 0 22 15,0 0-18-15,0 0-15 16,0 0-3-16,0 0 2 0,0 0 6 16,0 0 3-16,0 0 4 15,0 0 0-15,0 0-4 16,0 0 2-16,0 0-6 16,0 0 0-16,0 0-5 15,0 0 1-15,0 3-2 16,0 10 1-16,0 3 8 15,0 3-4-15,0 1-1 16,0 0-2-16,0 8 3 16,1 7-3-16,1 7-1 15,-1 3-2-15,2 4 1 16,3 5-1-16,-1 10-1 0,1 13 2 16,-3 13 0-16,1 8 9 15,-1 4-7-15,-3-4 4 16,0-5-4-16,0-8 0 15,0-7 2-15,0-9-3 16,0-3 4-16,0-8-4 16,0-8-1-16,0-5-3 15,0-13 5-15,0-10-4 16,0-10 0-16,0-6-1 16,0-6 1-16,6 0-6 15,3 0-55-15,3-24-80 16,-4-23-141-16</inkml:trace>
  <inkml:trace contextRef="#ctx0" brushRef="#br0" timeOffset="1399.92">7164 3692 427 0,'0'-6'101'0,"-16"0"-67"0,4 2 50 16,2 3-19-16,3 1-27 15,-3 0-13-15,3 3-11 16,-2 22-7-16,3 6-8 16,3 4 1-16,3 0-2 15,0-7-2-15,14-1 5 16,8-5-3-16,5-7-7 15,0-6-18-15,-4-9-6 16,-3 0 1-16,-5-12 9 16,-8-12 13-16,-7-3 10 15,0-6 3-15,-14 0 2 16,-6 0 9-16,-2 7 7 0,0 5-7 16,9 7-13-16,1 7 2 15,5 4-2-15,1 3-4 16,5 14-30-1,1 11-77-15,0 0-25 0,16-8-150 16</inkml:trace>
  <inkml:trace contextRef="#ctx0" brushRef="#br0" timeOffset="1803.84">7316 3582 449 0,'0'-10'61'15,"0"4"-28"-15,0 4 63 16,0 2-52-16,0 0-23 15,0 12-16-15,8 37 1 0,2 22 30 16,13 22-10-16,-3 3-15 16,2-12-11-16,4-7 4 15,-2-9-2-15,-2-13-4 16,-7-13-24-16,-7-19-22 16,-5-18-6-16,-3-5-11 15,-2-34 27-15,-16-25 2 16,-5-24-21-16,3-17 49 15,4-3 8-15,8 1-1 16,8 16 8-16,0 25 14 16,11 26 1-16,11 23 9 15,1 12 1-15,5 2 8 0,-1 18-2 16,-5 12-8-16,-8 10-16 16,-11 4-10-16,-3 2 1 15,-7-2 2 1,-15-4-2-16,-8-6 0 0,-1-9-3 15,5-8-4-15,9-11-4 16,9-8-15-16,8-4-27 16,0-39-94-16,18-14-206 15</inkml:trace>
  <inkml:trace contextRef="#ctx0" brushRef="#br0" timeOffset="1932.49">7564 3611 552 0,'6'0'12'0,"7"0"-10"16,8 0 34-16,13 0 16 15,7 0-41-15,6-7-7 16,-4-1-2 0,-8 2-19-16,-13 0-95 15,-19 4-51-15</inkml:trace>
  <inkml:trace contextRef="#ctx0" brushRef="#br0" timeOffset="2104.03">7647 3363 509 0,'0'21'12'16,"0"15"39"-16,7 17 40 16,6 10-55-16,2-1-6 0,4 2-8 15,0-5-18 1,1-8 0-16,2-5-6 16,0-10-36-16,-5-9-50 15,-1-19-113-15</inkml:trace>
  <inkml:trace contextRef="#ctx0" brushRef="#br0" timeOffset="2264.6">7957 3552 608 0,'0'17'74'0,"-6"10"-65"16,2 13 44-16,4 2-22 16,0-2-25-16,16-1-3 15,5-6-4-15,0 1-10 0,-5-5-38 16,-7-3-32-1,-9-10-88-15</inkml:trace>
  <inkml:trace contextRef="#ctx0" brushRef="#br0" timeOffset="2413.21">7775 3437 509 0,'-6'-3'164'0,"3"0"-160"0,3 3 10 16,9 0-10-16,27 0-17 15,15 0 15-15,7 0-3 16,-3 6-46-16,-13 3-130 16</inkml:trace>
  <inkml:trace contextRef="#ctx0" brushRef="#br0" timeOffset="2832.24">8021 3578 541 0,'0'26'86'0,"0"-4"-76"16,3 16 42-16,13-2-19 15,1-5-8-15,-1-4-17 16,2-6-9-16,-9-10 2 16,-3-6-1-16,-3-5-3 15,-3 0 0-15,0-17 6 16,3-26-1-16,1-18-3 16,2-6 0-16,-1 14 0 15,-1 24 2-15,-1 17-4 16,0 12 1-16,2 0-8 15,5 3 10-15,2 9 0 0,3 1 5 16,-5 0-2-16,-4-6-4 16,-4-7 3-16,-2 0-4 15,3 0 5-15,10-2-1 16,5-14 1 0,6-7 4-16,4 3-7 0,-1 8-3 15,-5 12-1-15,-2 5 1 16,-1 21 1-16,-5 14 7 15,-4 8-2-15,-3-2 3 16,-4-3-5-16,-1-10-1 16,-1-13-24-16,2-9-25 15,6-10-27-15,3-4-78 16,8-36 36-16,3-13-203 0</inkml:trace>
  <inkml:trace contextRef="#ctx0" brushRef="#br0" timeOffset="3112.49">8551 3484 403 0,'0'0'128'0,"0"0"1"15,-7 7-44-15,-11 20-36 16,-4 9-32-16,1 1-6 16,10 0 2-16,10-5-13 15,1-3 1-15,9-1-3 16,15-9-5-16,1-9-20 16,0-10-18-16,-1 0 3 15,-9-28 16-15,-6-12 11 16,-6-2 8-16,-3 2 8 15,0 10 1-15,-6 10 25 0,0 13 17 16,3 5 7 0,3 2-21-16,-2 4-20 15,2 26-8-15,0 8-1 0,5 8 0 16,17 0-1-16,8-12-5 16,4-5-46-16,5-11-34 15,-5-11-111-15</inkml:trace>
  <inkml:trace contextRef="#ctx0" brushRef="#br0" timeOffset="3413.69">8791 3726 685 0,'-18'-14'22'15,"3"-4"39"-15,11 0-11 0,4-17-33 16,13-12-14-16,14-15-7 16,-2-15 1-1,-7 2-40-15,-6 8-16 16,-12 11 30-16,0 13 23 0,-18 16 7 15,-4 11 5-15,-5 14 37 16,3 7-3-16,6 37-26 16,5 20-9-16,13 19 10 15,0 4-5-15,25-3-1 16,10-7-5-16,5-10 0 16,-2-13-1-16,1-10-3 15,-6-9 2-15,0-12-2 16,-3-3-1-16,1-7-16 0,-3-8-12 15,6-3-39-15,-4 0-71 16,-6-8-448 0</inkml:trace>
  <inkml:trace contextRef="#ctx0" brushRef="#br0" timeOffset="9108.03">17849 3682 620 0,'6'-7'7'0,"-6"6"-9"16,0 1 10-16,0-2 16 15,0 1-2-15,0 1-15 16,0 3-8-16,0 35-4 0,0 34 10 16,0 22 18-16,0 26-4 15,0 7-10-15,0 1 1 16,-2 1-9-16,2-14 1 16,0-20 0-16,0-25-1 15,0-28-1-15,0-23 0 16,0-15-1-16,0-4 2 15,0 0 1-15,0-9 3 16,-11-27-3-16,-10-19-19 16,-8-17-11-16,0-2 24 15,-1 13-2-15,0 21 1 16,2 19 7-16,6 15 2 16,-1 6 3-16,4 18 6 0,1 29-7 15,1 20-7-15,4 15 2 16,7-2 3-16,6-13-3 15,0-15 0-15,2-15-2 16,18-12 2-16,10-13-3 16,10-12 4-16,9-8-3 15,4-27 6-15,-4-14-4 16,-4-9-21-16,-7-1-31 16,-10 2-34-16,-6 6-54 15,-9 7-215-15</inkml:trace>
  <inkml:trace contextRef="#ctx0" brushRef="#br0" timeOffset="9400.25">18180 3751 706 0,'-15'0'7'0,"-1"0"-17"16,2 33 16-16,1 24 6 16,7 25 4-16,6 16-5 15,0 6-7-15,13-4-3 16,7-5-1-16,0-9 0 0,-2-11-1 16,-9-8-4-16,-1-13-10 15,-4-13-5-15,-2-14 1 16,1-13-22-16,2-12-46 15,6-2-34-15,1-25-122 16</inkml:trace>
  <inkml:trace contextRef="#ctx0" brushRef="#br0" timeOffset="9777.24">18770 4050 548 0,'0'-18'10'0,"-12"2"-12"16,-5 0 10-16,-5 0 66 15,-4-1-48-15,-3-2-25 16,-3-4 1-16,0-1-3 16,0 1 2-16,3 4-1 15,5 3 3-15,9 7 20 16,3 6 2-16,6 3-5 15,-5 3-8-15,-2 41-14 16,1 26 2-16,2 27 3 16,8 11 0-16,2-6-1 15,5-7-2-15,14-13 3 0,5-12-1 16,1-16-2-16,2-15 0 16,1-16-1-1,1-11 1-15,5-12-3 16,11-8 3-16,10-30-26 0,0-16-33 15,-4-10-103-15,-8 1-305 16</inkml:trace>
  <inkml:trace contextRef="#ctx0" brushRef="#br0" timeOffset="9956.76">19148 4148 294 0,'0'0'362'0,"0"0"-362"0,0 5 11 16,0 19 13-16,0 12 11 15,3 10-17-15,1 2-16 16,5 2-1 0,0-8-1-16,-3-4-13 0,-2-12-31 15,-2-15-25-15,-2-11-68 16,0-19-124-16</inkml:trace>
  <inkml:trace contextRef="#ctx0" brushRef="#br0" timeOffset="10093.39">19008 3952 648 0,'-9'0'66'16,"4"-2"-85"-16,5 2 19 0,0 0-2 15,25 0-16 1,10 0 16-16,2 3-63 16,-3-3-121-16</inkml:trace>
  <inkml:trace contextRef="#ctx0" brushRef="#br0" timeOffset="10375.36">19249 3771 598 0,'0'-7'51'16,"0"4"-55"-16,8 3 0 15,17 0-19-15,11 8 18 16,7 13 6-16,-2 3 0 16,-2 7-2-16,-7 5 3 0,0 1-1 15,-5 9 1 1,-3 7 0-16,-4 7 11 15,-7 12 11-15,-1 8-1 16,-4 7-5-16,1 0-4 0,-1-6-4 16,-7-10 0-16,-1-17 0 15,0-16 2-15,-3-13 7 16,-13-11 1-16,-11-6 0 16,-3-5-9-16,-3-3-11 15,-4-3-18-15,-6-15-62 16,-12 1-103-16</inkml:trace>
  <inkml:trace contextRef="#ctx0" brushRef="#br0" timeOffset="10993.28">17784 5404 642 0,'0'0'10'0,"0"0"0"0,0 0 12 16,0 13 20-16,4 33-21 15,5 20-3-15,7 17-7 16,2 2-9-16,1-10-1 15,-1-3-1-15,-1-8-3 16,-5-11 4-16,-5-14-2 16,-1-16 1-16,-6-11-3 15,0-11-5-15,0-1-1 16,-15-10 0-16,-15-22-29 0,-10-18 7 16,-3-5 26-16,-2 4 4 15,-1 15 3-15,11 18 6 16,0 18 32-1,7 0-13-15,10 22-3 0,5 13-14 16,11 6-5-16,2 7-6 16,13 0 2-16,22-4 3 15,13-8-4-15,8-12 2 16,5-13-2-16,-1-11 0 16,-7-10-26-16,-9-26-39 15,-15-17-40-15,-20-16-93 16</inkml:trace>
  <inkml:trace contextRef="#ctx0" brushRef="#br0" timeOffset="11236.63">18044 5452 631 0,'42'-10'-11'0,"10"-1"10"16,1 8 2-16,-3 3 3 16,-7 8-3-16,-13 21-2 15,-20 9 7-15,-10 14-4 16,-21 3 6-16,-14 5-3 15,-1-6 20-15,1-8-1 16,13-16 13-16,12-10-2 16,10-8-23-16,0-1-14 15,31 3-2-15,15 1 3 0,15-5 0 16,11-3 1-16,-1-7-41 16,1-5-43-1,-3-15-60-15,-7-12-168 16</inkml:trace>
  <inkml:trace contextRef="#ctx0" brushRef="#br0" timeOffset="11568.75">18915 5229 456 0,'-7'-9'206'0,"-5"4"-215"0,2-1 10 16,-4 4 1-16,-7 0-1 15,-5 2-2 1,-6 0-13-16,1 0 1 16,1 0 11-16,12 10 4 0,4 2-4 15,6 11-2-15,5 12 4 16,3 11 1-16,0 15 0 16,0 4-2-16,4 3 2 15,9-1 3-15,6-9 5 16,3-11 3-16,3-10 1 15,4-5-10-15,5-7-4 16,3-3 3-16,2-3-3 16,1-10-3-16,0-9-59 0,-6-7-45 15,-7-28-193-15</inkml:trace>
  <inkml:trace contextRef="#ctx0" brushRef="#br0" timeOffset="11748.88">19134 5427 661 0,'2'0'-4'16,"1"8"-10"-16,1 25 36 16,4 16 31-16,1 11-32 15,1 2-16-15,2-4-5 16,0-6 1-16,1-6 0 16,-2-9-3-16,-5-11-3 0,-3-14-35 15,-3-12-22 1,0-23-86-16</inkml:trace>
  <inkml:trace contextRef="#ctx0" brushRef="#br0" timeOffset="11897.11">19066 5253 745 0,'0'0'-13'0,"0"-1"2"15,3 1 10-15,25 0-13 16,14 2 9-16,16 5 4 15,-1 0-80-15,-13-7-88 16</inkml:trace>
  <inkml:trace contextRef="#ctx0" brushRef="#br0" timeOffset="12251.96">19393 5077 444 0,'2'0'203'16,"-1"0"-212"-16,8 0 1 15,12 0 8-15,7 0 8 16,11 8-3-16,3 6-2 16,1 1-2-16,-3 6 0 15,-4 5 1-15,-9 9-3 16,-11 11 4-16,-10 15 2 16,-6 9 18-16,0 11 8 15,-7 4 0-15,-4-3-14 16,5-4-5-16,3-12-2 15,2-15-2-15,-1-15-2 0,1-16-2 16,-1-12 2-16,-1-6 6 16,-7-2 15-16,-11 0-7 15,-12 0-12-15,-10-5-7 16,0-2-4-16,2-1-7 16,5 5-27-16,3 3-22 15,6 5-20-15,12 20-49 16,3 6-168-16</inkml:trace>
  <inkml:trace contextRef="#ctx0" brushRef="#br0" timeOffset="16096.14">21529 5303 360 0,'0'-16'11'15,"-6"4"-6"-15,3 5 45 0,2 4-6 16,-1-1 2 0,2 4-12-16,0 0-16 0,0 0-7 15,0 0 1-15,0 0-5 16,0 0-4-16,0 9-3 16,0 30-3-16,0 26 16 15,0 34 12-15,0 20-12 16,5 5-5-16,2-2 2 15,-2-17-5-15,-1-23-2 16,3-18 0-16,-4-18-1 16,0-21-2-16,-1-12 0 0,-2-8 1 15,0-5-1 1,1 0-4-16,2-14-31 16,7-36-42-16,1-29-45 15</inkml:trace>
  <inkml:trace contextRef="#ctx0" brushRef="#br0" timeOffset="17283.49">21565 5167 513 0,'-8'0'3'0,"2"0"-3"16,5 0-1-16,-1 0 12 16,1 0 15-16,1 0-17 15,-2 0-9-15,2 0-2 16,0 0 1-16,0 0 1 16,0 1 1-16,0-1-2 0,0 0 2 15,0 0-2-15,0 0 1 16,0 3 0-16,0-3-1 15,0 0 2-15,0 0 0 16,0 0 4-16,0 0 4 16,0 0 2-16,0 0-3 15,0 0-5-15,12 0-6 16,12 0 7-16,10 0 1 16,8 0-4-16,3 0 3 15,-2 0-2-15,-7 0 0 16,-6-3-1-16,-11 2-2 15,-7 1 2-15,-2 0-2 0,1 0 0 16,4 0 2-16,7 0-2 16,11 3 2-16,11-2 0 15,9-1 0-15,11 0 0 16,4-1-1-16,2-9 1 16,3-2-1-16,0-2 0 15,2-2-1-15,-2 1 2 16,-1-1-1-16,5 2 1 15,3-4-1-15,6 0-1 16,6-1 1-16,7 1-1 16,2 0 2-16,15-1-1 15,9-1-1-15,8-1 2 16,8-4-1-16,4-2-1 0,-1-6 2 16,11-1-2-16,7-1 1 15,7-1 0-15,13 6-1 16,10 5 2-16,6 3-2 15,1 5 2-15,-8-1-1 16,-9 2 0-16,-1-3 0 16,-2 1 0-16,6-4 0 15,7 0 0-15,-1 1-1 16,-4 3 2-16,-8 5-7 16,-24 6-23-16,-15 5 18 15,-15-1 5-15,-9 1 3 16,-12 0 3-16,-11-4-1 0,-12-2 1 15,-10 1 0-15,-7-2 0 16,-3 4 0-16,-3-2 1 16,-5 1-1-16,-9 2 0 15,-12 0 0-15,-6 3 0 16,-13-1 1-16,-1 2 1 16,-6 0 2-16,-2 0-2 15,-2 0 3-15,-2 0 0 16,0 0 7-16,0 0-4 15,0 0-3-15,0 0-5 16,0 14-2-16,0 25 3 16,0 25 30-16,-8 32-8 15,-11 20-4-15,-1 14-7 0,-2 1 0 16,5-8-1-16,6-16-2 16,8-19-3-1,3-15-2-15,0-16-1 16,0-14-2-16,0-10 0 0,0-8-2 15,0-5-7-15,0-9-62 16,-27-11-140-16</inkml:trace>
  <inkml:trace contextRef="#ctx0" brushRef="#br0" timeOffset="18511.84">21501 6079 584 0,'6'0'3'0,"13"0"-73"16,14-4 36-16,10-10 36 15,5-4-1-15,5 3 1 16,7-1-1-16,-2 0-1 16,3 0 3-16,-7 0 0 15,-1 0 4-15,-1 0-1 16,1 4 4-16,8-6 2 16,7 2 8-16,11-4-1 15,12 1-10-15,9 1 0 16,10-2-4-16,7 2 0 15,7 3-1-15,1 1-1 0,0 2-1 16,7 0-1-16,3 1-1 16,0 0 2-16,3 1-3 15,-6 3 3-15,-4 2-3 16,2-1 2-16,7-2 1 16,9-2-2-16,6-2 1 15,10-1-1-15,6 3 2 16,-4 5-2-16,4 2 0 15,-7 2 1-15,-10 1-2 16,-10 0 1-16,-2 0 1 16,-7-2-2-16,2 1 2 15,-3-5-2-15,2-1 1 16,5-4 2-16,-1 0-2 0,-1-4 0 16,-5-2 2-16,-8 0-4 15,-5 1 4-15,-6 4-2 16,-4 3 1-16,-5 4-2 15,-4-1 2-15,-7 1-1 16,-4 3 1-16,-6-3-1 16,-8 3 1-16,1-1 1 15,-10-3-1-15,-2 3 4 16,-5-2 1-16,-10 1-4 16,-11 0 1-16,-13 2-2 15,-13 2-1-15,-8 0 0 16,-3 0 0-16,-36 0-21 0,-38 0-98 15</inkml:trace>
  <inkml:trace contextRef="#ctx0" brushRef="#br0" timeOffset="19353.27">21322 5157 436 0,'-13'0'8'0,"5"0"15"0,4 0 31 15,1 0 21 1,2 0-28-16,1 0-35 15,0 0 1-15,0 0 2 16,0 0 3-16,0 0-11 0,0-8-7 16,22-23 0-16,18-16 2 15,23-19-6-15,12-8 1 16,9 3-3-16,6 8-44 16,-4 9-82-16,-8 11-108 15</inkml:trace>
  <inkml:trace contextRef="#ctx0" brushRef="#br0" timeOffset="19797.09">23126 4060 672 0,'0'-4'65'0,"0"4"-79"16,0 0-30-16,0 0 38 15,0 7 1-15,9 15 2 16,2 9 4-16,-2-2-3 16,-1-8-13-16,-5-7-1 15,0-9 6-15,-1-3 7 16,-2-2 3-16,5 0-1 15,7-5-8-15,15-27 9 0,15-12 1 16,8-10 4-16,5 2-2 16,-4 15 3-16,-2 13-1 15,-8 15-2-15,-4 9 0 16,-6 2-1-16,-6 26 3 16,-2 11 0-16,-8 8 1 15,-2 3-3-15,-6-5 1 16,1-9-5-16,-1-8 4 15,-4-6-4-15,2-6-1 16,1 2-28-16,6-8-49 16,7-6-68-16</inkml:trace>
  <inkml:trace contextRef="#ctx0" brushRef="#br0" timeOffset="20275.81">26808 3792 605 0,'39'-4'-11'0,"24"4"4"15,12 0 7-15,8 0 13 16,0 23-6-16,-4 12-1 16,-3 12-4-16,-4 9 10 15,-8 2-3-15,-8 2 3 0,-4 3 2 16,-11-6-8-16,-7 1-3 16,-7-5-2-16,-5-2-1 15,-2-5 1 1,-3 1-1-16,0-2 0 0,-3-2-16 15,-3-4-86-15,-11-13-89 16</inkml:trace>
  <inkml:trace contextRef="#ctx0" brushRef="#br0" timeOffset="21431.91">26038 4367 496 0,'0'-8'61'16,"0"4"-64"-16,0 2 11 15,0 2 36-15,0-1-14 16,0 1-25-16,0 0-5 15,0 0 0-15,0 0 1 0,0 0-2 16,0 9 1-16,0 22 2 16,0 21 23-16,0 17-2 15,0 15-11-15,-11 7-5 16,0 10 3-16,0 3 2 16,0 6-6-16,4 4 4 15,1-4 1-15,0-3 0 16,6-9-6-16,0-9 0 15,0-4-6-15,0-6 4 16,0 1-5-16,0-4 1 16,0-3 3-16,0-8-2 15,0-11 1-15,0-14-3 16,0-8 4-16,0-14-3 0,0-7 1 16,0-7 1-16,0-4-2 15,0 0 2-15,0 0-1 16,0 0 2-16,0 0 1 15,0 0-1-15,0 0-4 16,0 0-12-16,0 0-26 16,0 0-37-16,0-9-88 15</inkml:trace>
  <inkml:trace contextRef="#ctx0" brushRef="#br0" timeOffset="22292">23045 4823 542 0,'-6'-6'3'0,"6"3"-2"15,-1 3 6-15,1 0 6 16,0 0-9-16,0 0-10 16,0 0-1-16,0 4 6 15,3 10 14-15,3 11 14 0,-2 14-13 16,-1 19 8-16,-2 24 4 15,3 19-10-15,5 16-10 16,3 8-1-16,7 5 0 16,0-5-4-16,1-11-2 15,2-12 0-15,-4-14-1 16,-3-15 1-16,-3-13 4 16,-4-14-3-16,-3-13 1 15,-4-12-1-15,1-11 0 16,-2-5 1-16,0-5-2 15,2 0 1-15,4 0-20 16,13-16-51-16,12-33-72 0,9-28-89 16</inkml:trace>
  <inkml:trace contextRef="#ctx0" brushRef="#br0" timeOffset="23004.59">26879 4311 540 0,'-3'-5'110'0,"-2"2"-110"15,5 3-1-15,-2 0 4 16,2 0 1-16,0 28-12 0,-2 29 9 16,1 35 13-16,-4 33 0 15,-1 24-4-15,-2 14 11 16,4 1-5-16,0-3-7 15,4-11 2-15,0-11-4 16,0-12-1-16,2-18-4 16,7-15-2-16,0-19 1 15,-1-19-1-15,1-15 2 16,-5-11-2-16,1-14 1 16,-1-5-3-16,-1-8-7 15,7-1-46-15,4-2-26 16,4-27-47-16,-2-30-155 0</inkml:trace>
  <inkml:trace contextRef="#ctx0" brushRef="#br0" timeOffset="28168.33">23047 4732 423 0,'-21'-21'7'0,"9"-2"-5"15,6 5 6-15,3 3 15 16,2 3 7-16,1 1-10 16,0 5-7-16,0 2 1 15,0 2 14-15,0 1 4 16,0 1-2-16,0 0-12 15,0 0-2-15,-2 0-7 16,2 0-4-16,0 25-7 16,0 24 3-16,0 29 11 15,6 27 6-15,2 14-6 16,2 7-7-16,3 8 0 16,3 6 2-16,0 4 0 0,0 2-6 15,-4-5-2-15,4-14 3 16,-2-17-4-16,-4-26 2 15,-3-21 1-15,-2-21 0 16,-5-22-1-16,1-11 0 16,-1-8 5-16,0-1 1 15,0 0-1-15,0 0 2 16,2 0 0-16,-2 0-5 16,0 0 0-16,0-4-1 15,0-13 0-15,0-16-2 16,0-14 0-16,0-13-11 15,0-4-12-15,-5 11-6 0,-3 9-31 16,-4 16-47-16,-11 18-164 16</inkml:trace>
  <inkml:trace contextRef="#ctx0" brushRef="#br0" timeOffset="28972.7">21784 6349 449 0,'-8'-7'3'0,"8"6"-2"16,-1 1 1-16,1 0 16 15,0 0-1-15,0 0-9 16,-3 0-4-16,-8 0 31 16,-8 19 34-16,-12 18-42 15,-4 19-11-15,3 12 4 0,6 7-3 16,16 7-3-16,10 3-1 15,3 4-2-15,24 2-6 16,10-9-4 0,11-10-3-16,7-13 2 0,3-11-2 15,-2-13 2-15,2-15-9 16,-1-14-44-16,-5-6-41 16,-6-26-71-16</inkml:trace>
  <inkml:trace contextRef="#ctx0" brushRef="#br0" timeOffset="29352.1">23090 6177 317 0,'16'0'333'0,"10"14"-345"15,11 17 8-15,12 19 8 16,3 17 1-16,0 17 6 15,-3 14-5-15,-10 6-1 16,-14-1-4-16,-17 0 2 0,-8-5-2 16,-15-7 2-16,-19-11-2 15,-5-18 0-15,11-17 1 16,11-20-3-16,17-18-30 16,12-7-117-16,24-38-178 15</inkml:trace>
  <inkml:trace contextRef="#ctx0" brushRef="#br0" timeOffset="29944.52">23680 6117 608 0,'-20'-10'2'0,"13"10"4"16,-1 6 34-16,1 48-20 15,-2 42-13-15,3 30 11 16,6 14 1-16,8-10-12 15,25-19-1-15,14-7-2 16,12-10-4-16,12-12-3 16,10-10 0-16,18-15-26 15,15-19-35-15,16-27-78 16</inkml:trace>
  <inkml:trace contextRef="#ctx0" brushRef="#br0" timeOffset="30516.99">28325 5748 538 0,'7'17'124'0,"7"6"-138"16,4 18 13-16,1 30 10 16,-7 28 18-16,-11 27 4 0,-1 10-9 15,-4-1-10-15,-21-18-9 16,-8-16 1-16,-11-9 0 16,-6-7-1-16,-3-13 1 15,3-13-5-15,12-13 1 16,12-14-43-16,7-14-91 15,3-18-396-15</inkml:trace>
  <inkml:trace contextRef="#ctx0" brushRef="#br0" timeOffset="32325.16">24021 7371 86 0</inkml:trace>
  <inkml:trace contextRef="#ctx0" brushRef="#br0" timeOffset="35025">22536 7106 425 0,'-10'0'1'15,"8"0"-1"-15,2 0-5 16,0 0-4-16,2 9 1 15,15 8-12-15,12-2-92 16</inkml:trace>
  <inkml:trace contextRef="#ctx0" brushRef="#br0" timeOffset="35484.76">25680 7306 638 0,'0'0'7'0,"0"0"-7"16,0 0-3-16,0 0-1 15,0 0 7-15,0 0 7 16,0 0-1-16,0 0-8 0,0 0 0 16,0 0-2-16,0 0 1 15,0 0 2-15,0 0-1 16,0 0 2-16,0 0-2 15,0 0 6-15,0 0-4 16,0 0 6-16,0 0 0 16,0 0 4-16,0 0-10 15,0 0-1-15,0 0-2 16,0 0-3-16,0 0-2 16,0 0-38-16,12 0-81 15,-6 0-19-15</inkml:trace>
  <inkml:trace contextRef="#ctx0" brushRef="#br0" timeOffset="36008.62">22892 7203 383 0,'5'-2'-165'15</inkml:trace>
  <inkml:trace contextRef="#ctx0" brushRef="#br0" timeOffset="36704.76">25313 7270 454 0,'0'0'11'16,"0"0"-12"-16,0 0 0 15,0 0 0-15,0 0 14 16,0 0 3-16,0 0-5 16,0 0 5-16,0 0 1 15,0 0-3-15,0 0-4 16,0 0 6-16,0 0 3 15,0 0 2-15,0 0-5 16,0 0-4-16,0 0-3 0,0 0-1 16,0 0-1-1,0 0-4-15,0 0 4 16,0 0-3-16,0 0 4 16,0 0-6-16,0 0 3 0,0 0-4 15,0 0 2-15,0 0 0 16,0 0-5-16,0 0 4 15,0 0-3-15,0 0 5 16,0 0-3-16,0 0 5 16,0 0-3-16,0 0 4 15,0 0-4-15,0 0 1 16,0 0-1-16,0 0 0 16,0 0 3-16,0 0-5 15,0 0 1-15,0 0 0 16,0 0 0-16,0 0-1 15,0 0 0-15,0 0 3 0,0 0-2 16,0 0 0-16,0 0-2 16,0 0 0-16,0 0-5 15,7 1-46-15,-4 0-85 16,-3-1-91-16</inkml:trace>
  <inkml:trace contextRef="#ctx0" brushRef="#br0" timeOffset="37800.44">22131 7504 525 0,'-15'0'10'0,"6"0"-10"16,7 0 1-16,2 0 3 15,0 0 1-15,0 0 2 16,-1 0-7-16,1 0 3 15,0 0-2-15,0 0 4 16,0 0-1-16,0 0 0 16,0 0 0-16,0 0-4 15,0 0 4-15,0 0-4 16,0 0 6-16,0 0-4 16,0 0 3-16,0 0-3 15,0 0 3-15,15 0-2 0,19-2 7 16,20-7 26-16,14-3-30 15,11-6 6-15,9-5-10 16,4 1 2-16,-2 1-3 16,0 5 1-16,-6 5-2 15,-7 0 1-15,-13 6-1 16,-16 0-1-16,-16 1 1 16,-15 2-2-16,-11 2 4 15,-4 0-3-15,-2 0 8 16,0 0 1-16,0 0 3 15,0 0-7-15,0 0-3 16,0 0-19-16,0 0-55 0,7 7-61 16,13 1-146-16</inkml:trace>
  <inkml:trace contextRef="#ctx0" brushRef="#br0" timeOffset="38443.72">24171 7336 474 0,'0'-4'19'0,"0"1"-17"15,0 3 0-15,0 0 32 16,0 0 0-16,0 0-29 16,0 0 0-16,6 0-11 15,18-1 6-15,15-2 2 16,17-2 11-16,16-2-11 15,13-3 3-15,9 2-4 0,4 2-1 16,12 2 2-16,7 2-2 16,12 1 1-16,9-4-2 15,13-5 6-15,8-4 5 16,17-3 1-16,8-1-7 16,6 6-1-16,2 0 0 15,0 4-8-15,-11 7 7 16,-14-1-4-16,-12 2 4 15,-24 0-2-15,-8 0 0 16,-7-1 0-16,-6-6 2 16,0-3 1-16,-4-4-4 15,-5-1 3-15,-6-3-4 16,-8 6 7-16,-11-3-5 0,-14 6 0 16,-16 2 0-16,-19 0 1 15,-13 5 0-15,-10 1 3 16,-4 1 5-16,0 0 14 15,0 0 11-15,0 0-16 16,0 0-9-16,0 0-8 16,-6 0 1-16,-12 0-36 15,-7 0-34-15,-14 0-87 16</inkml:trace>
  <inkml:trace contextRef="#ctx0" brushRef="#br0" timeOffset="39788.69">21528 3396 511 0,'-39'-34'-2'0,"18"7"7"16,7 12 7-16,6 11 35 15,-1 4 10-15,-18 42-30 16,-15 55-22-16,-14 44 0 16,1 39 3-16,17 6 0 15,26-17-5-15,14-21 0 16,43-25-5-16,20-26 1 15,20-24-3-15,13-23-21 16,2-32-68-16,0-18-222 16</inkml:trace>
  <inkml:trace contextRef="#ctx0" brushRef="#br0" timeOffset="40381.1">27725 3062 629 0,'19'-12'-11'0,"2"7"-9"15,4 4 19-15,4 1 3 16,-3 15-4-16,1 25 2 16,-5 25 9-16,-11 30 3 15,-11 23 8-15,-8 16 0 16,-21 1-9-16,-6-7-9 16,3-17 1-16,0-15-1 15,4-13 0-15,1-13-28 0,0-12-86 16,-1-21-137-16</inkml:trace>
  <inkml:trace contextRef="#ctx0" brushRef="#br0" timeOffset="42196.23">24926 4307 717 0,'-9'-4'-34'0,"5"0"31"15,-1 11-3-15,-6 58-8 16,-6 58 19-16,-5 58 19 15,-3 38-11-15,6 10-4 16,6-5-5-16,6-14 8 16,5-12-6-16,2-17-3 15,0-28-2-15,5-26 0 16,6-33 0-16,-2-27-2 16,-2-27 2-16,-3-21-2 15,-2-14 4-15,-1-5-1 0,-1 0 2 16,0-25-2-16,-4-45-3 15,-1-51-9 1,5-60-11-16,6-45-5 16,24-26-3-16,-3-9-29 0,-11 22-3 15,-16 35 38-15,-3 44 23 16,-16 49 17-16,1 40 11 16,7 31-1-16,8 23 10 15,2 16-11-15,1 1-24 16,0 26-16-16,6 42 1 15,6 44 16-15,-2 37 11 16,-5 19-3-16,-5 4 0 16,0 0-4-16,0-3 4 0,0 0-4 15,-7-2-6 1,-3-12 0-16,0-16-1 16,-1-24 1-16,-2-25 1 15,1-23 0-15,2-26 1 0,4-19 3 16,4-14-4-16,2-8 1 15,0 0 1-15,0 0-3 16,0 0 3-16,0 0-8 16,0 0-20-16,0-12-31 15,3-19-43-15,4-12-52 16</inkml:trace>
  <inkml:trace contextRef="#ctx0" brushRef="#br0" timeOffset="43199.92">24894 6350 434 0,'0'2'18'15,"0"-2"-20"-15,0 0 5 16,0 0 36-16,0 0-14 15,0 0-18-15,0 0-3 16,0 0 7-16,0 0 12 16,0 0 4-16,0 0 5 15,-2-13-3-15,-5-15-19 16,-3-15-13-16,6-18 2 16,0-14-1-16,2-13 3 15,-1-13-4-15,-1-12 4 16,2-11-2-16,2-7 0 0,0-5-1 15,9-8 2-15,14-1-6 16,5 4-13-16,2 7 1 16,-1 12 4-1,-3 13-9-15,-7 14 13 0,-6 17 6 16,-8 14 3-16,-5 16 1 16,0 9 0-16,0 7 2 15,-8 7-2-15,2 5-1 16,1 6 3-16,2 3 0 15,1 4-2-15,-1 2-1 16,3 5 4-16,-1 0-5 16,1 0-1-16,0 0-28 15,-3 11-47-15,-3 11-10 0,-9 2-124 16</inkml:trace>
  <inkml:trace contextRef="#ctx0" brushRef="#br0" timeOffset="43904.68">22044 7951 465 0,'-25'0'27'16,"4"0"-2"-16,5 15 24 15,-2 17-13-15,6 28-16 16,0 26-11-16,9 23 2 16,3 7-3-16,12-2-5 15,21-7-3-15,13-9-1 16,18-11 0-16,18-12-4 15,22-12-41-15,19-22-56 16,21-24-78-16</inkml:trace>
  <inkml:trace contextRef="#ctx0" brushRef="#br0" timeOffset="44316.23">24813 7613 514 0,'14'6'23'15,"11"33"-27"-15,3 22 54 16,5 21 18-16,-2 13-34 16,-1 4-19-16,-2 1-5 15,-6-6-7-15,-8-9-2 16,-11-8-2-16,-3-7 3 15,-11-8-3-15,-12-12 3 16,2-16-12-16,7-16-10 16,13-14-12-16,1-4-77 15,28-32-79-15,12-17 2 16</inkml:trace>
  <inkml:trace contextRef="#ctx0" brushRef="#br0" timeOffset="44580.52">25452 7689 613 0,'-42'44'-1'0,"7"18"1"16,9 17 2-16,16 11 29 0,10 6-15 15,19 5-10-15,24-5-1 16,14-13-6-16,5-9 0 16,13-14-2-16,10-14-23 15,9-16-63-15,4-15-51 16,5-15-272-16</inkml:trace>
  <inkml:trace contextRef="#ctx0" brushRef="#br0" timeOffset="45036.3">28470 7235 605 0,'4'0'7'0,"-4"32"-24"15,0 32 43-15,-4 36 39 16,-19 28-31-16,-7 16-20 16,-3 1-2-16,2-16-1 15,-2-14-7-15,2-10-1 16,-9-13-5-16,-3-7 2 15,-8-9-30-15,-8-8-33 16,-11-7-97-16,-15-13-321 16</inkml:trace>
  <inkml:trace contextRef="#ctx0" brushRef="#br0" timeOffset="50201.28">22098 7960 20 0,'1'-3'42'16,"-1"0"-10"-16,0 0 34 16,0-3-38-16,-1-5-25 0,-8 1 37 15,2-2-22-15,1 1 28 16,1 2 1-16,2 2-18 15,-1 2 1 1,4 3-2-16,0-2-1 0,0-1-14 16,0-4-8-16,0-2-6 15,0 0 2-15,0 4-2 16,0 4 2-16,0 2 0 16,0 1 5-16,0 0 20 15,0 0 11-15,0 0 7 16,-1 0-9-16,-12 0-8 15,0 0-23-15,-6 0 7 0,4 0-7 16,1 0 6-16,1 5-6 16,1 24 0-16,-2 22-1 15,1 22-3-15,6 21 5 16,2 10-1-16,5 7 4 16,0 8-4-16,11 3 1 15,14-6-3-15,8-4-1 16,6-15 4-16,2-15-7 15,-1-14 3-15,-4-16-1 16,-4-13 3-16,-7-12-6 16,-1-10 2-16,1-9-9 15,6-8-34-15,6-19-63 16,2-30-89-16</inkml:trace>
  <inkml:trace contextRef="#ctx0" brushRef="#br0" timeOffset="50849.54">24682 7451 571 0,'4'-2'9'16,"5"2"-28"-16,7 0 9 16,7 3 12-16,5 9 1 15,4 9 0-15,1 13-1 16,-4 12 6-16,0 21 20 16,-6 16 4-16,-3 16-9 15,-1 8-12-15,-7 5 6 16,-2 2 1-16,-10-2 2 15,0-3 0-15,-7-6-6 16,-14-10-3-16,-4-12-1 16,1-6-6-16,3-17-4 0,3-12 1 15,8-12-2-15,8-10-1 16,2-6-47-16,14-7-62 16,8-11-91-16</inkml:trace>
  <inkml:trace contextRef="#ctx0" brushRef="#br0" timeOffset="51784.65">21942 9525 561 0,'-6'0'9'0,"3"0"-7"15,3 0-3-15,0 0 2 16,0 0 2-16,0 0-14 16,9 0 3-16,10 0 5 0,2 0 8 15,6-6-6-15,-6 0 3 16,-1 4 3-16,6-2 4 15,2-2-3-15,8-2 3 16,6-3 11-16,11-2-12 16,5 1 1-16,5-2-4 15,5 3-1-15,1 0-1 16,4 0-1-16,4-1 0 16,7 3 0-16,9-1 2 15,6 2-7-15,5-2 7 16,5 1 1-16,10-3 11 15,4 2-4-15,7 2 2 0,-3-2-2 16,-7 3-1-16,-8 2-3 16,-8 0-8-16,5 3 4 15,-6-3 0 1,7 0 1-16,0 0 0 0,0-3-2 16,-2 1-2-16,0 0 2 15,-5-1-1-15,-5 0-2 16,-7 4 3-16,-18-2-7 15,-18 2 6-15,-10 0-6 16,-15 4 8-16,-5-2-6 16,-8 2 5-16,-4 0-5 15,-7 0 4-15,-3 0-1 16,-3 0-3-16,0 0 8 0,0 0-2 16,0 0 5-16,0 0-3 15,0 0 8-15,-2 0-11 16,1 0 1-1,-1 0-8-15,-2 0-32 0,-3 0-45 16,-10 11-99-16</inkml:trace>
  <inkml:trace contextRef="#ctx0" brushRef="#br0" timeOffset="62828.82">22132 7727 412 0,'-13'-17'22'0,"-1"8"-10"15,10 4 43-15,-2 4 30 16,5 1-25-16,-1 0-28 16,1 0-15-16,-7 6-8 15,-5 22 3-15,-8 20-7 16,-3 21-4-16,-3 24 0 0,8 20 3 16,-2 21 2-1,5 27-3-15,8 16 3 16,8-5-2-16,2-12 0 15,28-24-1-15,11-32-1 0,4-17 0 16,2-19-2-16,0-14 2 16,5-8-5-16,0-11 2 15,6-6-37-15,-4-8-36 16,-12-12-135-16</inkml:trace>
  <inkml:trace contextRef="#ctx0" brushRef="#br0" timeOffset="63656.61">24697 7570 649 0,'-8'-9'-6'0,"5"4"6"15,3 5 1-15,3 3 2 0,26 33-17 16,11 25 28-16,13 32 3 15,0 24-8-15,-1 19 3 16,-10 13-2-16,-14 7-4 16,-12-2-6-16,-14-11 2 15,-2-18-3-15,-18-19 2 16,-16-20 0-16,-8-15 6 16,-4-15 12-16,6-12 8 15,8-17-14-15,10-9-4 16,13-10-6-16,4-5-4 15,5-3-18-15,8-8-72 16,14-25-117-16</inkml:trace>
  <inkml:trace contextRef="#ctx0" brushRef="#br0" timeOffset="64560.32">23264 7971 44 0,'-4'-8'-44'0</inkml:trace>
  <inkml:trace contextRef="#ctx0" brushRef="#br0" timeOffset="65888.42">23030 7907 548 0,'-19'-11'-7'0,"7"7"6"16,6 0 51-16,2 4 10 15,4 0-38-15,0 0-17 16,0 0 0-16,0 0-2 15,0 5-2-15,0 32 0 16,0 23 11-16,0 20 19 16,0 20-15-16,0 9-8 15,0 11-3-15,0 12 2 16,2 4-3-16,1-7 0 16,0-17 0-16,1-18-5 0,-1-18 2 15,0-16-1-15,0-13 2 16,-2-15-2-16,1-15 2 15,-2-9-1 1,0-6-1-16,0-2 1 0,0 0 0 16,0 0 1-16,0 0-4 15,0-6 6-15,0-27-9 16,-2-28 5-16,-5-30-6 16,-3-28-6-16,0-19 2 15,0-8-8-15,-1 3 0 16,-3 11 13-16,0 25 7 15,2 22-4-15,2 20 7 16,2 17-6-16,4 13 2 0,-2 15 0 16,6 7 0-16,0 10 3 15,0 3-6-15,0 0 2 16,0 0-8-16,0 7 1 16,0 29-1-16,12 20 15 15,1 32 1-15,-3 23 3 16,-1 23-2-16,-1 11 2 15,0-2-5-15,2-11-6 16,0-20 2-16,2-19-4 16,0-19 4-16,-3-21-2 15,-3-20 1-15,-3-18-2 16,-1-12 2-16,-2-3-1 0,0 0 1 16,0 0 1-1,0-24-6-15,0-23 4 16,-3-22-4-16,-3-32-1 15,0-23 1-15,6-24-5 0,0-20-5 16,0-4-4-16,7 20 10 16,-4 32 4-16,-3 39 4 15,0 30-3-15,-3 22 7 16,-3 9-5-16,2 8 3 16,4 8 0-16,0 1-1 15,0 3-2-15,0-2-7 16,15-3-64-16,4-1-38 0,-9-1-314 15</inkml:trace>
  <inkml:trace contextRef="#ctx0" brushRef="#br0" timeOffset="66940.03">23857 7672 538 0,'4'0'74'0,"-4"0"-77"0,0 23 4 15,0 33 25-15,-3 27 8 16,2 25-11-16,1 19-10 16,0 12-1-16,0 11 0 15,0 7-6-15,3-1-5 16,0-14 0-16,-2-18-2 15,1-24 5-15,-2-24-7 16,0-23 6-16,0-22-5 16,0-16 6-16,0-11-3 15,0-4 1-15,0 0-5 16,4-12-2-16,2-39-12 16,8-38 18-16,1-37-19 15,2-33-9-15,2-16 6 0,-3-4-12 16,-4 8 7-16,-8 28 9 15,-4 31 10-15,0 37 8 16,0 35 2-16,0 20 12 16,-1 16 22-16,-1 4 0 15,1 21-36-15,-1 37 2 16,2 37 3-16,0 34 11 16,0 19-8-16,12 0-8 15,3 1 2-15,3-11-6 16,-2-17 4-16,-1-18-2 15,-4-23 2-15,-5-18-2 16,-6-21 5-16,0-16-4 0,0-13 3 16,0-10 0-16,0-2 6 15,0 0-1-15,-5-18-7 16,-10-32-3 0,-3-36-13-16,5-39 13 0,6-35-4 15,4-22 1-15,3-12-5 16,-2 15-2-16,-1 32 12 15,-2 49-3-15,1 47 4 16,2 30 1-16,1 20 14 16,-1 1-5-16,1 18-5 15,-3 48-8-15,4 44 9 16,0 40 4-16,0 16-1 16,0-2-7-16,0-11-6 0,4-14 3 15,2-19-2-15,-2-26 5 16,-2-28-3-16,-2-25 3 15,0-21-4 1,0-13 2-16,0-7-8 0,1-11-25 16,4-42-32-16,-2-34-75 15,0-27-361-15</inkml:trace>
  <inkml:trace contextRef="#ctx0" brushRef="#br0" timeOffset="67959.49">24533 7803 632 0,'-12'0'-17'16,"8"0"20"-16,2 0 37 0,-2 24-18 16,-1 29-19-16,-3 31-2 15,-2 38 26 1,3 17-6-16,-2 13-9 15,0 10-3-15,2-2-2 0,1-9-3 16,0-17-1-16,-1-20 0 16,3-20 0-16,1-20-1 15,2-20-2-15,1-22 3 16,0-16-2-16,0-12 1 16,0-4-1-16,0 0-3 15,0-7-4-15,0-36-9 16,0-37 15-16,0-36-18 0,4-38-6 15,5-21-6 1,-3-5 10-16,-3 3-1 16,-3 24 13-16,0 28 8 15,0 33 0-15,-4 31 2 0,-2 23 2 16,0 20 15-16,4 13-6 16,2 5 7-16,0 0-12 15,0 12-11-15,0 38 0 16,12 26 9-16,2 39 6 15,0 17-5-15,-3 10-6 16,-2 4-4-16,1-6 5 16,-4-14-3-16,0-20 3 15,-3-21-2-15,0-28 2 0,-3-21-2 16,2-17 3 0,-2-15-3-16,0-4 3 15,0 0 3-15,0 0-1 16,0-20-2-16,-3-33-3 0,-5-33-4 15,4-36-6-15,4-30 4 16,0-13-7-16,3-11-10 16,6 0 4-16,0 18 2 15,-5 23 9-15,-4 35 4 16,0 38 4-16,0 31 1 16,0 22 10-16,0 9 8 15,-6 11-6-15,5 49-13 16,1 44 4-16,0 42 5 15,0 28 0-15,5 11-4 16,4-1-4-16,2-8 0 16,-5-13-3-16,-4-26 5 0,-2-21-2 15,0-20 1-15,-6-22 1 16,-5-17-5-16,0-21 6 16,3-15-2-16,3-13 1 15,4-6-2-15,1-2 3 16,0 0-4-16,0 0 1 15,0 0-1-15,0 0-5 16,0 0-3-16,0 0-5 16,0 0-5-16,0 0-13 15,6 0-7-15,7 0-14 16,-6 0-53-16,-3-10-59 16</inkml:trace>
  <inkml:trace contextRef="#ctx0" brushRef="#br0" timeOffset="69460.35">22127 7681 566 0,'-11'-10'-27'0,"-3"4"26"16,6 4 5-16,3 2 25 0,2 0 12 15,0 0-4-15,-3 15-29 16,-7 36-10-16,-2 33 4 16,-4 35-2-16,2 23 8 15,1 5-3-15,2 11 0 16,1-2 0-16,10-6 4 15,3-21-4-15,10-25-1 16,23-20-2-16,10-15-3 16,11-7 4-16,8-7-6 15,4-3 3-15,4-2-31 16,-4 0-67-16,-11-11-134 16</inkml:trace>
  <inkml:trace contextRef="#ctx0" brushRef="#br0" timeOffset="70216.33">24652 7696 514 0,'-9'-7'8'15,"-1"4"-5"-15,8 3 31 16,2 0 19-16,0 0-31 15,0 0-23-15,2 16-11 0,16 17 11 16,6 17 18-16,8 18-5 16,3 13-9-16,5 12 5 15,2 16 0-15,-4 9-5 16,-5 10-2-16,-11 5-1 16,-13-5-1-16,-9-4 2 15,0-13 0-15,-22-14 1 16,-8-9-2-16,-7-13 2 15,3-9 1-15,3-14-2 16,6-14 2-16,8-12-4 16,8-10 4-16,6-12-5 15,3-4 3-15,0 0-31 16,16-3-64-16,12-21-14 0,5-11-183 16</inkml:trace>
  <inkml:trace contextRef="#ctx0" brushRef="#br0" timeOffset="75603.41">22238 10208 299 0,'-14'-16'10'16,"-5"-2"-1"-16,9 2 57 15,1 7 15 1,3 3-37-16,5 2-3 0,-1 4 0 16,1 0-8-16,1 0-2 15,0 0-11-15,0 0-10 16,-5 1 0-16,-4 32-2 16,-4 34 9-16,-4 37-5 15,4 25 10-15,4 3-9 16,6-12-6-16,3-21-4 15,0-16 1-15,14-19-2 0,2-18-6 16,-3-13 5 0,-1-14-4-16,-8-9 6 0,-2-7-5 15,-2-3 1 1,0 0-16-16,0 0-24 0,0-27-2 16,-2-23-77-16,-8-19-81 15</inkml:trace>
  <inkml:trace contextRef="#ctx0" brushRef="#br0" timeOffset="77080.05">22119 10280 502 0,'0'-6'0'15,"-5"3"-2"1,5 1 3-16,0 2 23 15,0 0 22-15,-1 0-12 0,1 0-19 16,0 0 4-16,0 0-4 16,0 0-6-16,0 0-3 15,0 0-2-15,0 0 0 16,0 0-5-16,0 0 4 16,0 0-2-16,0 0 3 15,-2 0-2-15,2 0 5 16,0 0-7-16,0 0 1 15,0 0 1-15,0 0-1 0,-1 0-1 16,1 0 0-16,-2 0 2 16,2 0 1-1,0 0 3-15,0 0-5 0,0 0 3 16,-1 0-2-16,1 0 0 16,0 0 0-16,-2 0-6 15,2 0 7-15,0 0-5 16,0 0 5-16,0 0-4 15,0 0 5-15,0 0-2 16,0 0 3-16,2 0-1 16,12-3-2-16,5-6 0 15,6 1-1-15,6-2 3 16,4-1-4-16,0 1 2 16,6 0-2-16,3 1 0 15,1-1 1-15,2 3 2 16,0-1-3-16,0 1-3 0,3 0 5 15,11-3-6-15,8-2 9 16,11-3-7-16,7-2 5 16,1 0-4-16,-1 2 4 15,2 1-1-15,5 3-3 16,7 0 1-16,11-2-3 16,6-4 7-16,5-2-5 15,6-5 4-15,6-1-3 0,0 0 4 16,2 4-4-1,-7 6 3-15,-13 7-3 16,-18 5-3-16,-17 2 3 16,-15 1-2-16,-12 0 5 0,-9 0-4 15,-7 0 3-15,-8 1-4 16,-6 4 4-16,-2-3-1 16,-6-1-4-16,-5 1 4 15,-4-1-2-15,-5 1 1 16,-3-2 0-16,0 0 2 15,0 1-2-15,0-1 6 16,0 3-5-16,0-2 0 16,0 2 1-16,0 7-7 15,-6 10 6-15,-3 18-1 16,-6 18 7-16,2 17-6 16,-4 22 1-16,4 14-1 15,-2 12 2-15,5-2 0 0,4-7-3 16,1-10 1-16,2-17 1 15,0-10 4-15,-4-11-5 16,2-13 4-16,-1-5 0 16,2-8 2-16,1-9-6 15,1-7 3-15,2-8-3 16,0-4-5-16,0-5 5 16,-1-3-3-16,1-2 6 15,0 0-3-15,0 0 3 16,-2 0 0-16,2 0 2 15,-1 0 0-15,1 0-1 16,-3 0-1-16,3 0-4 0,-6 0 5 16,-8 0-6-16,-5-6 3 15,-13-2-6-15,-9-5 6 16,-8 1-2-16,-15-1-3 16,-15 4-3-16,-13 3-1 15,-15 5 0-15,-1-1 0 16,0 2 9-16,3-1-2 15,1-1-1-15,1 2 2 16,0 0-1-16,-1 0 3 16,-6 0-3-16,-6 0-2 15,-5 11 0-15,-2 5 3 16,-1 3-4-16,6 1 4 16,1-4 1-16,14-2 5 0,14-5-4 15,11-5 2-15,11-1 3 16,5-3-8-1,9 0 2-15,4 0-3 16,11 0 7-16,5 0-6 0,7-2 7 16,10 1-3-16,6 1 0 15,7 0-3-15,1 0 1 16,1 0-1-16,1 0-4 16,0 0 4-16,0 0-3 15,0 0 5-15,0 0-4 16,0-1 3-16,0 1-3 15,0 0 2-15,0 0 0 0,0 0-5 16,0 0 3-16,0 0-4 16,0 0-1-16,20 0-32 15,13 0-32 1,8 0-47-16,-4 0-386 0</inkml:trace>
  <inkml:trace contextRef="#ctx0" brushRef="#br0" timeOffset="83548.02">23270 9769 501 0,'0'-11'6'0,"-10"8"16"15,7 3 32-15,1-2-5 16,2 2-29-16,0 0-16 16,0-2 0-16,0 2 7 15,-1 0 3-15,-1 0 5 16,1 0 7-16,1 0-1 0,-2 0-4 16,2 0-8-16,0 0 1 15,-1 0-10-15,-7 6-2 16,-6 16-1-1,-5 12 2-15,-4 15-5 0,0 13 0 16,7 3 3-16,0 6-2 16,2 3 2-16,4 6-2 15,1 5 1-15,4 0 2 16,4-3 0-16,1-5 0 16,0-5-3-16,13 0 3 15,10 4-5-15,3 4 6 16,4-4 0-16,-2 1-3 0,2-11 0 15,-6-7-1 1,0-9 2-16,-3-10 0 16,-5-9-2-16,-1-9-3 15,-6-5 8-15,-3-9-5 0,-3-4 4 16,0-1-5-16,0-2 5 16,0 1-4-16,1-1 2 15,2 3 2-15,0 2-6 16,8 2 3-16,2 2-8 15,6 1-14-15,10 3-9 16,8 0-21-16,8-7-44 16,5-7-101-16</inkml:trace>
  <inkml:trace contextRef="#ctx0" brushRef="#br0" timeOffset="84312.87">24718 9668 621 0,'-14'-8'-3'16,"10"2"7"-16,4 6 42 16,0 0-15-16,0 0-24 15,0 0-7-15,0 0-8 16,0 4 5-16,6 14 1 16,13 7 7-16,2 3 5 15,-1 0-9-15,3 0 3 16,1 5-3-16,6 7 3 15,1 12 0-15,-4 12 0 16,-2 13 6-16,-7 18 10 0,-6 14-3 16,-5 10-14-16,-7 4 6 15,-1-5-4-15,-20-9 7 16,-6-12-6-16,1-14 2 16,-3-12-5-16,1-14 3 15,7-13-1-15,-1-6-2 16,3-9 0-16,0-4-4 15,0-1 4-15,2-2-4 16,6-4-11-16,5-3-28 16,6-1-30-16,0-8-104 15,0-6-119-15</inkml:trace>
  <inkml:trace contextRef="#ctx0" brushRef="#br0" timeOffset="85557.22">23181 9563 462 0,'-23'45'-3'15,"3"9"3"-15,0 12 4 16,-2 5 13-16,3 6 5 15,4 16-6-15,4 17 10 16,11 11 8-16,0 10-3 16,18-4-9-16,10-9-8 15,4-8-5-15,-1-15-5 16,0-5 4-16,-3-10-4 16,1-8 0-16,-6-13-3 15,-1-12 1-15,-3-16-4 0,-4-10 4 16,1-6-2-16,-2-5 1 15,2-2-1-15,6-2-5 16,12-4 6-16,10-2-15 16,6-4-59-16,-6-15-95 15</inkml:trace>
  <inkml:trace contextRef="#ctx0" brushRef="#br0" timeOffset="86112.37">24722 9571 444 0,'5'0'148'0,"-2"0"-152"15,6 0-16-15,8 15 14 16,12 17 12-16,8 22 13 16,5 21-5-16,4 25 1 15,-6 22 12-15,-9 15-15 16,-8 6-2-16,-13 2-10 15,-8-10 6-15,-2-10-2 0,-2-17 1 16,-16-17 4-16,-3-16-2 16,-2-14-1-1,-1-8-2-15,0-8 0 16,-3 1-6-16,-1-4 4 0,-2 0-9 16,3-5-33-16,-3-10-123 15,2-15-263-15</inkml:trace>
  <inkml:trace contextRef="#ctx0" brushRef="#br0" timeOffset="86824.97">21976 9749 589 0,'-18'0'5'0,"9"0"-4"15,6 0 16-15,1 0 12 16,0 33-29-16,0 25 1 16,-1 25 5-16,2 18 4 15,-1 9 1-15,2 6-2 16,0 4 0-16,0-3 1 16,0-3-5-16,3-5-1 15,17-4 8-15,5-2-2 16,8-3 3-16,5-6-10 15,8-5-1-15,7-8-2 16,6-10 1-16,5-10-1 16,1-13-5-16,1-13-27 0,-9-16-41 15,-17-19-60-15,-20-1-285 16</inkml:trace>
  <inkml:trace contextRef="#ctx0" brushRef="#br0" timeOffset="87327.96">22595 9557 575 0,'-7'-7'-1'15,"6"4"-11"-15,1 3 14 16,1 0-8-16,26 20-13 0,13 19 25 16,9 23-1-16,5 27 4 15,2 23 1-15,-1 25 5 16,-8 15-11-16,-10 11 0 16,-12 2-2-16,-9-8 6 15,-11-13 2-15,-5-20-5 16,0-17 2-16,-6-17 0 15,-9-13 5-15,0-13 0 16,2-13 0-16,1-12-9 16,4-14 0-16,4-15-2 15,4-10-6-15,6-1-92 16,8-30-71-16</inkml:trace>
  <inkml:trace contextRef="#ctx0" brushRef="#br0" timeOffset="88084.77">22587 11499 349 0,'0'-8'36'15,"0"4"-33"-15,0 1-7 16,0 2 16-16,0 1 36 15,0 0-12-15,0 0-14 16,0 0 10-16,0 0-12 16,1 0-9-16,6 0-14 15,5 0-8-15,9 1 11 0,4 5-60 16,0-5-87 0</inkml:trace>
  <inkml:trace contextRef="#ctx0" brushRef="#br0" timeOffset="88376.99">23919 11320 636 0,'0'-2'25'0,"0"1"-26"15,0 1 4-15,0 0 11 16,0 0 22-16,2 0-16 16,-2 0-22-16,1-1 3 0,-1 1-7 15,2 0 6-15,-2 0-7 16,0 0 5-16,0 0-13 16,0 0-10-16,1 0-25 15,4 8-49-15,-5 7 6 16,0 2-158-16</inkml:trace>
  <inkml:trace contextRef="#ctx0" brushRef="#br0" timeOffset="93013.08">23229 9747 467 0,'4'-2'22'0,"-4"2"-21"15,0 0 0-15,0 0 4 16,0 0 10-16,0-1-6 16,0 1-7-16,0-1 9 15,0 1-1-15,0 0 12 0,2 0-3 16,-2 0 3 0,0-1-7-16,0 1-2 15,0 0-7-15,0 0-2 16,0 0-1-16,0 0-6 0,0 0 6 15,0 0-5-15,0 0 3 16,0 0-5-16,0 0 0 16,0 0-7-16,0-2-2 15,0 2-10-15,0-1 1 16,0-1 14-16,0 0-2 16,0-5 9-16,0-2 0 15,0-2 5-15,0-3-5 16,0 3 5-16,0 4-5 15,0-1 2-15,0 2 1 16,0 2-4-16,0 2-10 16,-3 0-7-16,1 2 9 0,-2 0 4 15,-6 0 0-15,-3 13 0 16,0 2 4-16,-1 3 0 16,2 0 5-16,5-1 0 15,2-7-3-15,2 0 11 16,3-8 0-16,0-2 2 15,0 0-2-15,0 0-2 16,0 0 4-16,0 0-5 16,0 3-6-16,0 2-5 15,0 5 4-15,0 1-2 16,5-2 1-16,4-1-13 16,9-8-14-16,0 0 1 15,4-4-1-15,-1-19-13 0,-6-2-4 16,-2-4 30-16,-7 1-4 15,-4 8 21-15,-2 2-3 16,0 5 10-16,0 1 23 16,0 3-5-16,-5 0-14 15,-4 3 11-15,5 2 1 16,-2 1-19-16,1 0 10 16,4 1 10-16,1 2-12 15,0 0-14-15,0 0-3 16,0 0-2-16,0 0 6 15,-2 0 0-15,1 0 5 16,-1 0 4-16,-6 12-4 0,0 5 4 16,-1 3-8-16,-2 5 6 15,1-4-7-15,3 1 6 16,1 2-2-16,1-2 2 16,0 2-2-16,0 1-5 15,0 4 3-15,-1 9-4 16,0 11 6-16,-1 10 0 15,-2 6 0-15,3 3-4 16,2 5 3-16,2 1-4 16,1 2 1-16,1 5 1 15,0-4-7-15,0-1 6 16,0-4-3-16,3-5 5 16,12 2-5-16,8-2 4 0,6 3-3 15,1 4 1-15,2 0 2 16,1 4-8-1,0-3 5-15,0-7-2 16,-7-6 4-16,-6-14-3 0,-8-12 3 16,-6-16-3-16,-5-10 7 15,-1-8 16-15,0-2 12 16,0 0-13-16,0 0-15 16,0 0 2-16,0 0-9 15,4 0 1-15,15 0-27 16,15-23-63-16,12-20 3 15,0-20-205-15</inkml:trace>
  <inkml:trace contextRef="#ctx0" brushRef="#br0" timeOffset="93791.03">24742 9692 517 0,'-12'-6'0'16,"6"2"21"-16,6 4 52 16,0 0-34-16,0 0-31 15,0 0-4-15,0 0-10 16,0 7 4-16,7 17-1 15,8 16 26-15,0 17-4 16,4 15-8-16,-2 10 2 16,3 9-3-16,3 2-7 15,-5 5-4-15,-5-4 6 0,-2 3-6 16,-11 0 7 0,0-3 1-16,-2-3 6 15,-14-5 1-15,-1-5-2 16,0-6 0-16,-2-7-10 0,0-3 6 15,-3-8-7-15,1-2 6 16,0-9-5-16,-1-7 4 16,4-5-1-16,-1-4 6 15,1-4 2-15,4-5-4 16,2-6-2-16,4-6-7 16,3-5 9-16,4-3-10 15,1-1 6-15,0 0-9 16,0 0 3-16,0 0-4 15,0 0 0-15,4 0-26 16,17-7-31-16,4-15-12 16,-4-7-59-16</inkml:trace>
  <inkml:trace contextRef="#ctx0" brushRef="#br0" timeOffset="94768.96">23213 10078 10 0</inkml:trace>
  <inkml:trace contextRef="#ctx0" brushRef="#br0" timeOffset="95159.92">23246 9800 196 0,'0'-5'27'0,"-4"3"8"16,1-1 27-16,3 2-6 15,0 1-12-15,0 0-15 0,0 0-3 16,0 0 1-16,-4 0-3 16,-1 5-8-1,-4 18 1-15,-3 17-12 0,-4 17 0 16,4 15 0-16,0 15 7 16,6 13 4-16,3 12-8 15,3 7-1-15,0-1 0 16,1-5 5-16,14-12-4 15,5-9 0-15,7-8-3 16,4-5 2-16,8-10-3 16,5-3-5-16,1-4 1 15,4-11-3-15,-3-2 6 16,0-8-6-16,-7-4 4 16,-8-9-2-16,-5-8 2 15,-13-8-1-15,-1-4-1 16,-8-5 3-16,-1-3-13 0,3 0 3 15,8 0-35-15,1-21-8 16,-1-10-55-16</inkml:trace>
  <inkml:trace contextRef="#ctx0" brushRef="#br0" timeOffset="95796.16">24712 9625 516 0,'-8'-3'5'15,"5"0"-4"-15,3 3-7 16,0 0-7-16,3 5 5 16,17 16 9-16,6 20 27 15,6 15-3-15,3 15-1 16,3 23-12-16,-5 17-5 15,-7 23-1-15,-6 10 0 16,-8 4 4-16,-8-7-2 0,-4-18 9 16,0-19-3-16,-4-15-2 15,-14-15-2-15,-2-12 0 16,-2-7 0-16,1-12-6 16,6-13 3-16,2-10-12 15,7-11 8-15,3-4-6 16,2-4 8-16,-1 0-11 15,2 1-12-15,0-2-17 16,0 3-41-16,0-2-91 16,2-1-77-16</inkml:trace>
  <inkml:trace contextRef="#ctx0" brushRef="#br0" timeOffset="100308.1">17228 5086 604 0,'0'3'8'0,"-9"-3"-9"16,6 0-2-16,-1 0 7 15,0 0 9-15,3 0 3 16,-1 0-12-16,2 0 1 15,0 0-2-15,0 0 0 16,0 0 1-16,0 0-9 16,0 0 7-16,0 0-7 15,0 0 7-15,0 0-3 0,0 0 1 16,0 0-2-16,0 0 5 16,0 0-2-16,0 0-3 15,0 0 3 1,0 0-4-16,0 0 4 0,5 0-2 15,10 0-1-15,9 0 1 16,4-2 5-16,6 1-5 16,2-1 3-16,4-3-2 15,-1 3-2-15,-2-4 4 16,4 2-5-16,-1 0 6 16,1 1-4-16,8-4 3 15,7-1-3-15,3-1 3 16,7 1 3-16,1 1-5 15,-2 0 0-15,7 3-4 16,5-3 8-16,7 0-7 16,1 1 7-16,-4 1-5 15,-9 4 4-15,-6 1-5 0,-7 0 4 16,-4 0-3-16,-1 0-4 16,-6 0 9-16,0 0-7 15,-4 0 7-15,-1 0-5 16,-1 0 4-16,-2 0-5 15,3 0 4-15,0-2-1 16,5-2-1-16,1-4 0 16,6-4-4-16,2 1 9 0,-1-4-6 15,-3 7 2 1,-1-2-1-16,-6 3 2 16,-5 2-2-16,-2 0 2 15,-3 2-4-15,0 2 1 0,2 1 2 16,0 0-4-16,5 0 6 15,3 0-5-15,2 0 4 16,-1 0-3-16,1 0 4 16,-8 0-2-16,-4 0-4 15,-8 0 4-15,-7 0-4 16,-9 0 6-16,-4 1-4 16,-5 1 4-16,-2-1-4 15,-1-1 4-15,0 0-1 16,0 0 3-16,0 0-1 15,0 0-1-15,0 0 3 16,0 0-6-16,0 2 1 16,0 1-6-16,-3 12-27 0,-30 13-146 15</inkml:trace>
  <inkml:trace contextRef="#ctx0" brushRef="#br0" timeOffset="101568.01">17505 6383 245 0,'0'0'286'15,"-3"0"-289"-15,3 0-4 16,0 0 3-16,0 0 5 16,0 0 4-16,0 0-3 15,0 0 2-15,0 0 2 16,10 0-4-16,5 0 13 15,6-4 6-15,3 3-2 0,2-4-9 16,6 2 0-16,2 0-8 16,6 2 7-16,2 0-3 15,3 1-1 1,1 0 4-16,0 0-11 0,4 0 5 16,0 0-6-16,7 0 6 15,1 2-2-15,3 1 3 16,3 0-5-16,-5 2 7 15,2 0-3-15,-7-2-3 16,-3 0 3-16,-2-1-5 16,-7-2 8-16,-4 0-8 15,0 0 5-15,-3 0-2 0,-1 0 1 16,1 0-2-16,2 0 3 16,3 0 3-16,6 0-6 15,5-8 2 1,4-3-2-16,2 0 7 0,1 0-8 15,-2 3 5-15,1 0-6 16,1 1 4-16,-4 0 0 16,-1 0-4-16,1-2 3 15,-6 1-5-15,2-3 9 16,2-1-5-16,-5 2 5 16,2 0-6-16,-6 0 4 15,-9 2-1-15,-1 2-1 16,-8 2 2-16,-4 4-7 15,-3-2 5-15,-5 2-4 16,-1 0 9-16,-4 0-8 16,-1 0 9-16,-2 0-6 15,-5 0 1-15,0 0 2 0,0 0-1 16,0 0 5-16,0 0 0 16,0 0 2-16,0 0-5 15,0 0 5-15,0 0-5 16,0 0 2-16,0 0-3 15,0 0 1-15,0 0 1 16,0 0-11-16,0 0 4 16,0 0-4-16,0 4-29 0,-10 12-61 15,-19 12-123 1</inkml:trace>
  <inkml:trace contextRef="#ctx0" brushRef="#br0" timeOffset="112084.74">17479 7363 555 0,'-4'-28'75'15,"-5"7"-72"-15,3 9 13 16,5 10 37-16,-1 2 5 16,2 0-24-16,-11 0-22 15,-11 38-3-15,-10 33 1 16,-16 29-10-16,2 18 3 15,3-10-3-15,7-12 1 16,8-13-2-16,13-5 0 0,12-19-30 16,3-16-46-16,6-21 4 15,12-22-68-15,1-21-1 16,0-38-183 0</inkml:trace>
  <inkml:trace contextRef="#ctx0" brushRef="#br0" timeOffset="112276.22">17273 7604 303 0,'-14'-77'74'0,"5"11"-30"15,6 20 19-15,2 22 3 16,1 18 5-16,0 6-41 16,6 11-24-16,21 28 3 15,10 21 57-15,7 19-31 16,-2 8-24-16,0-2-5 16,0-9-7-16,-7-9 5 15,0-12-7-15,-9-11 7 16,-6-6-22-16,-11-6-37 15,-9-7-33-15,-3-11-80 16,-29-14-291-16</inkml:trace>
  <inkml:trace contextRef="#ctx0" brushRef="#br0" timeOffset="112428.82">17291 7939 719 0,'-9'3'2'15,"9"-3"-11"-15,0 0-6 16,28 0 2-16,15-4 9 15,14-10 8-15,5-4-4 0,-2 0-7 16,-8 4-81 0,-12-3-53-16,-16 2-271 15</inkml:trace>
  <inkml:trace contextRef="#ctx0" brushRef="#br0" timeOffset="112891.61">17709 7565 675 0,'0'0'-7'0,"0"0"6"16,0 14 5-16,0 35 9 16,11 20 5-16,5 11 0 15,6-3-17-15,-1-12 1 16,0-10-4-16,-3-14-33 16,-8-14-24-16,-7-18-30 15,-3-11 6-15,0-38 15 16,-18-20-8-16,-4-25 29 15,-2-12 61-15,3 1 32 0,11 13 18 16,10 23 25-16,0 25-44 16,20 19-31-16,10 10-15 15,5 6 6-15,-3 7-3 16,-3 21 1-16,-13 7 2 16,-10 5 0-16,-6-4-5 15,-1-2 1-15,-14-11 2 16,2-7 2-16,5-5 33 15,6-8 10-15,2 4-35 16,0 11-20-16,14 10 6 16,4 7 4-16,4 0 2 15,-5-5-3-15,-9-2-5 0,-8-4 5 16,0-3-5-16,-17-2 3 16,-9-9-12-16,-3-7-4 15,3-3-9-15,11-14-14 16,14-20 4-16,1-16-20 15,20-8-43-15</inkml:trace>
  <inkml:trace contextRef="#ctx0" brushRef="#br0" timeOffset="113104.92">18252 7414 416 0,'0'-6'174'15,"-10"6"-144"-15,-18 1 45 16,-9 33-24-16,-10 25-31 0,0 18-15 15,10 8 1-15,13-3 2 16,18-15-3-16,6-11 0 16,25-11-7-16,20-8 5 15,16-7-5-15,12-9 3 16,6-13-20-16,3-8-57 16,-3-12-49-16,-10-24 20 15</inkml:trace>
  <inkml:trace contextRef="#ctx0" brushRef="#br0" timeOffset="113464.62">18659 7447 542 0,'-16'-7'144'0,"5"2"-146"16,11 5 18-1,0 0 10-15,0 0-20 0,0 0-14 16,0 10 1-16,0 3 10 15,5 1 1-15,-2-5 4 16,-3-7 2-16,0 0 14 16,0-2-9-16,0 0-4 15,0 0-5-15,0 0 0 16,0 0-2-16,0 0-7 16,0 0 4-16,0 0-3 15,0 0 5-15,0 8-4 0,1 20-3 16,3 25 1-16,1 18 9 15,0 9-4-15,1-4 1 16,0-14-1 0,3-12-5-16,-1-14 5 0,-2-8-5 15,0-15-8-15,1-11-43 16,-3-9-55-16,-4-36-158 16</inkml:trace>
  <inkml:trace contextRef="#ctx0" brushRef="#br0" timeOffset="113697.99">18735 7311 690 0,'3'0'-15'16,"14"0"6"-16,9 18-5 16,18 20 22-16,11 16-3 0,-2 13-1 15,-11 4-4-15,-17 2 3 16,-16 1-1-16,-9-5-3 15,-10-2 5-15,-20-7-3 16,-7-11 5-16,-3-8-4 16,7-11 1-16,2-10-5 15,8-6-28-15,1-7-119 16</inkml:trace>
  <inkml:trace contextRef="#ctx0" brushRef="#br0" timeOffset="114752.63">17714 7080 488 0,'0'-1'1'0,"0"0"-4"16,0 1 16-16,-3 6 14 15,-2 40-13-15,0 35-9 16,1 33 6-16,4 28 7 16,0 5 5-16,0 0 1 0,20-12-16 15,9-19 5-15,7-22-12 16,10-20 5 0,1-18-6-16,3-17-2 0,-1-17-3 15,-1-15-63-15,-8-8-29 16,-13-30-159-16</inkml:trace>
  <inkml:trace contextRef="#ctx0" brushRef="#br0" timeOffset="115135.78">18394 6827 639 0,'12'0'-32'0,"9"25"2"16,9 21 30-16,6 29 12 15,5 26-5-15,-1 21-2 16,-5 15-4-16,-9 7 1 0,-12-2 0 16,-14-9-2-1,0-11 5-15,-24-20-4 0,-6-16 16 16,3-15 4 0,1-14-6-16,6-11-15 0,10-10 3 15,4-8-3-15,6-4-22 16,0-9-114-16,0-12-189 15</inkml:trace>
  <inkml:trace contextRef="#ctx0" brushRef="#br0" timeOffset="116559.93">18028 8977 238 0,'0'0'26'16,"-3"0"37"-16,-2 0 17 15,-1 0 1-15,0 0-23 16,0 1-8-16,-1 13-15 15,4 16-10-15,2 30-19 16,1 23 7-16,0 8 5 16,13 1-10-16,5-18-3 0,4-11-7 15,-1-11 5-15,-2-15-8 16,-2-11 10-16,-8-11-13 16,-2-11-21-16,-4-5-25 15,-3-32-29-15,0-24 29 16,0-20-94-16,-9-10-8 15,-4-5 120-15,-1 7 50 16,5 10 43-16,9 15 64 16,0 18-23-16,14 13-59 15,13 9-14-15,4 6 3 16,9 7-11-16,-1 7-13 16,-3 0 4-16,-5 7-8 15,-16 14 3-15,-11 10-4 0,-4 7 10 16,-25 2-5-1,-11 3 0-15,3-8 2 0,8-10 2 16,15-11 23-16,10-4-4 16,24-1-35-16,21 0 7 15,15 5 3-15,4-5 1 16,-7 2-2-16,-14-1 0 16,-19-2-1-16,-21 5-2 15,-8 4-8-15,-36 4 20 16,-12 6-11-16,-2-1 8 15,6-10-5-15,17-5 1 16,21-6-5-16,11-5-1 0,28-17-79 16,20-21-16-16,7-13-227 15</inkml:trace>
  <inkml:trace contextRef="#ctx0" brushRef="#br0" timeOffset="116749.23">18603 8971 682 0,'-58'47'-9'16,"10"13"13"-16,9 8 8 16,20 1 16-16,13-4-18 15,6-6-6-15,31-8-2 16,15-9-5-16,17-12 0 16,7-10-1-16,6-13 3 15,-5-7-43-15,-10-9-33 16,-23-14-104-16</inkml:trace>
  <inkml:trace contextRef="#ctx0" brushRef="#br0" timeOffset="117061.09">17824 8876 500 0,'-26'21'-3'16,"9"27"17"-16,8 23 26 15,9 16 13-15,0 8-30 16,20 0-12-16,13-9-5 15,9-12-5-15,5-12 2 16,7-15-4-16,6-15-2 16,4-16-44-16,1-16-41 15,-14-20-56-15</inkml:trace>
  <inkml:trace contextRef="#ctx0" brushRef="#br0" timeOffset="117305.43">18613 8754 530 0,'21'-1'26'0,"16"1"-32"15,17 17 7-15,10 24 21 16,7 17 7-16,-4 19-19 16,-16 5-5-16,-18 6 2 15,-19 0-6-15,-14-2 10 16,0-5-7-16,-25-12 5 15,-3-9-5-15,1-13 0 16,2-13-4-16,8-14-13 16,0-14-41-16,2-6-111 15</inkml:trace>
  <inkml:trace contextRef="#ctx0" brushRef="#br0" timeOffset="117872.94">17548 9745 285 0,'-13'0'305'16,"5"-19"-312"-16,8-15 8 0,0-8-7 15,5-14 8-15,10-5-6 16,0-9 8-16,-4-6-10 16,-3 1-7-1,-5 7 7-15,-3 14 7 0,0 19-1 16,0 15-3-16,0 13 4 15,1 7-1-15,5 9-3 16,8 25 5-16,7 19 25 16,7 13-11-16,6 4 0 15,8-4 2-15,-2-3-9 16,-1-9-4-16,-2-4-7 16,-3-6 1-16,-11-7-16 15,-6-6-34-15,-14-11-49 0,-3-10-118 16</inkml:trace>
  <inkml:trace contextRef="#ctx0" brushRef="#br0" timeOffset="118009.66">17704 9554 599 0,'-6'-3'0'16,"6"1"-1"-16,0-3-3 15,20 0-5-15,7-5 10 16,1 0-76-16,-6 3-127 15</inkml:trace>
  <inkml:trace contextRef="#ctx0" brushRef="#br0" timeOffset="118265.98">17100 8982 564 0,'-30'38'-12'16,"8"19"10"-16,8 26 9 15,14 29 43-15,0 11-4 16,30 7-26-16,22-6-8 16,15-17-12-16,13-19 4 0,7-15-8 15,4-17 3 1,0-22-54-16,-11-22-60 15,-10-12-181-15</inkml:trace>
  <inkml:trace contextRef="#ctx0" brushRef="#br0" timeOffset="118736.43">19189 8433 629 0,'0'0'-16'15,"2"24"9"-15,25 30 11 16,16 30 26-16,9 24-16 0,0 15-8 15,-4 11-3-15,-10-5-4 16,-12-6 4-16,-13-13-5 16,-13-17 7-16,0-15-5 15,-21-18 5-15,-2-19-3 16,8-16 1-16,6-16-1 16,9-9-12-16,3-29-109 15,15-25 8-15</inkml:trace>
  <inkml:trace contextRef="#ctx0" brushRef="#br0" timeOffset="119047.58">19593 8697 592 0,'-7'0'31'0,"5"0"-40"16,2 17 9-16,9 25 17 16,15 16 16-16,4 16-19 15,2 1-13-15,-3-1 1 0,-2-1-1 16,-5-11 0-16,-7-4 0 15,-9-10-13-15,-4-13-23 16,-3-12-61-16,-18-20-33 16,-7-12-232-16</inkml:trace>
  <inkml:trace contextRef="#ctx0" brushRef="#br0" timeOffset="119275.97">19676 8557 577 0,'9'0'17'0,"11"4"-46"16,9 23 33-16,9 16 27 16,5 18-8-16,6 14-1 0,-9 7-21 15,-8 1 2-15,-13-4-6 16,-19-3 9-16,-3-8-4 16,-24-6 4-16,-10-7-3 15,-3-12 1-15,11-11 2 16,5-11-7-16,13-11 1 15,8-8-66-15,1-2-248 16</inkml:trace>
  <inkml:trace contextRef="#ctx0" brushRef="#br0" timeOffset="121577.69">19149 9615 447 0,'-13'2'-2'16,"4"5"-6"-16,0 1 49 15,0-1-11-15,2 3-21 16,-2 2 5-16,1-1-14 15,-4 3 6-15,2 0 6 16,-2-1 25-16,-4 2-22 16,-1 0 6-16,-8 4 0 15,-4-2-10-15,-3 3-2 16,-7-2-3-16,0-3-1 16,4 0 0-16,-1-2 5 15,-2-4 3-15,4 0 4 16,-4-5-10-16,-1-3 0 0,0-1-7 15,-2 0 3-15,-4 0 0 16,-4-4-7-16,-7-10 3 16,-2-1-3-16,-7-6 8 15,2-7-5-15,1-2 2 16,2-5-2-16,4-1 3 16,4 3 0-16,1 1-1 15,5 1-1-15,0 2-4 16,4 1 7-16,6-2-6 15,9-5 7-15,7-4-7 16,12-6 5-16,5-5-5 16,3-1 5-16,0-1-1 0,0 5-6 15,3 2 2-15,0 2 0 16,-1 2 5-16,1 0-4 16,-3 1 3-1,1 1-2-15,1 0 3 0,2 1-1 16,3 1-1-16,5-1-1 15,3 1-5-15,3 1 10 16,1 0-8-16,5 1 8 16,0 4-10-16,9 1 8 15,1 1-3-15,9-2 2 16,8 2 0-16,7 0-5 16,4 5 4-16,2 6-5 0,-1 4 9 15,-3 3-6-15,-5 3 3 16,-5 2-2-16,-4 6 3 15,-5 0-2-15,-1 0 1 16,1 6-4-16,3 4-2 16,-1 5 6-16,3 1-5 15,-4 3 8-15,-1 7-8 16,-2 3 6-16,-1 4-2 16,-3 9 0-16,0 1 2 15,-4 8-5-15,2 8 4 16,-3 5-5-16,2 5 10 15,-2 6-7-15,-2 2 2 16,-4-1-2-16,-3-2 4 0,-3-6-1 16,-5-2 1-1,-4-5-3-15,-7 3-3 16,-2-3 7-16,-3-2-5 16,-16-2 6-16,-11-2-6 0,-5-4 5 15,-5-3-5-15,-7-8 6 16,-6-4 0-16,-8-10-8 15,-12-5 5-15,-9-10-5 16,-9-11 7-16,1 0-6 16,-6-14-2-16,2-9-2 15,1-4-1-15,-3-9 4 16,7-8 2-16,9-7-2 16,9-13-5-16,10-2 12 0,9-2-9 15,2-3 7 1,5 6-6-16,9-3 6 15,0-3-3-15,11-2 2 0,9 1-2 16,12-5-3-16,4 1 4 16,19-2-6-16,17 2 9 15,12 5-5-15,5 8 4 16,5 13-4-16,0 10 5 16,3 9-4-16,0 11 3 15,6 6-2-15,7 10-6 16,1 4 10-16,7 0-8 15,-1 12 8-15,3 8-6 16,7 3 5-16,1 5-3 16,-2 4 1-16,-4 8 1 15,-14 7-6-15,-10 9 4 16,-11 6-7-16,-11 5 14 0,-9 5-7 16,-8 5 2-16,-8 2-2 15,-4 5 3-15,-8 5-2 16,-3 6 6-16,-1 3-5 15,-21 4-8-15,-7-5 11 16,-5-5-9-16,-2-8 8 16,2-5-7-16,0-8 2 15,1-1-32-15,-2-9-75 0,-7-12-95 16</inkml:trace>
  <inkml:trace contextRef="#ctx0" brushRef="#br0" timeOffset="123276.42">19986 4386 486 0,'-12'0'5'16,"7"0"-6"-16,5 0 0 0,-2 0-2 16,2 0 12-16,0 0-8 15,0 0-1 1,0 0-3-16,13 14 5 15,1 9-4-15,-3 9-33 0,-11 5-172 16</inkml:trace>
  <inkml:trace contextRef="#ctx0" brushRef="#br0" timeOffset="123961.1">20001 5827 504 0,'-7'0'-6'16,"2"0"1"-16,5 0 8 15,0 0 16-15,0 0 21 16,0 0-17-16,0 0-13 15,0 0-10-15,0 0 13 16,0 0 0-16,0 0-3 16,0 0-4-16,0 0-2 15,0 0 0-15,0 0 2 16,0 0 4-16,0 0-3 16,0 0 1-16,0 0-5 15,0 0 4-15,0 0-5 16,0 0 1-16,0 0-1 0,0 0 2 15,0 0-1-15,0 0-1 16,0 0 3-16,0 0-5 16,0 0 7-16,0 0-7 15,0 0 8-15,0 0-6 16,0 0 2-16,0 0-1 16,0 0-1-16,0 0 1 15,0 0-5-15,0 0 3 16,0 0-3-16,0 0 4 15,0 0-4-15,0 0 5 16,0 0-5-16,0 0 3 16,0 0 2-16,0 0-2 0,0 0 5 15,0 0-10-15,0 0 7 16,0 0-3-16,0 0 8 16,0 0-5-16,0 0 1 15,0 0-4-15,0 0 3 16,0 0 1-16,0 0-8 15,0 0 5-15,0 0-5 16,0 5 4-16,0 10-4 16,0 3 7-16,0 5-4 15,2 0-11-15,5-6-37 16,3-2-21-16,-7-10-127 16</inkml:trace>
  <inkml:trace contextRef="#ctx0" brushRef="#br0" timeOffset="128136.46">13850 4616 656 0,'0'-8'5'0,"-6"-2"-5"16,3 9 23-16,3 1 14 15,0 0-19-15,0 0-11 16,-1 0 0-16,-2 0 7 15,-3 0 1-15,-15 15 0 16,-13 28-4-16,-16 28-9 16,-9 20-3-16,4-1 5 15,13-11-4-15,9-16 4 16,11-14-4-16,7-8 0 16,3-7 2-16,5-7-5 15,-2-4-10-15,2-7-34 16,1-2-19-16,1-12-28 0,2-2-84 15</inkml:trace>
  <inkml:trace contextRef="#ctx0" brushRef="#br0" timeOffset="128427.68">13466 4776 518 0,'-9'-5'2'15,"6"4"54"-15,1 1 15 16,2 0-48-16,0 0-20 15,5 12-10-15,17 14 7 16,9 15 10-16,7 7 3 16,7 8-7-16,2-2 8 0,-3 0-7 15,1-6-3-15,-4-8-1 16,-4-5-2-16,-10-9 2 16,-5-7-3-16,-11-7 2 15,-5-4-3-15,-4-4 5 16,0-4-3-16,-2 1 0 15,0-1 1-15,1 0-4 16,2 5 1-16,3-3-37 16,-1 4-20-16,-5 2-136 15</inkml:trace>
  <inkml:trace contextRef="#ctx0" brushRef="#br0" timeOffset="137744">7507 5521 454 0,'-10'-4'19'15,"7"3"-8"-15,1 1 22 16,2 0 1-16,0 0-23 16,0 0-12-16,0 0-6 15,0 0 8-15,0 0-3 16,0 0 4-16,0 0 0 16,0 0 7-16,0 0 8 15,0 0 4-15,0 0-6 16,0 0-13-16,0 0 4 15,-1 0-10-15,1 0 6 16,0 0-5-16,0 0 3 16,0 0-3-16,0 0 4 15,0 0 1-15,0 0-4 0,0 0 3 16,0 0-4-16,0 0 4 16,0 0-5-16,0 0 4 15,0 7-3-15,1 6 4 16,8 8 1-16,-1 6 0 15,-2 9 2-15,3 3-5 16,-1 7 5-16,-2 7-5 16,0 2 8-16,0 2-7 15,1-2 3-15,0-8-2 16,-4-5 3-16,3-6-3 16,0 6 0-16,0 5 2 15,-2 10 2-15,3 8 5 0,-1 2-2 16,0-2-4-16,1-2-2 15,-3-9 2-15,2-5-4 16,-3-8 2-16,0-5 3 16,-3-6-9-16,0-8 7 15,0-3-2-15,0-5 9 16,0-1-6-16,0-2 8 16,-3 0-6-16,3-4 3 15,-3-2-1-15,3 1-7 16,-4-3 0-16,4 0-4 15,-3-2 7-15,1-1-5 16,2 2 3-16,0-1-3 16,0 0 2-16,0-1 0 0,0 3 0 15,0-3 3-15,0 0-11 16,0 0 9-16,0 0-7 16,0 0-17-16,0 0-33 15,0 0-69-15,0 0-46 16</inkml:trace>
  <inkml:trace contextRef="#ctx0" brushRef="#br0" timeOffset="167333.45">13907 5313 60 0,'13'0'13'16,"-2"0"-6"-16,3 0 12 16,0 0 15-16,2 4-10 15,4 2-13-15,5 3-1 16,8 4-9-16,1 1-10 0</inkml:trace>
  <inkml:trace contextRef="#ctx0" brushRef="#br0" timeOffset="168231.66">14257 5399 224 0,'-16'5'131'0,"0"0"-131"16,-3 1 23-16,3 2 24 16,-8 1 3-16,-7 7-17 15,-4 1-3-15,-5 0 8 16,-3 1-8-16,1-3 4 0,-2-5-10 15,-6 0-8-15,-5-3-7 16,-9-2 1-16,-11-5 1 16,-6 0-6-16,-4-18 3 15,2-11-4-15,7-8 1 16,5-9-1-16,10-10 4 16,5-5-8-16,10-8-1 15,10-8 3-15,9-2-4 16,14 0 4-16,11 1-4 15,2 0 2-15,22-1 0 16,17 0-1-16,9-1 1 16,15-1-1-16,14 8-2 15,6 0 2-15,13 11 3 0,1 12-4 16,2 10 2-16,-2 15-2 16,-3 8 1-16,9 10-2 15,-2 7 4 1,-1 0-3-16,-8 19 0 0,-13 13-2 15,-18 10 3-15,-10 11 0 16,-15 8-4-16,-9 14 2 16,-11 11-1-16,-15 12 3 15,-1 5 1-15,-7 4 0 16,-19-4 0-16,-2-6 1 16,-3-11-1-16,0-11 1 15,-7-11 1-15,-6-7-2 0,-14-11 2 16,-15-11-1-1,-9-7 2-15,-10-13-2 16,-5-10 2-16,-2-5 0 16,-5-11-2-16,6-23 0 0,1-11-1 15,9-10 3-15,14-12-3 16,8-7-3-16,14-8 2 16,13-6 1-16,11-3-1 15,13 0-1-15,14 2 1 16,1 5-1-16,21 7 2 15,17 3-3-15,13 9 1 16,13 4 0-16,12 4 3 16,9 5-3-16,10 6 2 0,5 9 0 15,3 8-2 1,-2 14 2-16,1 15-3 16,-3 0 2-16,-4 27-4 15,-7 12 6-15,-10 14-6 0,-14 12 1 16,-15 13-8-16,-13 11 5 15,-13 7 3-15,-14 6 1 16,-9 1 2-16,0-3 0 16,-12-5 1-16,-16-9-3 15,-5-11-7-15,-6-9-2 16,-4-7-15-16,-3-8-15 16,-3-7-21-16,-6-7-43 15,3-10-255-15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6:20:16.7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16205 3668 672 0,'-22'0'4'15,"17"0"2"-15,4 0 23 16,-1 0 14-16,2 0-15 16,0 0-15-16,0 12-10 0,0 30-5 15,0 29 1 1,0 24 4-16,0 5-1 16,0-14 3-16,0-14-7 15,0-12 1-15,0-7-2 0,0-6-12 16,0-4-22-16,0-4-25 15,0-10-15-15,0-17-72 16,0-12-262-16</inkml:trace>
  <inkml:trace contextRef="#ctx0" brushRef="#br0" timeOffset="692.43">16342 3604 429 0,'3'-14'8'15,"3"0"-9"-15,-2 4 2 16,-1 2 27-16,-3 7 11 16,0 1 15-16,0 0 7 15,0 0-20-15,0 0-16 16,0 0-6-16,0 0-9 15,0 0-8-15,0 0-3 16,0 0-1-16,13 0-7 16,7 0 2-16,14-3 7 15,20-3 0-15,19-2 0 16,34-9-1-16,36-10 2 16,39-10-1-16,35-3 2 0,28 1-3 15,21 3 2-15,22 6-3 16,29 7 4-16,16 12-2 15,14 11 2-15,8 0 4 16,-1 15 0-16,8 3-1 16,-1 0-3-16,-4-3 0 15,-13-8-1-15,-12-7 0 16,-18 0 1-16,-22 0-4 16,-33-9 0-16,-35 0-1 15,-36 5 3-15,-35 4 0 16,-26 0-1-16,-23 14 1 15,-20 7 1-15,-9-2-3 0,-9 7 2 16,-13-1-1-16,-8-3 0 16,-14-3 1-16,-5-5-2 15,-10-4 2-15,-10-3-1 16,-3-3 0-16,-3 0-2 16,0 5-4-16,0 9 5 15,0 12 5-15,0 16 10 16,-5 17 0-16,-5 16 0 15,-2 16 5-15,3 9-5 16,-3 2-7-16,5-6-2 16,-2-13-3-16,0-17 0 15,2-25-3-15,4-21 4 16,-2-16-3-16,-13-8 2 0,-34-8-11 16,-34-27-111-16</inkml:trace>
  <inkml:trace contextRef="#ctx0" brushRef="#br0" timeOffset="1746.61">16285 4566 555 0,'0'-8'10'0,"-4"-1"-11"16,-2 7 1-16,5 2 8 16,-1-2 15-16,2 2-12 15,0 0-4-15,0 0-6 0,0-1 1 16,0 1-3-16,0 0 4 15,0 0 1 1,0 0 1-16,0 0 0 16,0 0-4-16,12 0-2 0,14-3 2 15,12-3 4-15,8-2-5 16,12 0 2-16,11-2-1 16,13-1 3-16,11 0 2 15,10-2-1-15,12 3 1 16,20 3-4-16,14 3 0 15,18 3-1-15,13-2 1 16,5 2-4-16,8-2 4 16,13-4-1-16,8-1-1 0,10-4-1 15,-1 1 1-15,-5 3 3 16,-11 2-4 0,-6 6 1-16,3 0 0 0,0 0 1 15,9 0 0-15,0 3-2 16,-9 0 2-16,-3-3-2 15,-11 0 2-15,-5 0 0 16,0 0 1-16,-5 0-4 16,-4 0 5-16,-3 7-3 15,-14 4 1-15,-10 3 0 16,-13-3-1-16,-17-4 0 16,-12-3 1-16,-9-4 0 15,-9 0-1-15,-5 0 2 16,-4 0-3-16,-1 0 5 15,-9 0-5-15,0 0 3 16,-3 4 1-16,0 9-3 0,-3 2 3 16,-3 2-6-16,-7-3 4 15,-9-3-2-15,-11-4 4 16,-13-4-6-16,-11-3 4 16,-4 0-1-16,-3 0 3 15,-3 0-2-15,7 0-1 16,4 0-2-16,10 0-34 15,10 0-4-15,2 0-57 0,-18 0-34 16</inkml:trace>
  <inkml:trace contextRef="#ctx0" brushRef="#br0" timeOffset="3503.87">20548 2828 489 0,'0'0'14'0,"0"0"-25"0,0 0 11 15,0 0 1-15,0 0 5 16,0 2-1-16,-3 18-5 16,-6 12 1-16,-3 13 11 15,-2 11 1-15,2 9 0 16,-1 14 13-16,1 13-1 15,-4 15-13-15,-2 10-1 16,0 8 5-16,3 1-1 16,2-6-6-16,8-6-1 0,4-10-3 15,1-4-1 1,0-1-2-16,0 1-3 16,0 0 1-16,0 3 1 0,0 0-1 15,-11-6 0-15,-6-6 1 16,-1-14-1-16,6-16 1 15,3-13 0-15,3-16-2 16,2-9 3-16,2-10-3 16,2 0 2-16,0 5-3 15,-1 13 4-15,-2 14-3 16,-3 11 3-16,-1 7-1 16,0-2-1-16,-3-9 2 0,2-11-2 15,2-14-1 1,2-10 0-16,4-10 4 15,0-6-3-15,0-1 5 16,0 0 8-16,-2-2-1 0,-2-22-5 16,-2-19-7-16,1-21-6 15,5-14-3-15,0-13 1 16,0-15-1-16,4-20-5 16,6-22 1-16,2-18 0 15,-5-5 1-15,-2 8 4 16,-5 16 5-16,0 21 6 15,0 13-1-15,0 15-7 16,0-1 3-16,0 8 2 16,0-2 0-16,0-1 0 15,1 0-4-15,8 1 4 16,-2 6-1-16,1 10 0 0,0 10-2 16,3 17 5-16,-3 9-3 15,-1 9 2-15,2 11-1 16,-6 7 0-16,-2 7 0 15,1 3 1-15,-1 0 0 16,1-2-2-16,0 1 1 16,-1-1-1-16,1 2 0 15,-1-1 1-15,-1 3 1 16,0 1 0-16,0 1 0 16,0 0 1-16,0 0-2 15,0 0 1-15,0 0-3 16,0 0-1-16,0 0-13 15,0 0-21-15,0 1-23 0,0 12-42 16,0 0-105-16</inkml:trace>
  <inkml:trace contextRef="#ctx0" brushRef="#br0" timeOffset="4252.26">16270 2910 364 0,'12'-23'7'15,"-6"0"-5"-15,-1 9 2 16,-5 6 20-16,0 5 30 16,0 3-11-16,0 0-13 15,-6 0 0-15,-14 10-8 16,-6 29-18-16,-10 35-4 15,-4 44 12-15,1 37 7 16,6 27-1-16,3 6-1 16,12-5-9-16,15-14 3 15,3-15-4-15,11-16-2 16,19-12-3-16,3-14-1 16,8-11 0-16,1-10 0 15,1-12-1-15,2-5 1 0,-3-6-1 16,-1-4 0-1,-1 0-8-15,-1-5-53 16,0-10-73-16,-1-22-322 16</inkml:trace>
  <inkml:trace contextRef="#ctx0" brushRef="#br0" timeOffset="4980.95">19944 2610 458 0,'9'11'-18'0,"2"6"0"16,2 4 22-16,-1 1-3 16,3 6 8-16,-3 6 3 15,5 6-2-15,5 7 1 16,6 3-4-16,5 7 2 0,3 7-1 16,4 18 4-16,-6 19 1 15,-4 16 6-15,-9 18-4 16,-11 13 2-16,-10 14-8 15,-9 8 0-15,-19 5-2 16,-11 2-2-16,-3-6-2 16,-5-6 1-16,-4-12 5 15,-6-18 3-15,-4-14 0 16,3-20-3-16,-3-16-2 16,3-16 1-16,10-13-4 15,8-13 1-15,11-12-5 16,4-13-20-16,0-13-90 15,-9-9-275-15</inkml:trace>
  <inkml:trace contextRef="#ctx0" brushRef="#br0" timeOffset="6083.74">17795 2686 476 0,'0'0'22'16,"0"0"-17"-16,-1 0-3 15,1 0-3-15,-3 2 5 16,-2 33-9-16,-5 27 14 15,0 40 18-15,0 30-10 16,3 24 0-16,3 20 4 16,2 5-1-16,2-1-10 0,0-6 2 15,0-10-3-15,0-7-3 16,6-9-4-16,1-6 5 16,0-9 1-1,-4-8-4-15,-2-6 2 0,1-14-1 16,1-14-2-16,0-20 0 15,0-17-2-15,-2-21-1 16,1-13 0-16,-2-14 3 16,0-6 0-16,0 0 10 15,0-17 4-15,-5-29 1 16,-8-41-19-16,-2-40-4 16,4-39 0-16,4-31-5 15,0-15-6-15,1-6-7 0,0 8 15 16,-5 11 1-1,-2 17 5-15,1 15 0 0,0 18 1 16,3 18 2 0,8 20-1-16,1 15 0 0,0 19 1 15,11 14 1-15,4 13-2 16,-3 10 1-16,-2 3-1 16,-2 11 1-16,-5 7-2 15,-3 8 2-15,0 8-1 16,0 3 2-16,0 0 1 15,0 0-1-15,0 0-1 16,0 4-3-16,-3 10 2 16,-6 9 0-16,-4 12 1 15,2 7 0-15,1 10-3 16,3 15 2-16,4 18-1 16,3 29-1-16,0 30 1 0,0 26 2 15,0 25-3-15,0 10 4 16,1 7-2-16,5 4 4 15,0-5-3-15,-3-11-3 16,1-22 2-16,-2-29 0 16,-1-29 2-16,-1-30-1 15,0-20 1-15,0-22-1 16,-3-16-1-16,-1-16 2 16,4-11-3-16,0-5-11 0,6-25-86 15,7-36-88 1</inkml:trace>
  <inkml:trace contextRef="#ctx0" brushRef="#br0" timeOffset="7948.1">18141 3000 478 0,'-37'-19'10'15,"16"5"-6"-15,9 8 22 16,2 2 4-16,5 4 24 16,-2 2-29-16,-9 50-30 15,-7 40 5-15,-4 49 5 16,2 35 2-16,1 11 1 15,7-1-2-15,4-5 2 16,9-7 0-16,4-11-3 0,6-19-3 16,22-20 0-1,15-24 0-15,9-17-2 16,11-15 0-16,11-8 0 16,9-10-9-16,0-9-73 0,-8-15-117 15</inkml:trace>
  <inkml:trace contextRef="#ctx0" brushRef="#br0" timeOffset="8811.82">20420 2819 449 0,'-16'0'10'16,"12"-5"-6"-16,4 5-4 15,0 0 0-15,0 0-3 16,0 0-2-16,-1 0 0 16,-4 11 5-16,-1 2-1 15,0-3-1-15,2-3 2 16,-1-5 1-16,-2-2 7 16,-5 0 11-16,-7 0-9 15,-8-6-6-15,-3-6-4 16,5-2-4-16,-4 1-24 0,7 2 19 15,3 5 5-15,5 0 3 16,7 2 1-16,1 1 0 16,6 2 10-16,-3 0 11 15,0-2-5-15,-3 0 1 16,0 0 9-16,2 2-3 16,-1-2 4-16,1 2-4 15,2 1-6-15,2-2-8 16,0 2-3-16,0 0-3 15,0 0-6-15,0 0-1 16,18 9-5-16,7 19 8 16,10 22 2-16,0 26 3 15,0 28-1-15,-5 27 2 0,-8 23 5 16,-9 14-3-16,-3-6 1 16,-7-4-6-16,-3-16 3 15,-13-13-2-15,-21-11 0 16,-11-11-2-16,-7-12 1 15,-3-14 3-15,4-15 9 16,1-11 2-16,6-11-1 16,6-12-8-16,10-8-5 15,10-12 0-15,4-3-3 16,8-5-26-16,3 1-63 16,0-5-137-16</inkml:trace>
  <inkml:trace contextRef="#ctx0" brushRef="#br0" timeOffset="10468.92">19197 4520 114 0,'85'-22'9'16,"7"-3"-7"-16,10 9-1 16,5 4-2-16,7 1 3 15,1 6 1-15,-9 5-5 16,-26 1-84-16</inkml:trace>
  <inkml:trace contextRef="#ctx0" brushRef="#br0" timeOffset="14621.34">18013 3334 397 0,'3'0'13'15,"-3"-4"0"-15,0 2 8 16,0 2 23-16,0 0 3 16,0 0-6-16,0 0-17 0,0 0-8 15,0 0-5-15,0 0-6 16,0 0-4-16,0 0-1 16,0 0 1-16,0 0-1 15,0 0-2-15,0 0-5 16,0 0-35-16,0 0-52 15,0-2-18-15,0-8-92 16</inkml:trace>
  <inkml:trace contextRef="#ctx0" brushRef="#br0" timeOffset="15280.01">18129 3006 391 0,'-2'0'19'16,"-6"0"-18"-16,5 0 8 16,-2 0 25-16,4 0-5 15,1 0-16-15,0 0-12 16,0 0-3-16,0 0-2 15,0 0-10-15,0 0-24 16,0 0-33-16,0 0-3 0,0 0-57 16,0-10 68-16,0-6 26 15,0-8 31-15,1-2 29 16,5-1 22 0,-1 6-13-16,-5 5 32 0,0 7 19 15,0 7-23-15,0 0 13 16,0 2-22-16,0 0-8 15,0 0-7-15,0 0 4 16,-3 0-15-16,-18 14-12 16,-12 19-5-16,-10 24-5 15,-7 24-2-15,3 18 0 16,-5 17 5-16,-2 15-3 0,1 8 4 16,1 4-1-1,10-3 7-15,15-11 1 16,15-8-9-16,12-4 1 15,0-5-5-15,23 1-1 0,6 1 2 16,7-6-1-16,1-5 3 16,0-9-4-16,-2-14 0 15,-6-9 2-15,-3-12-2 16,-8-11 0-16,-4-12 3 16,-4-13-4-16,-7-11 2 15,-2-8 0-15,-1-4 0 16,0 0 1-16,0 0 2 15,0 0-1-15,2 0-3 16,-2 0-1-16,7 0-4 16,9-5-31-16,11-26-42 15,4-19-85-15</inkml:trace>
  <inkml:trace contextRef="#ctx0" brushRef="#br0" timeOffset="16087.61">20088 2798 475 0,'-9'-9'9'0,"5"5"-6"15,4 2 23-15,0 2 3 0,0 0-10 16,0 0-14-16,0 0-7 15,0 0-4-15,0 0 2 16,5 0 3-16,7 13 1 16,6 8 5-16,-3 7 3 15,6 5-6-15,-1 10 3 16,0 9 1-16,1 12 1 16,1 12-3-16,-1 11 1 15,-5 9-1-15,3 7-1 16,-5 7-1-16,1 4-2 15,-8 7 2-15,-7 12 0 16,0 13-2-16,-28 18 4 16,-14 9-3-16,-10 4-1 0,0-16 2 15,6-20-3-15,4-23 3 16,8-26-4-16,9-21-5 16,10-24-14-16,9-21-12 15,6-15-40-15,0-11-81 16</inkml:trace>
  <inkml:trace contextRef="#ctx0" brushRef="#br0" timeOffset="24103.34">18071 5547 503 0,'0'0'13'16,"0"0"-9"-16,0 0-3 16,0 0 27-16,0 0-8 15,0 0-13 1,0 0 1-16,-2 0 3 0,2 0 5 16,0 0-5-16,0 0-1 15,0 0-5-15,-1 1 1 16,-2 21-3-16,-1 13-2 15,-1 12 8-15,2 10-2 16,0 1 0-16,0 1-2 16,-1-5 1-16,1-5-4 15,0-8 2-15,1-14-2 16,2-10-1-16,-2-11-4 0,2-6 5 16,0 0 2-1,0 0-11-15,0-17-14 16,-2-18-50-16,-3-11-78 15,-4-6-163-15</inkml:trace>
  <inkml:trace contextRef="#ctx0" brushRef="#br0" timeOffset="24515.24">17934 5203 614 0,'-17'7'1'0,"3"0"-5"16,5 1 5-16,4 3 0 16,5 6 1-16,0 4-3 15,3 3 0-15,15-1-1 16,-1-5-1-16,3-4 2 15,4-4-2-15,-3-6-14 16,-3-4-16-16,-3 0 19 16,-5-11 9-16,-7-6 6 15,-3-2 4-15,0-2 7 0,-5 0 8 16,-14 4 8 0,-3 4 7-16,1 4-6 15,3 4-16-15,5 2 0 16,3 3 4-16,3 0-14 0,3 0-4 15,4 3-6-15,0 17-38 16,0 7-43-16,9 2-63 16,4-5-268-16</inkml:trace>
  <inkml:trace contextRef="#ctx0" brushRef="#br0" timeOffset="25051.43">18296 6058 513 0,'-48'21'7'0,"-3"-1"-7"16,6-1 2-16,3-6 42 15,6-8-4-15,0-5-21 16,2 0-4-16,1-15 0 15,-4-11-12-15,1-9-1 16,0-10-5-16,-1-9-5 16,1-9-14-16,5-12-4 15,4-10 5-15,10-11-18 16,9 1 29-16,6 4 8 16,2 17 3-16,0 15 0 15,0 15 1-15,14 12 0 0,10 2-3 16,9 4 2-16,13-2-3 15,8-1 2-15,14-3-2 16,6 1 1-16,7 3 1 16,1 9-17-16,-8 11-39 15,-8 8-24-15,-13 21-26 16,-11 23 7-16,-11 14 54 16,-9 14 50-16,-5 8 26 15,-9 3 41-15,-1 0-10 16,-4-8-28-16,-3-8-2 15,0-8-10-15,0-8 1 16,-8-4 0-16,-9-3-11 0,-7 4-10 16,-1-3-2-16,0-6-2 15,5-3-16-15,8-12-68 16,6-13-163 0</inkml:trace>
  <inkml:trace contextRef="#ctx0" brushRef="#br0" timeOffset="25716.84">19918 5504 531 0,'4'0'9'16,"-4"0"-10"-1,5 0 2-15,4 5 14 16,5 28-13-16,1 23 33 15,-1 23-7-15,-8 14-16 0,-6 1-7 16,0-5-3-16,-12-14 4 16,-9-15 4-16,-3-17 9 15,-1-15 4-15,-2-8-5 16,3-11-3-16,-6-9-10 16,2 0-2-16,1-25-13 15,7-23-31-15,13-23-36 16,7-19-80-16</inkml:trace>
  <inkml:trace contextRef="#ctx0" brushRef="#br0" timeOffset="26015.04">19878 5267 614 0,'-21'10'0'16,"6"-1"-1"-16,12 4 2 15,3 3-1-15,21 3-10 16,16-3 6-16,12-3-21 16,-1-13-53-16,-4 0 28 15,-8-16-3-15,-14-6-1 16,-14 0 46-16,-8 1 24 0,-13 5 52 16,-17 0-1-1,-9 7-1-15,-1 3-14 16,2 6-22-16,7 0-11 0,10 0-13 15,14 7-6-15,7 8-5 16,3 7-37-16,18-1-79 16,3-6-215-16</inkml:trace>
  <inkml:trace contextRef="#ctx0" brushRef="#br0" timeOffset="26572.85">20217 6486 493 0,'-62'0'-3'16,"-1"0"5"-16,1-9 23 16,-6-19 22-16,0-8-32 15,-2-9 3-15,3-7-3 16,3-11-3-16,9-13-3 16,4-13-6-16,11-16-3 15,8-10-5-15,9-6 3 0,12 2-8 16,10 14 4-16,1 14 1 15,12 13 5-15,19 9-2 16,15 4 0-16,14 0-3 16,11 8 1-16,2 5-1 15,4 8-16-15,-2 10 5 16,-3 15 8-16,-1 16 6 16,-2 7-4-16,1 33-1 15,0 19 3-15,-4 14 1 16,-10 10-8-16,-7 6-2 15,-16 10-8-15,-13 3 17 16,-14 2 0-16,-6 2 2 0,-17-1 2 16,-15-3 1-16,-2-5 6 15,-3-7-2-15,6-11-1 16,1-9-4-16,0-7-1 16,0-9-19-16,-4-9-174 15</inkml:trace>
  <inkml:trace contextRef="#ctx0" brushRef="#br0" timeOffset="29940.52">3608 6150 625 0,'0'-11'35'0,"0"6"-33"16,0 5 3-16,0 0 23 16,-3 0-8-16,3 11-21 15,0 28-1-15,0 22 4 16,9 21 1-16,10 11 2 15,2-2-1-15,2 4 0 16,1-3-1-16,-1-2 2 16,1-5 0-16,-6-15-7 15,1-16 4-15,-7-15-4 16,-3-11 3-16,-4-12-2 0,-5-7 2 16,0-7-2-16,0-2 5 15,-15 0-7-15,-15-5-18 16,-12-17-10-16,-5-15 13 15,-7-10 3-15,-6 0-15 16,4 6 24-16,2 16 7 16,11 14 7-16,10 11 19 15,8 0-7-15,4 2-2 16,6 16-6-16,8 8-9 16,7 16-4-16,0 12 0 15,19 9 1-15,11 1-1 16,1-7 2-16,5-7 0 0,0-10-3 15,2-12 1-15,0-11-1 16,-4-9-1-16,0-8 4 16,-1 0-2-1,1-16 2-15,2-18-1 0,5-20 1 16,0-11-24-16,-7 2-61 16,-12 20-120-16</inkml:trace>
  <inkml:trace contextRef="#ctx0" brushRef="#br0" timeOffset="30615.77">4278 6434 504 0,'-1'7'32'16,"-12"-2"-33"-16,-2 3 9 15,-2 1 49-15,2-1-25 16,-2-1-23-16,1-2-4 15,7-4 1-15,-4-1 9 16,0 0-6-16,-2 0-1 16,-2-11 1-16,1-2-4 0,4-1-5 15,0 4 1 1,6 3 0-16,0 7 1 16,6 0 3-16,-6 4-8 15,2 28 0-15,-3 18 2 0,2 19-1 16,4 8 4-16,1 0-1 15,0-2 1-15,13-5 2 16,0-9-2-16,5-8 0 16,-3-14 3-16,4-10-4 15,0-8 0-15,0-9-1 16,1-4-2-16,2-7 1 16,4-1 0-16,4 0 2 0,-2-9-1 15,2-3 1 1,-2 2-3-16,-2 0-29 15,-13 3-42-15,-11 4-128 16</inkml:trace>
  <inkml:trace contextRef="#ctx0" brushRef="#br0" timeOffset="30848.15">4560 6702 642 0,'-2'4'52'0,"-4"8"-52"16,0 8 2-16,5 6 11 15,1 4-3-15,0 0-7 16,0-3-7-16,7-5 5 16,1-1-3-16,-2-4-1 0,-3-2-24 15,-2 0-16-15,-1-8-55 16,0-7-68-16</inkml:trace>
  <inkml:trace contextRef="#ctx0" brushRef="#br0" timeOffset="31148.34">4406 6452 531 0,'-3'-2'47'0,"0"2"-13"16,3 0 18-16,0 0-23 15,0 0-29-15,0 0-10 0,3 4 0 16,7 7 9-16,6 1 2 16,-3-5-4-16,0-3-11 15,-4-4-19-15,-2 0 6 16,-1-4-14-16,-6-10 7 16,0-2 33-16,0 3 2 15,-6 3 17-15,-8 4 27 16,-1 3-5-16,3 3 10 15,2 0-29-15,-1 0-19 16,2 0-8-16,8 9-9 16,1 6-60-16,4-1-96 15</inkml:trace>
  <inkml:trace contextRef="#ctx0" brushRef="#br0" timeOffset="31635.58">4777 6288 592 0,'-3'0'19'0,"3"0"-16"0,0 0 6 15,0 0-1-15,3 0-14 16,20 0-8-16,6 8 14 16,6 7 1-16,3 3 0 15,-3 7 0-15,-2 12 0 16,-2 10 0-16,-3 14 4 15,-7 11-2-15,1 9 0 16,-4 2 1-16,-3-1 2 16,0-7 2-16,-3-9 0 15,-6-15-3-15,-2-12 6 0,-2-13-2 16,-2-14 9-16,0-5 3 16,0-6 13-16,-14-1 0 15,-17 0-13 1,-9 0-17-16,-7 0-5 0,5-3-6 15,9-4-17-15,12 1-12 16,15-1-41-16,6-3-107 16</inkml:trace>
  <inkml:trace contextRef="#ctx0" brushRef="#br0" timeOffset="32221.01">5482 6304 125 0,'-3'0'356'15,"-6"-1"-342"-15,0 1 19 0,0-4 34 16,0 0-42-16,-6-2-22 15,2-4-4-15,-1-1-8 16,1-1-10-16,-2-3 0 16,3 3 15-16,2 4 2 15,1 4 2-15,3 4 5 16,3 0 6-16,-6 30-11 16,1 20 0-16,0 19 1 15,5 6 1-15,3 1 4 16,0-7-4-16,6-3 6 15,10-9 1-15,4-10-4 16,0-8-1-16,4-8-2 0,0-6 1 16,-2-4-3-16,0-3 2 15,1-2-1-15,-4-4-1 16,1-3 1-16,0-5-2 16,1-4-2-16,0 0-1 15,3-1-32-15,-2-14-49 16,-4-6-65-16</inkml:trace>
  <inkml:trace contextRef="#ctx0" brushRef="#br0" timeOffset="32503.25">5884 6581 510 0,'12'22'18'16,"4"9"-21"-16,3 16 36 16,-2 7 0-16,-4 2-22 15,-2 5-1-15,-8-5-7 16,-3-8 0-16,-5-4 3 16,-19-11 15-16,-2-4-10 15,-6-5-3-15,-5-7-4 16,6-6 0-16,-2-11-4 15,8-2-22-15,8-34-62 0,1-27-62 16,10-20-238-16</inkml:trace>
  <inkml:trace contextRef="#ctx0" brushRef="#br0" timeOffset="32802.87">5799 6310 571 0,'-20'8'5'16,"7"1"-5"-16,10-5 24 15,3-1-3-15,8 1-31 16,20-1 1-16,6-2-8 0,2-1-51 16,-5-1 9-16,-11-12 11 15,-14 3-9-15,-6 3 26 16,-6 6 76-16,-18 1 44 15,-6 0-33-15,1 0-12 16,3 7-8-16,2 3-18 16,8-2-9-16,7-1-7 15,9 0-5-15,0 1-8 16,25-5-95-16,11-3-140 16</inkml:trace>
  <inkml:trace contextRef="#ctx0" brushRef="#br0" timeOffset="33223.89">6062 6195 561 0,'-6'0'57'0,"6"0"-57"16,0 0-2-16,8 0 3 15,22 0-9-15,10 0 6 16,6 0 5-16,-1 0-3 16,-2 0 1-16,-9 2-2 15,-8 4-9-15,-7 5-5 0,-10 7-9 16,-2 16 19-16,-7 13 10 16,0 12 19-16,0 10 1 15,0 0-10 1,3 6 8-16,0 1-10 0,8-3-8 15,-2-6-3-15,-2-12-1 16,-2-13-1-16,-5-13 0 16,0-12 0-16,0-12 5 15,0-3 22-15,-21-2 21 16,-10 0-23-16,-13 0-23 16,-5 0-2-16,9-7-6 15,-2-1-26-15,14 6-29 0,7 1-27 16,12 1-79-16</inkml:trace>
  <inkml:trace contextRef="#ctx0" brushRef="#br0" timeOffset="33660.37">6603 6168 574 0,'0'0'32'15,"0"0"-21"-15,0 0 10 16,0 0-8-16,9 0-13 0,5 11-8 16,3 15 4-16,-2 12-21 15,-9 3-151-15</inkml:trace>
  <inkml:trace contextRef="#ctx0" brushRef="#br0" timeOffset="33831.92">6757 6741 514 0,'0'7'48'0,"-3"1"-45"15,-2 6 1-15,4 10 23 16,1 5-22-16,0 4-4 16,6-1-3-16,11-9-8 0,0-11-82 15,1-12-54-15</inkml:trace>
  <inkml:trace contextRef="#ctx0" brushRef="#br0" timeOffset="34072.28">6892 6434 583 0,'0'0'58'0,"0"0"-48"15,0-1 14-15,3 1-3 0,15 0-17 16,13 0-7-16,8 0 6 16,1 0 1-16,-2-2-4 15,-4 0 4-15,-9 2-5 16,-6 0-2-16,-10 0-43 16,-9 9-92-16,-7 5-121 15</inkml:trace>
  <inkml:trace contextRef="#ctx0" brushRef="#br0" timeOffset="34260.78">6913 6590 526 0,'-1'0'75'0,"1"0"-62"16,0 0 20-16,1 0-16 0,24 0-18 16,8 0 3-16,10 0 2 15,-3 2 1-15,-4 2-4 16,-4 0 0-1,-9 3-1-15,-7-3-2 0,-10-1-59 16,-6-2-67-16,-3-1-179 16</inkml:trace>
  <inkml:trace contextRef="#ctx0" brushRef="#br0" timeOffset="35031.69">7817 6299 30 0,'0'0'571'0,"-3"0"-567"16,-13 14 0-16,5 19 9 16,-1 18 3-16,8 15-10 15,4 7 1-15,0 1-3 0,0-9 2 16,9-7 0-16,3-14-3 15,0-13-1-15,-2-11-3 16,-4-8 2-16,-5-7-6 16,-1-5-44-16,0-7-41 15,0-29-108-15</inkml:trace>
  <inkml:trace contextRef="#ctx0" brushRef="#br0" timeOffset="35428.64">7728 6003 608 0,'-23'0'6'0,"0"0"-4"15,12 0 49-15,3 0-15 16,5 1-27-16,3 0-11 15,0 4-5-15,8 2-9 16,13-1 13-16,4 0-6 16,1-6-17-16,-4 0 10 15,-9 0 0-15,-4-3 0 16,-7 0 6-16,-2 2 15 16,0 1 11-16,-14-1 6 0,-1 1 0 15,1 0-5-15,0 0 1 16,5 0 2-16,3 0-8 15,5 0-8-15,1 0-2 16,0 0-4-16,0 0-7 16,0 0-19-16,0-1-10 15,1 1-7-15,10 0-26 16,1 0-20-16,1-2-53 16</inkml:trace>
  <inkml:trace contextRef="#ctx0" brushRef="#br0" timeOffset="35648.07">8175 5836 652 0,'-20'18'1'15,"1"7"-6"-15,5 12 8 16,3 8 1-16,4 5-3 15,4 7-1-15,3-2 0 16,0 3-13-16,0-3-42 16,0 0-64-16,-1-11-172 15</inkml:trace>
  <inkml:trace contextRef="#ctx0" brushRef="#br0" timeOffset="35828.57">8124 6515 564 0,'0'0'58'16,"0"0"-51"-16,0 0 18 16,1 0-9-16,19 0-20 15,14 0-4-15,4-6 8 16,3-1 4-16,-5 0-21 16,-8 0-59-16,-10 0-41 15,-15-2-147-15</inkml:trace>
  <inkml:trace contextRef="#ctx0" brushRef="#br0" timeOffset="36019.06">8247 6259 540 0,'-3'0'80'16,"3"0"-73"-16,0 9-7 16,0 26 4-16,0 14 14 15,2 9-6-15,7 2-10 16,3-5 0-16,0-1-2 15,-5-5 1-15,1-9 1 16,-4-9-30-16,0-14-57 16,-2-17-41-16,1-14-141 15</inkml:trace>
  <inkml:trace contextRef="#ctx0" brushRef="#br0" timeOffset="36352.87">8508 6018 522 0,'0'50'2'0,"0"22"32"16,0 11 9-16,0-2-17 15,0-1-20-15,3-7-5 16,4-9-1-16,-1-17 0 16,-3-18 0-16,-1-16-2 15,-1-10-1-15,1-3-5 0,4-6 1 16,0-24 3-16,10-14 13 15,-1-5-5 1,1 10 0-16,-5 15 6 16,-4 14-4-16,-2 10 0 0,1 0-5 15,3 5 7-15,2 12 8 16,1 6-1-16,-1 7-7 16,2 5-1-16,-4-2-4 15,2-1-2-15,-3-4-1 16,-2-3-48-16,-4-8-105 15</inkml:trace>
  <inkml:trace contextRef="#ctx0" brushRef="#br0" timeOffset="36608.78">9035 6022 612 0,'0'17'12'0,"10"1"-19"0,4 14 5 15,5 10 3 1,1 0-4-16,-5 6-42 15,-11-8-162-15</inkml:trace>
  <inkml:trace contextRef="#ctx0" brushRef="#br0" timeOffset="36867.83">9084 6371 498 0,'0'6'-7'0,"3"3"6"15,0 7 9-15,3 3 3 16,2 1-6-16,1 0-5 15,1-3 2-15,8-6-2 16,-3-5-2-16,4-6 3 16,0 0-1-16,-4-10 3 15,-2-12 5-15,-9-3-4 16,-4 0 3-16,-9 1-4 16,-14 7 1-16,-5 5-5 0,1 5-2 15,5 6-2-15,9 1-7 16,7 0 12-16,6 0-31 15,7-2-108-15,14-10-69 16</inkml:trace>
  <inkml:trace contextRef="#ctx0" brushRef="#br0" timeOffset="37028.19">9311 6152 318 0,'0'0'166'0,"0"20"-148"15,0 15 30-15,-6 14 3 16,1 6-25-16,2 0-20 15,3-6-6-15,0-11 1 0,0-7-8 16,0-15-53-16,6-13-40 16,0-3-39-16,0-25-90 15</inkml:trace>
  <inkml:trace contextRef="#ctx0" brushRef="#br0" timeOffset="37124.94">9339 6360 221 0,'3'-11'131'0,"3"0"-76"15,1-2-13-15,4 1-11 16,2-2-26-16,2 0-4 15,1-3-22-15,1-5-65 16,-4-3-122-16</inkml:trace>
  <inkml:trace contextRef="#ctx0" brushRef="#br0" timeOffset="37296.49">9471 6076 277 0,'3'24'47'0,"-1"12"5"15,-1 16 62-15,4 7-53 16,-1 4-21-16,3 0-8 15,3-3-7-15,-3-10-15 16,1-8-6-16,-4-7-2 16,-1-6 0-16,-3-7-2 15,0-4-23-15,-12-5-54 16,-15-10-162-16</inkml:trace>
  <inkml:trace contextRef="#ctx0" brushRef="#br0" timeOffset="37520.87">9342 6664 429 0,'-7'25'83'0,"2"0"-84"16,5 7 10-16,0-1 32 16,5-2-23-1,12-5-12-15,13-8-4 0,1-10 1 16,7-6 1-16,-4-11 1 16,-7-17 1-16,-14-4-5 15,-13 0 4-15,0 6-4 16,-15 3 3-16,-15 7 1 15,-4 5-5-15,-6 5-5 16,13 3 2-16,0 3-8 16,8 0-30-16,5 0-67 15</inkml:trace>
  <inkml:trace contextRef="#ctx0" brushRef="#br0" timeOffset="37829.06">9586 6154 147 0,'14'-4'340'0,"5"4"-348"16,6 0 12-16,5 3 21 15,-5 16-3-15,-5 8-14 0,-11 8-3 16,-9 4 0-1,0 6 1-15,-15 0-6 0,-2-8 7 16,6-8-2 0,3-8 5-16,8-8 8 0,0-5-15 15,2-4 1-15,15 0-3 16,6-4 2-16,1 0-2 16,7-22-23-16,-6-14-74 15,-2-7-122-15</inkml:trace>
  <inkml:trace contextRef="#ctx0" brushRef="#br0" timeOffset="38024.86">9851 6203 463 0,'0'0'49'0,"2"0"-47"0,4 0-7 15,4 1-9 1,2 13 14-16,-4 11-7 16,-8 5-81-16,-2 1-98 15,-11-1 32-15,-5-8 151 0,9-11 161 16,0-6-21-16,6-5-39 15,3 0-48-15,12 0-51 16,18-18-3-16,10-13 7 16,-1-13-58-16,-9 0-200 15</inkml:trace>
  <inkml:trace contextRef="#ctx0" brushRef="#br0" timeOffset="38384">10021 6204 459 0,'-10'30'28'0,"-2"7"-6"15,-1 9 42-15,3 0-33 16,1 2-24-16,1 0-7 0,0-4 1 16,-1-4-5-16,-2-6-39 15,4-7-23-15,1-9 8 16,2-9 34-16,2-6 23 16,2-3 12-16,0 0 25 15,0-12-25-15,16-6-2 16,3-1-2-16,0 1 0 15,-6 10-5-15,-6 5-2 16,-4 3-9-16,-3 19 0 16,-10 17 7-16,-7 14 4 15,-4 0 2-15,4-5 10 16,10-9 22-16,5-10-3 16,2-4-15-16,0-11 0 0,16-3-3 15,9-8-4-15,1 0 4 16,10-6-9-16,-1-14-3 15,-3-7-1-15,-2-1-10 16,-8 2-70-16,-7 4-66 16</inkml:trace>
  <inkml:trace contextRef="#ctx0" brushRef="#br0" timeOffset="39256.8">7875 7556 360 0,'7'0'32'15,"1"0"-13"-15,8 0 54 16,2 13 8-16,6 13-25 16,-3 12-27-16,-8 10-18 15,-7 4-5-15,-6-3-2 16,0-7 4-16,-10-10-2 16,-11-7 5-16,-3-4 0 15,-3-4-2-15,3-8-7 0,4-7 0 16,0-2-15-16,2-18-27 15,5-31-41 1,-3-22-62-16,8-18-157 16</inkml:trace>
  <inkml:trace contextRef="#ctx0" brushRef="#br0" timeOffset="39533.06">7862 7196 535 0,'-3'0'30'15,"-3"0"-29"-15,6 0 12 16,0 0 7-16,0 8-22 16,3 6-4-16,13 4 3 0,-1-8-5 15,1-3-4-15,-5-7 2 16,-5 0 0 0,-3 0 4-16,-3-10 4 15,0 0 15-15,-15 1 0 0,-4 0 5 16,2 7 6-16,4 2-10 15,2 0 1-15,7 0-11 16,1 9-5-16,3 8-22 16,0 2-38-16,12-2-56 15,8-9-141-15</inkml:trace>
  <inkml:trace contextRef="#ctx0" brushRef="#br0" timeOffset="39884.12">8243 7190 228 0,'0'-4'253'16,"0"4"-200"-16,0 0 9 16,0 0 2-16,0 0-37 0,0 17-24 15,0 11 1-15,0 8 0 16,0 6-3-16,0-1-1 15,0-2-23-15,0 3-59 16,0-3-69-16,1-3-184 16</inkml:trace>
  <inkml:trace contextRef="#ctx0" brushRef="#br0" timeOffset="40040.71">8377 7604 568 0,'0'0'31'0,"3"0"-31"0,12 0-2 16,7-7-3-16,14-7 4 16,7-4 1-16,-3 6-36 15,-8 0-80-15,-15 4-198 16</inkml:trace>
  <inkml:trace contextRef="#ctx0" brushRef="#br0" timeOffset="40235.18">8518 7299 575 0,'-8'1'57'15,"2"24"-53"-15,3 18-4 16,3 14 24-16,0 4-11 0,12-1-11 16,5-9-1-16,1-5-2 15,-4-8 1-15,-2-11-26 16,-1-10-46-1,-8-15-47-15,-3-4-137 0</inkml:trace>
  <inkml:trace contextRef="#ctx0" brushRef="#br0" timeOffset="40519.18">8620 7209 396 0,'0'20'45'15,"0"25"-13"-15,0 19 35 16,1 12-42-16,5-5-16 0,0-5-6 15,4-14-1-15,1-15 2 16,-5-14-4-16,0-14 2 16,0-9-11-16,3-1 7 15,3-27-4-15,7-14 14 16,5-10 3-16,-3 7-10 16,1 15 1-16,-4 15-3 15,-5 15-5-15,4 0 1 16,-7 19 10-16,1 16 8 15,-3 6-1-15,-5 6-6 16,2-6-5-16,2-4-2 16,4-8-52-16,-1-13-151 15</inkml:trace>
  <inkml:trace contextRef="#ctx0" brushRef="#br0" timeOffset="40760.94">9169 7132 554 0,'-4'-3'91'15,"4"3"-109"-15,0 0 4 0,0 3 6 16,13 21-3-16,5 6 12 15,-3 6-78 1,-6-5-12-16,-7-3-29 16,-2-7-144-16</inkml:trace>
  <inkml:trace contextRef="#ctx0" brushRef="#br0" timeOffset="40996.31">9197 7346 340 0,'0'12'92'16,"0"9"-72"-16,0 8 23 15,0 8-9-15,2 1-15 16,12-2-13-16,3-8-1 15,1-6-6-15,6-13 1 16,1-8-2-16,4-1 2 16,-6-21 5-16,-6-8-2 0,-13-4 0 15,-4 0-2-15,-12 6 3 16,-14 8-1 0,-9 5 6-16,7 10-5 15,1 4 5-15,7 0-1 0,9 0-8 16,9 0-5-16,2 1-54 15,5 1-77-15,14-2-118 16</inkml:trace>
  <inkml:trace contextRef="#ctx0" brushRef="#br0" timeOffset="41152.9">9438 7174 437 0,'0'11'93'15,"0"22"-85"-15,0 10 12 16,-3 10 22-16,3 1-28 15,0-5-13-15,0-7 0 16,0-10-7-16,7-12-50 0,-1-16-32 16,1-4-40-16,-2-24-97 15</inkml:trace>
  <inkml:trace contextRef="#ctx0" brushRef="#br0" timeOffset="41416.19">9460 7385 76 0,'0'-26'209'16,"0"10"-77"-16,0 6-50 15,0 4-26-15,4 0-40 16,17-1-12-16,4-3-4 15,5 1 2-15,-3 0-15 16,-5-3-48-16,-5-3-7 16,-8-3-36-16,-8-2 6 15,-1-2 36-15,0-1 60 16,-6 4 60-16,-3 5 34 16,0 7 18-16,3 7-23 0,6 0-27 15,0 15-34-15,0 25-23 16,0 10 7-16,0 9 12 15,12-5-14-15,-3-6-4 16,2-7 0-16,0-5-1 16,-2-8-4-16,-6-7-20 15,-3-4-49-15,-9-9-154 16</inkml:trace>
  <inkml:trace contextRef="#ctx0" brushRef="#br0" timeOffset="41640.58">9477 7652 475 0,'-13'27'43'0,"6"2"-39"0,7 3 26 16,1-2 10-16,20-7-31 16,9-5-6-16,1-8-5 15,3-10 4-15,1-2-5 16,-9-24-11-16,-5-4-2 16,-15-4-2-16,-6 6 16 15,-18 4 12-15,-11 7-2 16,-9 9 2-16,6 8 11 15,-1 0-15-15,9 0-10 16,15 8 0-16,9 4-44 16,7-6-92-16</inkml:trace>
  <inkml:trace contextRef="#ctx0" brushRef="#br0" timeOffset="41977.2">9679 7108 452 0,'3'0'17'0,"2"0"-29"0,4 3 25 15,2 16 37-15,-3 12-25 16,-8 9-9-16,0 9-7 16,-3 5-4-16,-7 0 0 15,4-5 0-15,6-11 4 16,0-13 1-16,16-10-6 16,12-9 0-16,8-6-2 15,3-9-2-15,3-27-20 16,-9-10-73-16,-14-7-66 15</inkml:trace>
  <inkml:trace contextRef="#ctx0" brushRef="#br0" timeOffset="42104.86">9845 7197 478 0,'-10'0'71'0,"4"0"-26"0,6 0-14 16,0 0-25-16,22 0-18 16,8 7 11-1,3 6 2-15,-2 3-21 16,-10 4-57-16,-14 1-92 0,-7 1-46 15</inkml:trace>
  <inkml:trace contextRef="#ctx0" brushRef="#br0" timeOffset="42196.39">9938 7328 18 0,'-26'11'265'0,"9"-5"-127"16,5-2-55-16,7-3-9 15,5-1-34-15,5-1-43 16,23-19-24-16,6-10-9 16,-1-6-95-16,-5-3-176 15</inkml:trace>
  <inkml:trace contextRef="#ctx0" brushRef="#br0" timeOffset="42508.55">10069 7116 454 0,'-9'20'63'16,"-7"16"-60"-16,3 13 39 0,5 11 4 15,3 5-40-15,1 4-6 16,-1-3-2-16,-1-8-18 16,0-11-36-16,-2-14-2 15,5-14 20-15,3-12 23 16,0-7 1-16,0 0-19 15,11-6 36-15,9-11 12 16,4-3-1-16,-2 0-11 16,-7 8 1-16,-8 6-10 0,-7 6-17 15,0 8-6 1,-19 19 53-16,-3 6 20 16,-1 0 25-16,13-8 1 15,4-4-22-15,6-7-14 0,0-4-21 16,6 0-8-16,20-8-6 15,7-2-1-15,5-2-41 16,-9-24-77-16,-12-7-130 16</inkml:trace>
  <inkml:trace contextRef="#ctx0" brushRef="#br0" timeOffset="42867.59">10124 7349 272 0,'9'-9'219'16,"1"4"-226"-16,11 1 7 0,0 2 16 16,0 2-8-16,-2 2-4 15,-7 17 0-15,-8 12-6 16,-4 3 9-16,-2 4-10 16,-15-6-5-16,1-10 10 15,4-9 2-15,4-6 8 16,4-7 31-16,4 0-8 15,0-20-31-15,19-19 0 16,10-11-5-16,1 2 2 16,-2 10-2-16,-5 17 1 15,-7 16-3-15,-5 5-7 16,-3 3 2-16,-8 24 7 16,0 11 7-16,-3 5 5 0,-15 3-8 15,3-5-1-15,0-7 1 16,8-7-18-16,2-11-55 15,5-15-50-15,0-2-165 16</inkml:trace>
  <inkml:trace contextRef="#ctx0" brushRef="#br0" timeOffset="43041.13">10429 7086 54 0,'0'10'430'0,"0"26"-413"16,0 18 33-16,0 16 12 15,0 1-35-15,0-3-14 0,5-5-9 16,7-7 0-16,2-6-5 16,-2-7-3-16,-2-10-52 15,-7-10-77-15,-3-16-200 16</inkml:trace>
  <inkml:trace contextRef="#ctx0" brushRef="#br0" timeOffset="43159.81">10455 7471 564 0,'2'0'30'16,"3"0"-30"-16,7-1-2 16,10-1-2-16,5-1 4 15,0-1-38-15,-11-3-104 16</inkml:trace>
  <inkml:trace contextRef="#ctx0" brushRef="#br0" timeOffset="43388.21">10572 7295 465 0,'-1'-6'99'0,"1"5"-68"0,0 1-9 16,7 0-9-16,14 7-14 16,0 9 5-16,-2 5-4 15,-11 4-16-15,-8 3-32 16,0-2-41-16,-9-4 13 16,-2-6 25-16,1-8 53 15,7-6 4-15,1-2 18 16,2 0 20-16,0 0-28 0,14-8-4 15,10-10-7-15,1-4-4 16,-4 1-42-16,-6 5-247 16</inkml:trace>
  <inkml:trace contextRef="#ctx0" brushRef="#br0" timeOffset="43560.73">10740 7288 450 0,'2'0'62'16,"1"0"-45"-16,6 14 5 15,3 13 13-15,0 9 1 16,0 5-27-16,5-2-4 16,3-1-4-16,-2-1 2 15,1-5-5-15,-4-6 0 0,-5-8-38 16,-8-7-46-16,-2-10-210 16</inkml:trace>
  <inkml:trace contextRef="#ctx0" brushRef="#br0" timeOffset="45740.9">7841 8395 495 0,'-18'-14'152'15,"-7"1"-152"-15,22 12 3 0,3-4 5 16,16-4-4-1,26-5-11-15,19-3 6 0,6 3 0 16,-6 9 1-16,-15 5-1 16,-15 0-1-16,-16 19-1 15,-15 15 0-15,-1 11 6 16,-28 12-1-16,-6 5-1 16,-4-1 0-16,8-7 1 15,7-14-2-15,13-14-1 16,7-12-1-16,4-9-38 0,4-5-95 15,7-17-42 1</inkml:trace>
  <inkml:trace contextRef="#ctx0" brushRef="#br0" timeOffset="46076">8152 8396 460 0,'9'-11'69'16,"-1"3"-76"-16,6 2 1 15,0 0 5-15,-1 5 1 16,-7 1-8-16,-5 5-37 15,-1 22-23-15,-11 6 0 16,-12 5-75-16,-1-5-28 16,4-7 190-16,9-9 71 15,7-9-27-15,4-5-14 0,1-3-40 16,19 0 39 0,8-15-6-16,-1-6-11 15,0 0-19-15,-10 3-6 16,-6 7 6-16,-2 4-4 0,-5 4 1 15,-4 3 1-15,3 0-1 16,0 0-4-16,5 0-7 16,4 10 8-16,2 7-1 15,0 6 0-15,2 5 1 16,-5 0-4-16,-1 0-9 16,-3-7-33-16,-2-13-53 15,1-8-64-15</inkml:trace>
  <inkml:trace contextRef="#ctx0" brushRef="#br0" timeOffset="46265.49">8453 8195 462 0,'0'41'12'0,"0"16"-13"16,0 15 15-16,0 5 14 15,9 2-4-15,3 0-21 16,1-5 1-16,1-9-5 15,-4-12 4-15,-1-12-5 16,-8-10-22-16,-1-19-60 16,0-12-66-16</inkml:trace>
  <inkml:trace contextRef="#ctx0" brushRef="#br0" timeOffset="46579.29">8624 8265 531 0,'0'25'6'16,"0"14"-6"-16,-15 14 0 16,-3 10 8-16,-4 7 1 15,-3-2-8-15,2-6 1 16,4-17 0-16,7-16-3 16,9-19 0-16,3-10-27 15,0-28-48-15,15-26 1 16,6-16-56-16,0-3 78 15,-3 12 54-15,-6 19 42 16,-1 17 25-16,-3 17 14 0,-4 7-41 16,1 1-26-16,2 7-4 15,8 19 34-15,1 7-20 16,1 4-19 0,4-6-3-16,-8-6-30 0,-3-9-45 15,-10-16-69-15</inkml:trace>
  <inkml:trace contextRef="#ctx0" brushRef="#br0" timeOffset="46736.87">8764 8226 367 0,'0'28'106'0,"0"15"-111"16,0 14 10-16,1 3-2 0,4 1 0 15,4-3-2-15,-1-9-11 16,0-17-41-16,0-25-48 15,-1-9-125 1</inkml:trace>
  <inkml:trace contextRef="#ctx0" brushRef="#br0" timeOffset="46844.58">8840 8450 228 0,'8'-28'129'15,"0"9"-79"-15,4 4-21 16,8 3-5-16,-1 7-3 16,2 5-15-16,-3 0-5 15,-2 0-1-15,-8 15-28 16,-8 2-65-16</inkml:trace>
  <inkml:trace contextRef="#ctx0" brushRef="#br0" timeOffset="47036.82">8712 8699 607 0,'-2'25'-10'16,"2"2"10"-16,5 4 21 15,23-5 10-15,11-2-10 16,13-6-17-16,6-11-1 16,0-7-4-16,-1-6-21 15,-12-24-87-15,-13-13-86 16</inkml:trace>
  <inkml:trace contextRef="#ctx0" brushRef="#br0" timeOffset="47863.6">9288 8312 685 0,'-7'-9'2'15,"7"0"-6"-15,9 2-3 16,16 2 4-16,12 5 6 16,1 0-4-16,-7 21 2 15,-12 15-2-15,-17 14 2 0,-2 11-6 16,-21 7-6-16,-13 2-9 16,-1-7-2-16,6-13-13 15,3-18-18-15,19-18 15 16,5-14 1-16,2-34-33 15,9-23-28-15,17-16 65 16,0 1 37-16,7 7 21 16,1 14 8-16,1 10 22 15,-3 11-8-15,0 7-18 16,-9 11-9-16,-6 6-18 16,-5 6-3-16,-9 9-9 15,-3 17-35-15,-12 10 1 16,-9 2-26-16,-4-4 33 0,4-4 39 15,9-14 46-15,7-6 3 16,5-7-18-16,0-3-17 16,19-6-2-16,7-16 8 15,9-10-11-15,-6-5-5 16,3-2-6-16,-9-3-1 16,0 3-36-16,-7 4-38 15,-6 11 31-15,-5 13 40 16,-5 7 17-16,0 4 41 15,0 8-12-15,0 23 29 16,0 15 17-16,0 11-39 16,0 2-33-16,0 0-15 0,1-3 1 15,-1-6-3-15,0-7 1 16,0-13-24-16,0-12-14 16,0-9 1-16,0-9 33 15,0-6 5-15,0-13-7 16,0-6 10-16,3 3-1 15,8 6 3-15,-3 9-2 16,-3 6-6-16,-5 1-4 16,0 11 8-16,0 17 23 15,-11 8 10-15,-2 1-19 16,9-3-2-16,4-9-6 16,0-7-2-16,10-7-6 15,16-6 1-15,3-5-1 0,9-4 2 16,-1-22-19-16,-9-12-81 15,-10-9-176-15</inkml:trace>
  <inkml:trace contextRef="#ctx0" brushRef="#br0" timeOffset="48013.2">9915 8322 629 0,'0'0'9'0,"2"0"-20"16,2 0 0-16,3 3 10 15,3 16 2-15,-4 6-3 16,-6 3-63-16,0-3-40 0,-3-4-67 16</inkml:trace>
  <inkml:trace contextRef="#ctx0" brushRef="#br0" timeOffset="48163.8">9908 8526 363 0,'-3'25'23'0,"1"6"37"15,2-2-13-15,0-2-4 16,5-5-29-16,15-6 2 15,8-9-9-15,2-5 4 16,1-2 0-16,-4-8-8 16,-1-11 0-16,-7-6-45 15,-9-5-68-15,-10-5-99 16</inkml:trace>
  <inkml:trace contextRef="#ctx0" brushRef="#br0" timeOffset="48336.14">10054 8227 583 0,'0'0'41'0,"0"20"-48"0,0 15 11 16,7 10 22-16,4 9-9 15,1 3-12-15,0-3-4 16,-3-3 1-16,0-1-1 16,-1-5-3-16,-3-2-27 15,-5-10-51-15,0-14-75 16</inkml:trace>
  <inkml:trace contextRef="#ctx0" brushRef="#br0" timeOffset="48476.76">10145 8451 437 0,'4'0'152'0,"1"0"-169"16,10 0-7-16,10 0 24 15,6 0 6-15,7-2-2 16,-4-9-20-16,-9-6-133 15</inkml:trace>
  <inkml:trace contextRef="#ctx0" brushRef="#br0" timeOffset="48823.65">10382 8204 559 0,'14'-20'92'0,"4"6"-100"16,11 2 4-16,0 8 14 15,-5 4-7-15,-6 11-3 16,-9 22 1-16,-9 12-2 16,-13 10-9-16,-19 3-34 15,-3-10 7-15,3-12 21 16,6-13 14-16,14-14 8 0,5-9 31 15,7 0 4 1,8-19-34-16,20-5-5 16,8-1 0-16,3 6 3 15,-3 5-5-15,-8 10 0 0,-7 4-1 16,-15 5-32-16,-6 22-76 16,-21 6-7-16,-13 5-79 15</inkml:trace>
  <inkml:trace contextRef="#ctx0" brushRef="#br0" timeOffset="49132.83">10453 8521 28 0,'-13'12'222'0,"8"-10"-93"15,5-2-51-15,8 0-38 16,20-3-47-16,8-4 19 16,0 3 6-16,-7 4-16 15,-6 0-1-15,-16 19-2 16,-7 13-9-16,-12 9-4 16,-19 3 2-16,-4 2 5 15,4-3 8-15,10-7 15 16,12-10 6-16,9-9-5 0,6-9-15 15,23-6 6-15,13-2 0 16,2-4 1-16,-1-16-4 16,-4-4-4-16,-11-5 0 15,-7 4-8-15,-10 0-1 16,-11 2 7-16,0 2 9 16,-20 4 31-16,-18 10 21 15,-10 7-30-15,-4 7-9 16,0 18-14-16,5 7-5 15,13 4-1-15,6 5-11 16,3-9-101-16,-2-10-344 16</inkml:trace>
  <inkml:trace contextRef="#ctx0" brushRef="#br0" timeOffset="49684.35">8014 9326 625 0,'-6'-6'4'16,"6"1"-4"-16,7-4 5 16,21 0 2-16,8-2 12 15,1 4-16-15,-8 7-1 16,-8 0-1-16,-12 25 1 15,-9 11 2-15,-9 17 1 16,-21 2 0-16,-6 0-4 16,3-9 2-16,8-9 1 15,7-11-4-15,8-7-3 16,10-10-23-16,0-9-65 16,10-11-104-16</inkml:trace>
  <inkml:trace contextRef="#ctx0" brushRef="#br0" timeOffset="49872.85">8286 9080 559 0,'6'30'-3'16,"3"16"3"-16,0 20 43 16,3 9-5-16,3 6-25 15,-2-1-9-15,3-3-3 16,-2-8 1-16,1-10-10 15,-2-9-29-15,-4-14-65 0,-9-23-35 16</inkml:trace>
  <inkml:trace contextRef="#ctx0" brushRef="#br0" timeOffset="50032.29">8343 9440 591 0,'0'0'36'0,"0"-3"-44"16,9 3-16-16,16-2 16 15,8-3 15-15,1 0-1 16,0-1-5-16,-4 0 2 16,-8-2-11-16,-8 0-93 15,-14-2-97-15</inkml:trace>
  <inkml:trace contextRef="#ctx0" brushRef="#br0" timeOffset="50324.24">8513 9198 531 0,'13'0'-10'16,"-1"0"7"-16,1 0 5 16,1 1 6-16,-7 17 2 15,-5 13 2-15,-2 9 0 16,-2 6-5-16,-19-1-6 16,2-11-4-16,1-8 0 15,6-15 3-15,9-8 0 16,3-3 6-16,3-3-6 0,19-11-5 15,2-4 7 1,6 5 9-16,-3 6-3 16,-2 7-7-16,-3 0 1 15,-2 0 1-15,-5 13 0 0,-5-2-7 16,-1 0-41-16,-6-7-51 16,-3-4-23-16,0-21-184 15</inkml:trace>
  <inkml:trace contextRef="#ctx0" brushRef="#br0" timeOffset="50480.48">8703 9060 81 0,'4'3'357'0,"2"32"-358"15,2 12 61-15,5 9-1 16,-1 3-21-16,2-4-27 16,-1-4-6-16,-1-5-4 15,-3-5-1-15,-3-12-15 16,-5-14-70-16,-1-15-47 0,0-11-166 15</inkml:trace>
  <inkml:trace contextRef="#ctx0" brushRef="#br0" timeOffset="50600.81">8760 9304 489 0,'0'-4'72'0,"0"2"-75"16,8 2-18-16,14 0 26 16,4 0 11-16,4 0-10 15,3 3-2-15,-8 11-6 16,-6 0-63-16,-17 4-109 15</inkml:trace>
  <inkml:trace contextRef="#ctx0" brushRef="#br0" timeOffset="50840.38">8699 9701 572 0,'-3'23'28'15,"3"0"-41"-15,0 3 14 16,22-12 8-16,5-7 5 15,1-7-11-15,2 0-1 16,-11-16 2-16,-10-11 9 16,-9-3 3-16,0-4-1 15,-22 5-3-15,-5 7 1 16,2 8-7-16,2 9-5 16,7 3 1-16,7 2-6 15,9 3-25-15,0 8-60 0,12-4-91 16</inkml:trace>
  <inkml:trace contextRef="#ctx0" brushRef="#br0" timeOffset="51124.62">9421 9028 665 0,'-11'-11'28'0,"4"8"-26"16,7 3 7-16,0 0 15 15,0 0-19-15,0 21-9 16,0 10 2-16,2 9-30 15,-1-6-43-15,-1-4-82 16,0-8-11-16</inkml:trace>
  <inkml:trace contextRef="#ctx0" brushRef="#br0" timeOffset="51447.76">9382 9245 441 0,'-3'10'49'0,"1"4"-48"0,2 1 20 15,0-1 18-15,14-1-29 16,14-4-9-1,7-7 1-15,1-2-1 16,-7 0 0-16,-7-16 1 0,-15 3-1 16,-7 1 1-16,-2 5 11 15,-19 5-5-15,-4 2-6 16,-4 2-2-16,-2 19 1 16,1 3-2-16,7-3 1 15,5 0 1-15,7-10-1 16,5-3 10-16,3-5 14 15,3 3-12-15,3 3-11 0,20 1 5 16,8 4 11-16,12-1-10 16,7-4-4-16,-1-3-1 15,-2-3-1 1,-7-3-3-16,-8 0-26 0,-9-5-49 16,-17-10-46-16,-6-8-71 15</inkml:trace>
  <inkml:trace contextRef="#ctx0" brushRef="#br0" timeOffset="51896.19">9652 8985 427 0,'0'7'80'16,"0"19"-78"-16,4 19 60 0,2 9-6 16,3 1-33-1,3 0-11-15,4-4-8 0,-2-7-3 16,-2 0 0-1,-6-5-2-15,-6-7-21 0,0-6-37 16,-6-7-25-16,-9-9-16 16,1-7-8-16,7-3-29 15,-3 0 196-15,-2 0 96 16,-3 5-82-16,-2 2-17 16,-3 4-4-16,-4 7-8 15,0 6-30-15,-5 6-9 16,3 5-6-16,2-2 4 0,7-2-4 15,7-3 0 1,7-9-4-16,3-8-34 16,0-8-23-16,9-3 2 15,14-14 42-15,-1-9 16 0,1-3 2 16,-1 6 12-16,-2 2 33 16,3 4 18-16,-1 5-13 15,0 4-12-15,5 3-19 16,-2 2-12-16,2 0-5 15,-6 14-1-15,-1 4 1 16,-10 0-17-16,-1-5-66 16,-9-10-54-16,0-3-80 15</inkml:trace>
  <inkml:trace contextRef="#ctx0" brushRef="#br0" timeOffset="52116.59">9883 9053 548 0,'0'0'42'0,"-3"19"-45"16,-14 16 7-16,2 10 13 16,1-2-14-16,2-5-1 15,5-13-2-15,4-11 0 16,3-6-1-16,0-5-1 16,3-3-8-16,14 0 7 15,4 0 6-15,0 0 1 16,-3 0-2-16,-5 0-13 15,-12 3-86-15,-1 17-71 16</inkml:trace>
  <inkml:trace contextRef="#ctx0" brushRef="#br0" timeOffset="52323.43">9774 9486 447 0,'0'0'125'0,"0"0"-126"16,12-4-11-16,14-13 27 15,13-1 17-15,2 1-29 16,-5 6 0-16,-5 4-4 15,-11 7 2-15,-2 0 0 16,-10 10 0-16,-7 13 14 16,-1 11 18-16,0 8-8 15,0 4-16-15,-1-5-6 16,1-4-4-16,0-7 0 16,0-6-27-16,6-16-98 15,-3-8-128-15</inkml:trace>
  <inkml:trace contextRef="#ctx0" brushRef="#br0" timeOffset="52503.95">10157 9210 590 0,'9'-4'-13'16,"7"4"-2"-16,2 0 14 16,0 7 5-16,-3 17 1 15,-9 8 1-15,-6 7 1 16,0 4-16-16,-18 0-8 15,-5-4-28-15,5-11-13 16,2-14-18-16,6-14-146 0</inkml:trace>
  <inkml:trace contextRef="#ctx0" brushRef="#br0" timeOffset="52684.46">10266 9027 518 0,'3'54'2'0,"10"10"39"16,-4 3-5-16,7-11-6 16,-1-4-25-16,0-1-4 15,-3-9 3-15,1-1-11 16,-4-12-50-16,-7-8-77 16,-2-18-119-16</inkml:trace>
  <inkml:trace contextRef="#ctx0" brushRef="#br0" timeOffset="52828.08">10308 9357 580 0,'2'-2'26'0,"6"1"-40"15,11 1-1-15,6 0 24 16,14 0 3-16,3 0-5 16,7-4-7-16,-4-3-33 15,-5-10-159-15</inkml:trace>
  <inkml:trace contextRef="#ctx0" brushRef="#br0" timeOffset="53488.05">10675 9085 641 0,'0'-5'9'15,"6"-6"-25"-15,21-1 13 16,5 3 25-16,-2 9-17 0,-2 0-3 16,-8 14 0-16,-8 16 0 15,-11 8 3 1,-1 8-1-16,-16 4-5 15,-12-4-5-15,1-5-4 0,7-14 2 16,7-9-4-16,10-14 3 16,3-4 7-16,5-22-17 15,15-8-19-15,9-4 27 16,-1 6 11-16,-1 11 0 16,-1 10 2-16,-7 5 7 15,-2 2-4-15,-6 0-3 16,-4 4 3-16,-4 6 3 0,1-1-5 15,-4-3 3 1,0-2-3-16,0-4-1 16,4 0-2-16,5 0-6 15,7 0-6-15,3-1 14 0,5-4-1 16,-3 5-2-16,-9 0 2 16,-9 16-2-16,-3 12 5 15,-15 5-15-15,-12-1-12 16,2-4 20-16,7-10 5 15,6-7 7-15,9-5 18 16,3-6-7-16,0 1-13 16,12 2-9-16,15 0 8 15,6 1 13-15,-2 3-9 0,0 5-8 16,-10 6 0 0,-7 8 3-16,-7 8 0 15,-7 5-3-15,0 1-5 16,-12-3-22-16,3-11-26 0,3-18-72 15,6-8-47-15</inkml:trace>
  <inkml:trace contextRef="#ctx0" brushRef="#br0" timeOffset="53753.32">11186 9062 596 0,'-9'1'9'16,"-3"14"-12"-16,5 5 23 15,7 1 2-15,0-2-18 16,16-6-5-16,11-9-4 16,4-4 5-16,-4-21 0 0,-6-14 1 15,-8-4-2-15,-13 3-1 16,0 7 3-16,-13 11 0 16,-17 12 1-16,-4 6-4 15,-4 14-4-15,-2 19 0 16,7 12-8-16,5 8-22 15,12 1-61-15,11-2-23 16,5-9-66-16</inkml:trace>
  <inkml:trace contextRef="#ctx0" brushRef="#br0" timeOffset="53848.08">11077 9316 145 0,'12'0'137'0,"7"0"-11"16,8-5-24-16,10-16-27 16,7-6-45-16,5-2-22 15,-1 3-4-15,-4 6-7 0,-11 9-77 16,-20 11-92-16</inkml:trace>
  <inkml:trace contextRef="#ctx0" brushRef="#br0" timeOffset="54020.61">11208 9383 579 0,'-9'4'39'16,"8"6"-34"-16,1 4 21 15,12 5-4-15,16 6-3 16,9 0-13-16,8-5-2 15,-2-9-3-15,-1-3 4 16,-4-6-10-16,-11-2-36 0,-9-10-57 16,-12-18-72-16</inkml:trace>
  <inkml:trace contextRef="#ctx0" brushRef="#br0" timeOffset="54704.78">11507 9089 501 0,'18'-15'13'16,"3"10"2"-16,0 5 36 15,-3 0-25-15,-3 25-15 16,-9 14 5-16,-6 8-3 16,-6 6-8-16,-15-3-3 15,0-8 0-15,8-9-5 16,5-15-19-16,4-14-16 16,4-4-9-16,13-32-1 0,12-10 21 15,2-4 12-15,-4 6 13 16,-2 10 6-16,-4 10 26 15,-2 5-1 1,5 0-5-16,-4 5-11 0,2 2-11 16,-3 3-2-16,-5 1-7 15,-4-2-32-15,-4-2 26 16,-2-3 12-16,0-2 5 16,0 0 2-16,-5 1 24 15,4 7-4-15,-1 3-1 16,2 2-13-16,0 0-11 15,0 7-6-15,0 20 5 0,0 9 37 16,0 6-17-16,0 0 1 16,0-2-4-16,0-7-4 15,0-3-5-15,0-8-5 16,0-1 0-16,0 0-2 16,-9 4 1-16,-3 4-2 15,-4 4 4-15,-3 1-4 16,-2-1 1-16,0 2 1 15,1-6-2-15,6-3-3 16,3-9-8-16,10-9-14 16,1-8-14-16,0 0-41 15,12-5-7-15,4-15 44 16,-1-1-19-16,1 2 50 0,-7 4 23 16,-1 6 27-1,-3 2 14-15,-3 5 0 16,1 2-3-16,6 0-21 15,3 0-1-15,7 2 1 0,4 14-1 16,-2-1-10-16,-1-2 4 16,1-2-7-16,-4-4-9 15,0-2-2-15,-3-2-4 16,-4 0 4-16,1-1-11 16,-4 1-29-16,-4 1-41 15,-3-2-97-15</inkml:trace>
  <inkml:trace contextRef="#ctx0" brushRef="#br0" timeOffset="54884.97">12155 9615 755 0,'0'0'5'15,"3"0"-1"-15,-3 0 43 16,2 0-17-16,-2 0-27 15,3 0-8-15,1 3-17 16,-1 5-51-16,-3-1-99 16</inkml:trace>
  <inkml:trace contextRef="#ctx0" brushRef="#br0" timeOffset="60183.53">17654 7629 690 0,'-12'0'3'0,"12"7"-10"0,-2 21-1 15,-5 33 3-15,-3 33 6 16,2 22 2-16,2 7 0 15,6-13-1-15,0-17 1 16,0-18-4-16,5-18 0 16,-1-19 1-16,-1-16 1 15,-1-12-1-15,-2-8-1 16,0-2-22-16,0-8-58 0,-18-27-135 16</inkml:trace>
  <inkml:trace contextRef="#ctx0" brushRef="#br0" timeOffset="60963.44">17576 7645 490 0,'0'-10'5'16,"0"3"-7"-16,0 3 2 0,0-5 16 15,3-2-7-15,13-2-2 16,3 0-7-16,3 4 1 16,-1-1 1-16,0 4 1 15,-4 2 7-15,-1 2-9 16,1 2 1-16,3 0-3 16,2 0 3-16,8 0-1 15,1 0-2-15,2 0 4 16,6 0-2-16,7-7 1 15,5-11 13-15,8-3 25 16,5-3-34-16,1 3-3 16,1 4-4-16,3 2 2 15,7 4 0-15,9 1-2 0,13 3 2 16,20 1-2-16,15-2 1 16,18-2 1-16,11-4 3 15,5-5-1 1,13 0 3-16,11-1-3 0,11-1-1 15,19 3 1-15,10-2-4 16,7 0 2-16,5-4 0 16,-4-2 0-16,-4 1-1 15,1-3 0-15,-1 3 2 16,-8-2-2-16,-8 0 1 16,-15 3 0-16,-12 3 0 15,-13 4-1-15,-14 3 1 16,-10 2-2-16,-12 1 2 0,-18 1-2 15,-18 3 2 1,-28 2-1-16,-28 4 0 16,-27 1 0-16,-13 0-1 0,-9 0 1 15,-2 0 1-15,0 0 7 16,0 0 5-16,0 5-9 16,0 22-5-16,0 22 4 15,-9 28 1-15,-7 27 4 16,-5 16 2-16,3 12-6 15,-3-2 2-15,6-6 4 16,2-10 2-16,7-12-7 16,4-13 5-16,2-19-6 0,0-12 0 15,0-15-2-15,0-14 0 16,0-8 0 0,0-10-3-16,0-1 3 15,-22 2-28-15,-26-2-71 0,-34-7-276 16</inkml:trace>
  <inkml:trace contextRef="#ctx0" brushRef="#br0" timeOffset="61760.01">17648 8417 394 0,'-22'8'-24'16,"13"-2"22"-16,9-5 15 16,0-1 10-16,9 0-19 15,14 0 25-15,4 0 4 16,6-7 6-16,1-3-4 16,4-1-7-16,8-1-4 15,6-3-9-15,21-4-3 16,22-3 12-16,27-3-9 15,19 0-6-15,20 0 1 0,18 0-4 16,7 7-3-16,10-3 3 16,-6 1-4-16,1 2 1 15,10-1 0-15,7 3-1 16,22-2-4-16,9 4 4 16,1 5-4-16,-6 2 5 15,-16 7-3-15,-11 0 0 16,-11 0 0-16,-2 5-1 15,-5 0 3-15,-9-1-4 16,-11-4 4-16,-15 0-3 16,-20 0 3-16,-17 0-3 15,-10 0 3-15,-14 0-3 16,-9 0 0-16,-14 0 2 0,-12 0-2 16,-15 2 3-16,-13-2-4 15,-11 2 4-15,-11-2-3 16,-5 0 2-16,-3 0-1 15,0 0 0-15,-2 0-8 16,-32-2-31-16,-38-14-307 16</inkml:trace>
  <inkml:trace contextRef="#ctx0" brushRef="#br0" timeOffset="62607.74">19133 7317 534 0,'-8'-13'2'0,"-4"12"-1"0,12 1 0 16,0 0 14-16,0 32-4 15,0 28 0-15,0 26 39 16,0 18-34-16,0 6-5 16,-4-6 5-16,1-7-2 15,2-8-9-15,1-15 2 16,0-18-4-16,0-17 1 16,0-19-3-16,0-11-1 0,0-6 1 15,0-3-2 1,-2 0 0-16,-1 0-43 15,0-16-143-15</inkml:trace>
  <inkml:trace contextRef="#ctx0" brushRef="#br0" timeOffset="63319.72">19872 7215 452 0,'0'-4'13'16,"0"4"5"-16,0 0 20 0,0 6-15 16,3 28-19-16,-3 24 27 15,0 24 17-15,0 17-33 16,0 13-3-16,-2-1-4 15,-5-4 1-15,-2-13-4 16,0-16-2-16,1-21 4 16,4-20-2-16,1-15 1 15,1-14-5-15,2-6 1 16,0-2-2-16,0 0-4 16,6-16-87-16,5-17-136 15</inkml:trace>
  <inkml:trace contextRef="#ctx0" brushRef="#br0" timeOffset="63820.38">20417 7245 557 0,'-5'0'-7'16,"5"2"-7"-16,9 30 0 16,12 24 37-16,3 20 10 15,-6 14-4-15,-2 4-13 0,-6-1 2 16,-5-7-7-16,-4-8-5 15,-1-11-1-15,0-9-2 16,0-7 4 0,0-7-3-16,0-12-2 0,-1-9 2 15,-1-10-6-15,2-8 4 16,0-3-5-16,3-2-39 16,15-20-92-16,-1-24-62 15</inkml:trace>
  <inkml:trace contextRef="#ctx0" brushRef="#br0" timeOffset="64116.59">21085 7190 600 0,'0'0'15'0,"2"0"-34"15,2 17 11-15,-1 27 15 16,0 29 28-16,-1 20-22 16,-1 4-2-16,2 0 6 15,3-7-9-15,1-12-1 16,1-8 0-16,1-13-3 16,-1-11-2-16,2-12 0 0,-3-8-1 15,-4-10-2 1,-1-6-2-16,-2-4-39 15,0-6-72-15,-11-6-133 16</inkml:trace>
  <inkml:trace contextRef="#ctx0" brushRef="#br0" timeOffset="65787.5">19164 8393 371 0,'0'-7'46'0,"0"3"-43"16,0 4 47-16,0-1 35 15,0 1-39-15,0 0-26 16,0-2-7-16,0 2-4 16,0 0-5-16,0 0-4 15,5 9 0-15,2 17 0 16,-1 13 4-16,-2 8-1 0,-2 3 3 15,-1-4-4-15,1-5-1 16,-1-13 0-16,-1-8 1 16,0-9-3-16,0-6 1 15,0-2 1-15,0-3-1 16,2 0 0-16,0 0 0 16,-2 0 2-16,0 0-3 15,0 0 3-15,0-1-2 16,1-5 3-16,-1 2-1 15,0 3-2-15,0-1 2 16,2 1-3-16,6-3-1 16,6-4-3-16,8 0 6 15,8-5-2-15,1-1 2 0,5 1-3 16,-3-1 3-16,1 3-2 16,-4 2 0-1,-1 1 2-15,-2 2-2 16,3 0 2-16,9 1-2 0,13 0 1 15,13 0 1-15,6 1-2 16,4 2 2-16,-5 2-3 16,-3 0 4-16,-1 0-4 15,-3 0 4-15,-7 0-3 16,1 3 1-16,-5-2 0 16,-3-1 1-16,0 0-1 15,-4 0-1-15,5-5 2 0,-1-5-2 16,2-1 3-16,4-1 0 15,-1 2 2 1,-2 3-2-16,-1 1 0 16,-5 4-3-16,-3 0 2 0,-1 2-1 15,4 0-1-15,0 0 2 16,5 0-2-16,4 0 2 16,0 0-3-16,2 0 5 15,-2 0-4-15,-9 0 1 16,-11 0 1-16,-11 0-2 15,-13 0 2-15,-5 0-2 16,-3 0 2-16,-3 0-1 16,0 0 5-16,0 0-2 0,0 0 4 15,0 0 5 1,0 0 6-16,0 0-1 16,0 0-7-16,0 0 0 15,0 0-6-15,0 0 1 0,0 0-3 16,0 0 2-16,0 0-3 15,0 0 0-15,0 0-1 16,0 0 1-16,0 0 1 16,0 0-1-16,0 0 6 15,0 0-2-15,0-4 2 16,0-3-2-16,-9-5-3 16,0-9-1-16,-1-7-2 15,2-10-2-15,2-5 2 16,0-1-4-16,-3 2-2 15,2 9 10-15,-2 6-3 16,1 10 0-16,1 5 0 0,4 4 2 16,1 5-1-16,1 1-1 15,1 2 1-15,0 0-3 16,0 0 1-16,0 0-5 16,0 0 6-16,0 0-5 15,0 0 8-15,0 0-4 16,-2 0 1-16,2 0 2 15,0 0-3-15,0 0 3 16,0 0-3-16,0 0-5 16,0 0-38-16,0 0-18 15,-10 2-75-15,-14 1-192 16</inkml:trace>
  <inkml:trace contextRef="#ctx0" brushRef="#br0" timeOffset="67443.95">20246 8266 413 0,'-3'-5'5'15,"-7"3"-4"-15,1 2 9 16,2 0 31-16,0 0-14 15,1 0-19-15,1 0 9 16,-1 3-18-16,-3 4 5 16,-1 3 12-16,-1-4 12 15,-3 1-3-15,-5-1-9 0,-4 0 1 16,-4 2-7-16,-3 1-2 16,-3-4-5-16,-1 2 6 15,-3-3-5 1,-8 1 4-16,-4-5-7 0,-5 0 2 15,-2 0-3-15,-2-15 1 16,0-1-1-16,1-6 1 16,6-6-1-16,7-4 0 15,8-5 1-15,6-5 2 16,8-4 2-16,7-2 1 16,5 2-2-16,2 0-1 15,4 3-2-15,-1 4 3 0,2-1-4 16,-1 1 2-16,-1 5-3 15,2 0 1 1,2 3 1-16,1 4-1 16,0 1 0-16,0 0 0 0,0 4-1 15,4 0 0-15,4-2 2 16,-1 0-2-16,7 0 2 16,-1 1-2-16,5-5 1 15,5-1 0-15,3-3 1 16,1 0-2-16,6 3 0 15,1 0 0-15,7 1 1 16,9 0 0-16,0 2-1 16,4 5 3-16,0 2-4 0,1 1 4 15,3 2-3-15,-2 1 0 16,2 5 1 0,5 2-1-16,3-1 3 15,5 6-3-15,11-2 1 0,1 5-1 16,-2 0 4-16,-4 0-4 15,-10 5 0-15,-6 5 1 16,-7 3 0-16,-9 4-1 16,-2-1 1-16,-9 1 0 15,0 0 0-15,-3-2 0 16,1 5 0-16,1 2 0 16,1 2-1-16,5 2 2 15,-2-1-2-15,1 3 1 16,-5 2 0-16,-6-1-1 15,-7 2 2-15,-7 2-2 16,-6 2 2-16,-4 4-1 0,-3 1 1 16,0-1-1-16,0 1 1 15,0-4-2-15,0 7 1 16,0 1 2-16,-9 3-2 16,-13 4 1-16,-5 2-2 15,-10 3 2-15,-2 0 0 16,-4-8-2-16,1-3 2 15,5-7 0-15,-3-11 0 16,3 0-2-16,3-6 1 16,-4-6-1-16,-2-1 3 15,-5-3-2-15,-8 0 2 16,-3-1-2-16,-10 0 1 16,-10-3-2-16,-9-2 1 0,-7-3 1 15,4-2 0-15,9 0 1 16,14 0 0-16,13 0 4 15,12-2 2-15,9-2-3 16,7 3 0-16,9-1-6 16,8 2 3-16,4-1-2 15,1 1 1-15,2 0-5 16,0 0-7-16,0 8-42 16,-1 7-106-16,-5-2-166 15</inkml:trace>
  <inkml:trace contextRef="#ctx0" brushRef="#br0" timeOffset="68464.94">19785 9069 526 0,'-21'5'0'0,"17"1"-1"16,4 6 9-16,0 12 5 15,0 16-7-15,0 14 10 16,0 6 6-16,0 4 9 15,7 0-3-15,4 0-11 16,-4-4-4-16,2-6 2 16,-6-6-3-16,0-14-5 15,-3-7-3-15,2-13-3 16,1-7 1-16,-3-5-3 16,0-2 0-16,0 0 0 15,3 0-35-15,3-19-60 0,-1-20-90 16</inkml:trace>
  <inkml:trace contextRef="#ctx0" brushRef="#br0" timeOffset="68997.53">19745 9133 468 0,'-9'0'10'15,"6"0"-5"-15,3 0 32 16,0 0 0-16,4 0-49 0,19 0-3 16,9-2 19-16,4-5 5 15,3-1 1-15,1-3-5 16,3 0-2-16,2-5 0 16,0 2-2-16,1-1-1 15,0 1 1-15,-4 6-3 16,-5 2 4-16,-4 5-2 15,-6 1-1-15,-5 0 0 16,-1 4 2-16,-2 14 0 16,2 2-2-16,1 3 4 15,-2 6-2-15,-1 5-1 16,-1 5 2-16,0 5-1 16,-8 4 0-16,-1 6 0 0,-6 2 3 15,-1 0-3-15,-2-1 4 16,0-8-4-16,0-7 3 15,0-5-1-15,-9-7 11 16,-8-6 10-16,-3-2 0 16,-3-4-10-16,-7 0-9 15,-7-3 6-15,-8-5-9 16,-10-3 2-16,-9-4 3 16,-3-1-2-16,0-1-1 15,3-9-1-15,8-2-2 16,10 2 0-16,14 2-2 15,16-5-13-15,11-2-31 0,5-7-117 16</inkml:trace>
  <inkml:trace contextRef="#ctx0" brushRef="#br0" timeOffset="69544.27">19821 8515 586 0,'-9'-4'-1'16,"9"4"18"-16,0 9 0 16,5 32-14-16,6 24 13 15,1 16 6-15,0 6-16 16,0-10 1-16,0-9-3 15,-2-11-2-15,-4-11-2 16,-1-13-1-16,-2-10 3 16,-3-11-3-16,0-8 0 15,0-4-26-15,1-1-49 0,-1-31-134 16</inkml:trace>
  <inkml:trace contextRef="#ctx0" brushRef="#br0" timeOffset="69808.56">19962 8420 371 0,'-13'-2'227'15,"7"-1"-229"-15,6 3 22 16,0 0 8-16,0 30-24 16,0 17 18-16,6 18 15 15,0 11-21-15,8-2 5 0,0-3-9 16,0-6-8-16,0-8-3 15,-6-11 1 1,0-11-2-16,-5-12 2 16,-2-10-3-16,1-8 1 0,-2 0-3 15,0-5-17-15,-8 0-23 16,-17-2-121-16,-11-23-320 16</inkml:trace>
  <inkml:trace contextRef="#ctx0" brushRef="#br0" timeOffset="70151.08">19656 8656 607 0,'3'29'-7'15,"10"14"-1"-15,5 8 24 0,9 7 3 16,7-3-7-16,4-7-9 15,-2-6-1-15,-4-11-2 16,-4-12 1-16,-6-9 0 16,2-10-3-16,3 0 3 15,3-24 1-15,2-13 7 16,4-7-3-16,0-1-2 16,-3 7-3-16,1 6 2 0,-7 6-1 15,-3 2-2 1,-7 9 2-16,-8 7-1 15,-6 5 1-15,-3 3-1 16,0 0 2-16,0 0-6 0,0 1-21 16,0 9-61-16,0-2-103 15</inkml:trace>
  <inkml:trace contextRef="#ctx0" brushRef="#br0" timeOffset="78168.28">19225 6581 383 0,'-4'-11'9'15,"-13"1"9"-15,9 6 28 0,3 2-9 16,2 1-18-16,3 1-7 16,0 0 5-16,-2 0 1 15,-1 0-4-15,-7 12-2 16,-8 26-10-16,-4 15 9 16,-2 8 7-16,5 3 0 15,2 3-2-15,7 0-2 16,4-1-3-16,4 0-1 15,2-5 0-15,8-4-7 16,19-4 0-16,10-10-2 16,12-8 0-16,9-11-3 15,7-15-21-15,1-9-59 16,-8-8-83-16</inkml:trace>
  <inkml:trace contextRef="#ctx0" brushRef="#br0" timeOffset="78680.25">20061 6497 618 0,'-5'-4'-8'0,"5"4"8"0,3 0-1 16,24 3-4-16,9 18 8 16,8 14 4-16,0 10-2 15,-4 12-2 1,-13 7 2-16,-8 7-2 0,-13 5 0 15,-6 0 1-15,-11-1 0 16,-11-7 0-16,0-11-2 16,2-13 1-16,6-8-5 15,8-8 3-15,6-6-14 16,0-8-148-16,1-14-182 16</inkml:trace>
  <inkml:trace contextRef="#ctx0" brushRef="#br0" timeOffset="79428.88">19994 6944 620 0,'-17'0'9'0,"1"7"-11"0,-2 28 4 15,-1 25 13-15,1 19 3 16,6 13-12-16,9 2-1 15,3-6-3-15,1-8 2 16,20-10-1-16,9-11-4 16,3-13 3-16,7-10-3 15,6-12-14-15,11-14-41 16,8-10-76-16,5-14-125 16</inkml:trace>
  <inkml:trace contextRef="#ctx0" brushRef="#br0" timeOffset="79836.78">20983 6841 629 0,'4'0'3'0,"9"10"-25"16,8 22 26-16,6 19 26 15,9 16-10-15,-1 16-14 16,-3 8-2-16,-16 5-2 16,-11 3-2-16,-5-6 3 15,-31-7-1-15,-10-8 0 16,-8-13-5-16,0-11 2 16,7-12-7-16,8-13-27 15,16-15-75-15,9-14-176 16</inkml:trace>
  <inkml:trace contextRef="#ctx0" brushRef="#br0" timeOffset="82647.38">19817 9311 144 0,'-11'-5'167'0,"0"-3"-173"0,8 0 9 16,2-1 5-16,-1 0-5 15,2-2 0-15,0 2-1 16,0 1 9-16,-1 1 8 16,-2 0 4-16,0 3 5 15,0-2-7-15,-3 2-12 16,-1 1-4-16,-2-2-4 15,-3 1-11-15,1-1-12 16,4 1 15-16,-2 1 10 0,2-2-3 16,2 2 5-1,1-1 8-15,1 1-1 16,3 2-2-16,0 1-2 16,0 0-1-16,0 0-5 0,0 0-2 15,0 0 0-15,0 0 1 16,6 0-2-16,7 0 4 15,5-2-3-15,4 0-9 16,-4 0-26-16,-2-2-6 16,-5 1 11-16,-6 0 21 15,-2 3 8-15,-3-2 1 16,0 2 53-16,0-2 12 16,0-1-11-16,0 2-23 15,-2 0 6-15,-1-1-5 16,3 2-13-16,0 0-8 15,0 6-7-15,0 20-2 0,-1 22-1 16,-6 13 4-16,6 13 2 16,1 1-1-16,0 1 1 15,0 2 2-15,0-4 1 16,0-6-7-16,0-14 0 16,0-15-2-16,0-12 2 15,0-14-2-15,0-6 1 16,0-4 1-16,0-3-2 15,0 0-1-15,0 0-17 16,1-2-32-16,9-23-45 16,1-14-17-16,-6-12-147 15</inkml:trace>
  <inkml:trace contextRef="#ctx0" brushRef="#br0" timeOffset="83935.03">19747 9163 459 0,'-11'-7'-7'0,"6"3"8"15,4 3 23-15,1 1 17 16,0 0-17-16,0 0-20 0,0 0 1 15,0 0-4-15,0 0 8 16,0 0 1-16,0 0 2 16,0 0-5-16,0 0-2 15,0 0-2-15,0 0-5 16,0 0 5-16,0 0-3 16,0 0 1-16,3 0 1 15,4 0 6-15,4 0-1 16,5 5-1-16,2-1-2 15,5-4-1-15,2 0 1 16,-3 0-1-16,5 0 0 16,-5 0-3-16,4-2 3 15,2-5-3-15,0 0 2 0,6 1-1 16,7 3-2-16,3-1 2 16,4 3-1-16,4 1-1 15,-4 0 2 1,-2 0 0-16,-7 0-2 0,-6 0 2 15,-7 0-1-15,-11 1 1 16,-6 2-2-16,-4 0 1 16,-5-1 0-16,0-2 0 15,0 0 5-15,0 1 4 16,0-1 10-16,0 2-3 16,0 0-6-16,0-1-7 15,0 5-2-15,0 5-2 0,3-1 2 16,-2 6 2-1,2 0-3-15,1-3 0 16,-1 4 0-16,2 1 1 16,2 0-1-16,-1 2 1 0,3 1-1 15,2 1 0-15,-1 2 0 16,3 5 0-16,-2 7 1 16,-2 10 0-16,0 3 0 15,-6 5-2-15,-3-3 4 16,0-4-3-16,0-4 0 15,0-10 0-15,0-9-2 16,0-7 4-16,0-9-2 16,0-5 2-16,-2-3-1 0,2 0 2 15,0 0-1 1,-3 0 6-16,-7 0 0 16,-7 0-4-16,-14 0-2 15,-7-2-5-15,-4 2 5 0,-3 0-3 16,-2 0 2-16,-1 0-1 15,0 6 3-15,6-1 2 16,2-1-2-16,6-2 3 16,0-1-5-16,2 1 8 15,1-2-4-15,0 2 1 16,3-1-4-16,5-1 1 16,10 1-1-16,8-1 3 15,5 0-4-15,0 0 0 16,0 0 0-16,0 0-3 15,-1 0 2-15,1 0-1 16,0 0 3-16,0 0-3 0,0 0 3 16,0 0-3-16,0 0 1 15,0 0 0-15,0 0-2 16,0 0 4-16,0 0-3 16,0 0 2-16,0 0-2 15,0 0 2-15,0 0-1 16,0 0 0-16,0 0 0 15,0 0-2-15,0 0 3 16,0 0-1-16,0 0 3 16,0 0-4-16,0 0 5 15,0 2 1-15,0-2 2 16,0 0-3-16,0 0-1 16,0 0 2-16,0 0-2 0,0 0 3 15,0 0-3-15,0 0 0 16,0 0-3-16,0 0 2 15,0 0-2-15,0 0 0 16,0 0 1-16,0 0-4 16,0 0 4-16,0 0-16 15,0 3-27-15,9 6-24 16,7 2-1-16,-2-2-109 16,-7-9-247-16</inkml:trace>
  <inkml:trace contextRef="#ctx0" brushRef="#br0" timeOffset="86859.77">19204 8060 476 0,'-8'3'8'16,"6"-3"-8"-16,2 0-5 0,0 0 5 15,5 2-5-15,15-1-11 16,13 3-1-16,3 0-51 15,4-4-206-15</inkml:trace>
  <inkml:trace contextRef="#ctx0" brushRef="#br0" timeOffset="87904.61">20282 9911 350 0,'-19'3'-92'16,"9"-3"-14"-16,8 0 93 0,2 0 0 15</inkml:trace>
  <inkml:trace contextRef="#ctx0" brushRef="#br0" timeOffset="91547.99">19802 8200 215 0,'0'0'10'16,"-2"0"-4"-16,2 0 34 15,0 0 16-15,0 0-26 16,0 0-15-16,0 0-2 15,0 0 14-15,0 0 2 16,0 0-10-16,0 0 0 16,-2 0-5-16,2 0 5 15,0 0-5-15,0 0 1 16,0 0-3-16,0 0-6 16,0 0-3-16,0 0-4 0,0 0 5 15,0 0-3-15,0 0 5 16,0 0-1-16,0 0 4 15,0 0-1-15,0 0 2 16,-1 0-5-16,1 0-4 16,0 0 1-16,0 0-3 15,-2 1 2-15,-8 31-2 16,-2 35 2-16,-8 36 0 16,3 26 11-16,-1 11-4 15,6-5-1-15,6-14 0 16,2-18 1-16,4-22 0 15,0-23-7-15,1-18 2 0,5-19-4 16,-3-10 3-16,-1-6-3 16,-2-5 0-16,6 0-17 15,7-3-50-15,8-31-27 16,1-16-5-16</inkml:trace>
  <inkml:trace contextRef="#ctx0" brushRef="#br0" timeOffset="91888.08">19936 8142 514 0,'-6'-4'-1'0,"6"2"4"0,0 2 6 16,0 7 0-16,1 32-3 16,7 26 0-16,5 20 9 15,-6 16-10-15,1 4-1 16,1-4-4-16,-5-7 8 16,2-6-3-16,-3-16-2 15,-1-16 1-15,-2-13-2 16,0-17 1-16,0-6-4 0,0-6 2 15,0-6-2-15,3-1-41 16,1-5-47-16,2-2-36 16</inkml:trace>
  <inkml:trace contextRef="#ctx0" brushRef="#br0" timeOffset="92368.78">19557 8960 88 0,'16'10'1'0,"3"-1"2"16,-2-4 22-16,-3-2-12 15,-7-3-10-15,-7 0-27 16</inkml:trace>
  <inkml:trace contextRef="#ctx0" brushRef="#br0" timeOffset="92995.89">19557 8960 397 0,'33'-99'-6'0,"-40"94"-54"16,2 0 56-16,2 1 26 15,1 1 15-15,2 3-15 16,0 0-20-16,0 0 1 16,0 0 9-16,0 0 0 15,0 0 5-15,0 0 5 16,0 0 5-16,0-1-5 15,-2 1-1-15,2 0-8 16,0 0-8-16,0 0-3 0,0 0-1 16,0 0-1-16,0 0-1 15,0 0 1-15,0 0-2 16,10 0 4-16,7 10 5 16,2 6 15-16,6 0-17 15,6 6 0-15,8 2-1 16,10 1 1-16,5 1-5 15,3 2 1-15,-2-1 2 16,-5-2-4-16,-10-6 4 16,-10-4-4-16,-9-5 3 15,-10-6-3-15,-7-1 2 16,-4-2 0-16,0 1 1 16,0-1 11-16,0-1 10 0,0 0 1 15,0 0-12-15,0 0-2 16,0 0-10-16,0 0 1 15,0 0-1-15,0 0-4 16,0-5 3-16,0-2-3 16,0-2 1-16,0-2 1 15,0 4 3-15,-1 1-2 16,-1 0-5-16,2 3 4 16,0-3-2-16,0-2-4 15,16-2 7-15,1-1 1 16,7 0-5-16,-1 1-11 15,-2 5-30-15,-3 1-101 0,-18 4-113 16</inkml:trace>
  <inkml:trace contextRef="#ctx0" brushRef="#br0" timeOffset="94341.28">19045 6695 349 0,'-17'14'-16'16,"4"11"13"-16,6 15-22 16,1 19 15-16,6 21 12 15,0 22-4-15,4 12 2 16,20 2 3-16,9-11-3 16,6-15 3-16,11-19-2 0,7-19-1 15,1-24-18-15,-3-22-101 16</inkml:trace>
  <inkml:trace contextRef="#ctx0" brushRef="#br0" timeOffset="94753.11">20091 6410 445 0,'-2'-3'2'15,"2"3"-10"-15,7 0 5 16,17 14 8-16,9 15 8 16,10 11 6-16,-3 13-2 15,1 13 5-15,-1 11-5 16,-11 11-7-16,-6 4-3 0,-11 1-2 16,-11-4-3-16,-1-8 0 15,-7-6 1-15,-16-11 0 16,-3-10-2-16,2-8-4 15,4-12-55-15,3-11-47 16,5-10-214-16</inkml:trace>
  <inkml:trace contextRef="#ctx0" brushRef="#br0" timeOffset="95380.43">19958 7128 386 0,'0'-6'6'0,"-3"5"31"0,0 1 22 15,0 0-24-15,-6 26-32 16,-3 45-7-16,0 32 7 16,3 22 5-16,9 7-1 15,6-14-3-15,20-13-2 16,9-17 2-16,5-14-5 15,12-17-11-15,7-21-50 16,11-18-28-16,-2-18-177 16</inkml:trace>
  <inkml:trace contextRef="#ctx0" brushRef="#br0" timeOffset="95832.22">20855 6926 517 0,'0'-4'26'0,"0"4"-35"16,6 7-5-16,7 26 20 15,5 23 26-15,3 32-14 16,-1 24 0-16,-2 20-7 16,-3 8-5-16,-3-3-2 15,-6-15-3-15,-6-18 1 16,0-13 1-16,-13-11-3 16,-13-12-3-16,-3-8-29 0,-3-14-45 15,1-19-69-15</inkml:trace>
  <inkml:trace contextRef="#ctx0" brushRef="#br0" timeOffset="99280.63">19560 7864 500 0,'0'0'-78'16,"0"0"-207"-16,9 0 183 15,5 2 96-15</inkml:trace>
  <inkml:trace contextRef="#ctx0" brushRef="#br0" timeOffset="99516.59">20473 7886 517 0,'8'2'-71'0,"2"2"-49"16,3 0-5-16</inkml:trace>
  <inkml:trace contextRef="#ctx0" brushRef="#br0" timeOffset="99741.17">20994 7761 662 0,'0'0'2'0,"0"0"-2"16,0 0 5-16,0 0 1 15,0 0-6-15,0 0-6 0,6 0-36 16,6 0-30-1,0 6-37-15,-9 2-139 16</inkml:trace>
  <inkml:trace contextRef="#ctx0" brushRef="#br0" timeOffset="100983.91">19925 9855 191 0,'-28'-11'227'15,"1"2"-226"-15,10 3 45 16,6 1 9-16,6 4 16 15,2 1-33-15,3 0-22 16,0 0-9-16,0 0-5 16,0 0 2-16,0-2-4 15,0 2 2-15,19 0-4 16,17 0 6-16,15-4-1 16,10-5 1-16,12-4-1 15,6 4-3-15,1 1 1 16,2 1-2-16,-12 3-3 15,-13-1-12-15,-18 3 9 0,-16 0 1 16,-15 2 0-16,-8 0 4 16,-15 0 10-16,-28 2 0 15,-18 7-8-15,-14 4 2 16,-7 0-1-16,2 0 6 16,7-2 3-16,7-2-2 15,13-2 2-15,16-3-2 16,13-4-1-16,16 0-4 15,8 0 2-15,0 0-16 16,12 0 1-16,20 0 5 16,11-4 7-16,0-3-3 15,4 3 3-15,-6 4-3 16,-2 0 0-16,-5 0 1 0,-4 0-1 16,-7 0 3-16,-8 0-3 15,-9 1 2-15,-6 0-5 16,-1-1 7-16,-29 2 7 15,-10-2-9-15,-12 0-2 16,0 0 1-16,4 0 2 16,8 0-3-16,12 1 11 15,12-1-5-15,10 0 6 16,6 0-3-16,0 0-16 16,27 0-6-16,18-4 10 15,19-9 4-15,15 0-1 16,0 1 2-16,-6 6-3 0,-11 3 2 15,-18 3-5-15,-16 0 4 16,-13 0 2-16,-11 0-3 16,-4 0 4-1,0 0 7-15,0 0 22 0,0 0-1 16,0 0-3-16,0 1-18 16,0-1-5-16,0 0-4 15,0 0-3-15,0 0-27 16,0 6-42-16,0-2-78 15,0 1-54-15</inkml:trace>
  <inkml:trace contextRef="#ctx0" brushRef="#br0" timeOffset="105807.09">3374 7658 231 0,'-24'-6'118'16,"-1"-3"-94"-16,6 4 11 15,10 2 12-15,6 1 29 16,3 2-19-16,0 0-29 16,0 0-10-16,0 0-2 15,-2 0 3-15,1 0-10 16,1 0-2-16,0 0-6 16,0 0 2-16,-2 0 1 15,2 0-4-15,-1 0 0 16,-1 0 0-16,2 0 2 15,0 0-3-15,0 0 3 0,0 0-1 16,0 0 6-16,-1 0 0 16,1 0-6-16,0 0 1 15,0 0-3-15,0 0-1 16,0 0-2-16,0 0 0 16,6 0 0-16,7 3 5 15,2 0 0-15,0 1 6 16,0 0 1-16,-5 2 2 15,1-1-3-15,5 0 7 16,-1 1-5-16,5-1-4 16,-6 2-1-16,4-2-2 15,-2-1 3-15,1 1-4 16,-1-4 0-16,-1 0 1 0,2 1-2 16,-4-2 3-16,5 0-4 15,2 0 4-15,0-3 0 16,4-5 1-16,0-5 0 15,-2 2-2-15,2 1-1 16,-5 1-2-16,4 2 2 16,2 0-3-16,2 1 5 15,1 0-4-15,6-3 2 16,2 0-2-16,6-3 2 16,1 1-2-16,-3-2 1 15,6 2 1-15,1-2-2 16,0 3 3-16,4-2-4 0,4-1 4 15,9-2-2-15,4 2 0 16,2-1-1-16,-2-3 2 16,-4 2-2-1,-2 3 1-15,-5 1 1 0,-2 6-1 16,-3 1 1-16,-4 0-2 16,4 1 2-16,-1-1-1 15,5-4 0-15,4-3 0 16,1-5-1-16,3 1 3 15,-3-2-3-15,-3 2 1 16,3 3 0-16,-6-1 1 16,-3 2-2-16,-1-1 2 15,-4 3 0-15,1-2-2 0,4 0 1 16,5-2 0-16,10-2 1 16,3-3-1-16,4 0 1 15,-1 1-1 1,-4 3 1-16,-7-1-2 0,-2 6 2 15,-3-3-2-15,-1 1 2 16,2-1 0-16,-1 0-2 16,-1 0 3-16,0-4-3 15,0 2 2-15,-2 1-1 16,-1-1 2-16,-8 4-2 16,-8 3-1-16,-5 3 1 15,-12 2-1-15,-11 0 4 0,-2 2-4 16,-7 0 1-1,0 0 4-15,0 0 4 16,0 0-4-16,0 0 4 16,0 0-1-16,0 0-2 0,0 0-3 15,0 0-5-15,0 0-30 16,0 13-68-16,-7 6-177 16</inkml:trace>
  <inkml:trace contextRef="#ctx0" brushRef="#br0" timeOffset="121324.19">3870 10447 255 0,'-16'11'12'0,"-5"1"-10"16,6-3 42-16,1-1 8 16,1 1-25-1,4-1-15-15,3 1 6 0,2 1-14 16,1 1-3-16,0 3-1 16,3 0-31-16,0-1-87 15</inkml:trace>
  <inkml:trace contextRef="#ctx0" brushRef="#br0" timeOffset="121988.09">3879 10223 388 0,'0'-5'51'0,"0"4"-32"16,0 1 58-1,0-1-8-15,-1 1-32 16,1 0-26-16,0 0-8 16,0 0-3-16,4 36 1 0,12 29 16 15,1 33 8-15,-1 18-3 16,-4 6-5-16,0-10-7 16,8-12-1-16,-1-12-4 15,0-18-3-15,-2-15-1 16,-2-18-2-16,-5-13 3 15,-6-12-4-15,-4-9 5 16,0-3-5-16,0 0 5 16,-3 0 0-16,-20-11-4 15,-13-15-20-15,-15-16 5 16,51 42 2-16,-109-100 4 16,51 53 6-16,-3 13 4 0,3 18 2 15,3 12-2-15,15 4 5 16,16 5 12-16,10 19-2 15,14 14-13-15,0 14 0 16,0 12 6-16,17 4-4 16,8-7-3-16,5-9 2 15,3-9 1-15,4-10-3 16,6-16 0-16,7-10-2 16,3-7 0-16,-1-20 2 15,-2-16 0-15,-8-8-7 16,-3-5-16-16,-6-3-17 15,-8-2-29-15,-7 8-129 16</inkml:trace>
  <inkml:trace contextRef="#ctx0" brushRef="#br0" timeOffset="122656.31">4416 10563 410 0,'0'-10'154'16,"-10"5"-144"-16,-3 3 53 0,-3-3-33 16,-2 3-24-16,-6-1-6 15,-3 0 3-15,-7 1-4 16,-4 0 1-16,5 1-2 15,1-2 1-15,13 3 2 16,4 0-2-16,4 0 3 16,5 22-3-16,6 31 0 15,0 19 0-15,9 21 6 0,15 4-4 16,1-8 4-16,-2-7-3 16,-2-15-2-1,2-16 3-15,1-13-1 16,-3-13 0-16,-1-11-2 0,-5-10 2 15,2-4-2-15,9 0 0 16,5-14 0-16,5-11-4 16,6-6-23-16,3-2-41 15,-7 0-99-15</inkml:trace>
  <inkml:trace contextRef="#ctx0" brushRef="#br0" timeOffset="122988.98">4461 10715 606 0,'-6'-2'6'15,"5"1"-7"-15,1-3-9 0,26-1-6 16,16-2-2-16,10-9-75 15,2 3-78-15</inkml:trace>
  <inkml:trace contextRef="#ctx0" brushRef="#br0" timeOffset="123445.22">4606 11246 204 0,'-19'-5'37'15,"2"-1"-14"-15,8-3 29 16,8-2-38-16,1-8-34 16,4-8-55-16,16-3-55 15</inkml:trace>
  <inkml:trace contextRef="#ctx0" brushRef="#br0" timeOffset="123820.2">4615 10886 434 0,'-6'0'11'16,"-6"1"10"-16,5 1 43 0,1 0-16 16,3 0-26-16,3-1-16 15,0 8-3-15,0 13-2 16,0 22 4-1,0 17 13-15,9 9-7 0,8-3 6 16,-6-10-13-16,-2-13-2 16,0-12-2-16,-3-12 1 15,-3-12-1-15,0-7 1 16,-3-1-10-16,0 0-29 16,0-22-50-16,4-21-98 15</inkml:trace>
  <inkml:trace contextRef="#ctx0" brushRef="#br0" timeOffset="124327.85">4700 10451 277 0,'-17'3'266'0,"8"-3"-258"0,6 2 32 15,3 0-9-15,0 1-20 16,6 1-23-16,17 4 4 15,11 0 9-15,9 4-2 16,2-1 2-16,-6 1-4 16,-1 3 4-16,-3 5-4 15,-7 5 2-15,-4 9-2 16,-8 6 4-16,-3 11 0 16,-5 6 1-16,-2 3 2 15,-3 2 6-15,3 0 3 16,0-8-6-16,-3-6 0 0,-3-13-4 15,0-13 5 1,0-8 5-16,-6-5 9 16,-18 0 13-16,-13 1-21 15,-9-2-12-15,5-1-1 0,9-7 0 16,32 0-1-16,-18 0-22 16,19-16-22-16,35-14-69 15,15-9-111-15</inkml:trace>
  <inkml:trace contextRef="#ctx0" brushRef="#br0" timeOffset="127567.86">5482 10547 644 0,'0'1'31'0,"-23"-1"-34"16,1 0 2-16,-3 0 7 0,1 0-1 15,2 0-4-15,2 0 0 16,1 0-1-16,4 0 0 16,5 0 0-16,-1-14 2 15,1-2-5-15,1-4 4 16,3 2-1-16,3 6 0 15,0 5-1-15,1 4 2 16,-1 3 4-16,0 0-7 0,-2 32 4 16,-1 25-5-16,1 21 4 15,5 9 1 1,0-2 0-16,9-9 0 16,9-12-2-16,2-9-2 0,-3-11 1 15,-1-12 4-15,-2-13-7 16,-8-10 5-16,2-7 0 15,-5-2 1-15,2 0-1 16,4 0-1-16,7 0 2 16,4-6-1-16,2-1 3 15,-4 0-4-15,-6 2 1 16,-2 5-19-16,1 0-25 16,-4 0-75-16,-2 0-21 0</inkml:trace>
  <inkml:trace contextRef="#ctx0" brushRef="#br0" timeOffset="127817.02">5690 10808 599 0,'8'2'8'0,"8"18"-19"16,2 17 30-16,0 13 21 15,-6 8-19-15,-8 6-12 0,-4-3-7 16,0-7 4 0,-10-5-5-16,-11-9 1 15,-4-9-2-15,-5-9 4 16,0-14-5-16,-4-8-23 0,3-26-55 16,-2-28-177-16</inkml:trace>
  <inkml:trace contextRef="#ctx0" brushRef="#br0" timeOffset="128169.03">5619 10725 463 0,'9'-4'-4'16,"1"0"3"-16,-1-2 23 16,-2 2 24-16,1 2-33 15,-5 1-14-15,-3 1 3 16,0 0-3-16,0 0 6 15,0 0 5-15,0 0 0 0,0 0-6 16,0 0-1-16,0 0-1 16,0 0-2-16,0 0 1 15,0 0-1-15,0 0 2 16,0 0 0-16,0 0 11 16,0 0 12-16,0 0 12 15,-6-1-14-15,-4-1-13 16,2 0 12-16,4-3-12 15,-1 3-7-15,4-1-1 16,1 1 1-16,0 2-6 16,0 0-24-16,0 0-11 15,0 6-7-15,0 11-59 0,0-3-22 16</inkml:trace>
  <inkml:trace contextRef="#ctx0" brushRef="#br0" timeOffset="128611.85">5923 10500 657 0,'-2'0'11'15,"2"0"-19"-15,13 0 3 16,17-2 4 0,15-8 2-16,5 2-1 15,-6 3 0-15,-7 5 0 0,-6 0-1 16,-10 9 1-16,0 18-2 16,-11 12 3-16,-4 11-1 15,-2 12 2-15,-4 4 3 16,0 2 8-16,0-2 13 15,0-5 9-15,-7-10-14 16,1-8-12-16,3-13 3 16,-1-8 2-16,-1-6 3 0,-2-9-5 15,-5-2 5-15,-9 2 5 16,-7-1-18-16,-5-4 0 16,-1 0-4-1,4-2 2-15,5 0-5 0,8-2-22 16,4-3-42-16,9-2-51 15,4 1-219-15</inkml:trace>
  <inkml:trace contextRef="#ctx0" brushRef="#br0" timeOffset="129152.4">6554 10502 640 0,'-18'0'42'0,"8"0"-41"16,7 0 19-16,3 0 1 15,0 17-21-15,10 11-5 16,14 12 6-16,-3 6-1 0,-5 4-29 16,-3 2-67-16,-10-4-161 15</inkml:trace>
  <inkml:trace contextRef="#ctx0" brushRef="#br0" timeOffset="129301.01">6658 11076 463 0,'0'15'154'0,"0"-2"-154"0,-6-2 10 16,6 2 18 0,0-2-14-16,0 1-11 15,6 2-4-15,7-5-12 16,0-7-94-16,-6-2-103 0</inkml:trace>
  <inkml:trace contextRef="#ctx0" brushRef="#br0" timeOffset="129588.86">6743 10707 734 0,'-1'-3'4'0,"1"2"14"16,0-1 2-16,13-2 0 15,20-3-18-15,14-4 0 0,5 0 1 16,2 0-1-16,-2 4-2 16,-3 3 0-16,-11 4 2 15,-12 0-4-15,-4 0 2 16,-11 9-10-16,-5 1-17 16,-6 5-15-16,-3 6-11 15,-27 7-34-15,-8 0-195 16</inkml:trace>
  <inkml:trace contextRef="#ctx0" brushRef="#br0" timeOffset="129848.83">6777 10892 474 0,'-3'0'226'16,"0"0"-218"-16,3 0 34 16,0 0 4-16,0 0-26 15,19 0-16-15,14-3-6 16,11-7 15-16,2 0-5 15,2 2-6-15,-7 2-1 16,2 4 1-16,-10 0-1 16,-8 2-4-16,-8 0 6 15,-8 0-4-15,-2 0 3 16,-5 0-3-16,-2 0 1 16,0 0-1-16,0 0-7 15,0 0-22-15,0 0-45 16,0-1-50-16,-5-5-254 0</inkml:trace>
  <inkml:trace contextRef="#ctx0" brushRef="#br0" timeOffset="133194.78">19212 8395 231 0,'-2'0'-7'15,"2"1"-8"-15,0-1 15 0,0 0 20 16,2 0 19-16,1 1-20 15,0-1 11-15,-3 0 0 16,0 0 6-16,0 2-12 16,0-2-11-16,0 0-8 15,0 0-5-15,0 0 4 16,0 1-4-16,0-1 0 16,0 0 7-16,0 0 1 15,0 0-5-15,0 0-2 16,0 0 0-16,0 0-2 15,0 0-1-15,0 0-7 16,0 0 1-16,0 0 1 16,0 1 6-16,0-1 1 0,0 2-1 15,0-2 1-15,0 0 1 16,0 0-1-16,0 0 2 16,0 0 5-16,0 0 1 15,0 0 6-15,0 0 0 16,0 0-1-16,0 0-5 15,0 0-7-15,0 0 2 16,0 0-5-16,0 0 2 16,0 0-2-16,0 0-1 15,0-3-2-15,3-7 5 16,-2-3 1-16,2 0 2 16,-1 2 0-16,-2 2 3 0,0 2 10 15,0 3 4-15,0 3 5 16,0-1 1-16,0 2-3 15,0 0-10-15,0 0-6 16,0 0 2-16,0 0-6 16,0 0 2-16,0 6-3 15,0 17 0-15,0 13 4 16,-3 8 2-16,0 5-8 16,1-1 3-16,2 1-2 15,0-7-1-15,0-6 1 16,0-10-2-16,0-11 2 15,0-5-1-15,0-7 1 16,0-3 0-16,0 0 3 0,0 0 4 16,0 0 1-16,0 0-1 15,0 0-6-15,0 0 1 16,0 0-3-16,0 0-1 16,0 0 2-16,0 0-3 15,0 0 1-15,0 0-1 16,0 0 2-16,0 0 0 15,0 0 1-15,0 0-2 16,11-6-1-16,8-6 4 16,6 0-1-16,0-3 0 15,-2 1-1-15,-1 3 1 16,-2 1 0-16,-7-1-1 0,0 7-1 16,-5 1 1-16,-5 3-1 15,-2 0 2-15,-1-2 0 16,0 2-1-16,5 0-1 15,7 0 1-15,9 0 1 16,13 0-2-16,10 0 2 16,9-3-2-16,6-3 3 15,7-2-3-15,-4 1 2 16,-3 1-1-16,-7 0-5 16,-10 2-1-16,-6 3 0 15,-6 1 0-15,-7 0 5 16,2 0 2-16,12 0-3 15,31-2 4-15,41-12-2 0,36-8 19 16,19-9-12-16,7-1-1 16,-18 8-3-16,-22 9-4 15,-26 12 3 1,-31 3-3-16,-28 0 0 0,-19 5-11 16,-15-1 2-16,-9-1 6 15,-3-3 5-15,0 0 4 16,0 1 3-16,0-1 5 15,0 1-5-15,0-1-4 16,0 0-3-16,0 0 2 16,0 0-6-16,0 0 2 15,0 0 0-15,0 0 0 0,0 0 2 16,0 0-2-16,0 0 2 16,0 0-2-1,0 0 5-15,0 0-2 16,0 0-1-16,0 0 0 0,0 0 0 15,-3 0 0-15,-3 0-2 16,2 0 2-16,-2 0-3 16,1 0 2-16,1 0-1 15,-1 0 2-15,5 0 0 16,0 0-3-16,0 0 1 16,0 0-1-16,0 0 2 15,0 0-3-15,0 0 1 16,0 0-3-16,0 0 5 0,0 0-2 15,0 0 3 1,0 0-1-16,0 0 0 16,0 0 1-16,0 0 3 15,0 0 1-15,-3-7 0 0,-1-15-1 16,-5-10-7-16,-2-7 2 16,1 1 0-16,1 6 3 15,2 6-2-15,2 9 0 16,0 10 1-16,5 5-2 15,-2 1 3-15,2 1-6 16,0 0 3-16,0 0-6 16,0 16 5-16,0 6 2 0,2 9-1 15,3 3 2 1,-2 3-3-16,2-2 3 16,-1-3-3-16,-1-5 4 15,0-4-3-15,-3-4 3 0,2-5-3 16,-2-4 3-16,0-2 1 15,0-5-1-15,0-2 2 16,0-1-2-16,0 0 1 16,0 2 0-16,0-2 0 15,0 0-2-15,0 0 2 16,0 2-1-16,0 4-1 16,0-1 3-16,0 1 2 15,-6 2 3-15,3-1-1 16,-2-3-1-16,1 1-2 15,0-3 5-15,-1 3-5 16,-1-1-2-16,-2 1-1 16,2-1-2-16,2 2 2 0,1 0-3 15,1 2 2-15,-2 4-2 16,1 6-10-16,-3 10-45 16,-9 3-55-16,-9-3-238 15</inkml:trace>
  <inkml:trace contextRef="#ctx0" brushRef="#br0" timeOffset="135960">21067 8447 349 0,'-1'0'-5'16,"1"0"-9"-16,0 0 9 15,0 0 25-15,0 0 8 16,0 0-5-16,0 0 2 16,0 0 12-16,0 0 4 15,0 0 14-15,0 0-15 16,0 0-9-16,0 0-5 15,0 0-2-15,0 0-8 16,0 0-3-16,0 0-3 16,0 0-9-16,0 0 2 15,0 0-4-15,0-1 6 0,0 1-5 16,0 0 7-16,0-1 1 16,0 1 3-16,0 0-2 15,0 0-1-15,0 0 1 16,0 0-6-16,0 0 5 15,0 0-6-15,0 0 3 16,0 0-3-16,0 0 0 16,0 0-1-16,0 0 2 15,0 0-3-15,0 0-3 16,0 0 7-16,0 0-3 16,0 0 3-16,0 0-4 15,0 0 5-15,0 0-4 16,0 0 2-16,0 0 0 0,0-2-5 15,0 2 3-15,0 0-3 16,0 0 5-16,0 0-4 16,0 0 2-1,0 0-2-15,0 0 2 0,0 0-1 16,0 0 1-16,0 0-1 16,0 0-6-16,0 0-18 15,1 0-69-15,-1 0-103 16</inkml:trace>
  <inkml:trace contextRef="#ctx0" brushRef="#br0" timeOffset="136428.84">19440 8009 381 0,'-8'1'3'0,"5"1"0"16,3-2 23-16,0 0 7 0,0 0-15 16,0 1-12-16,8 5-9 15,8-1 6 1,0-1-52-16,-1-4-330 16</inkml:trace>
  <inkml:trace contextRef="#ctx0" brushRef="#br0" timeOffset="136608.99">20083 7990 495 0,'2'-2'12'0,"4"-1"-23"16,8-4-26-16,3-2 13 15,2-4-174-15</inkml:trace>
  <inkml:trace contextRef="#ctx0" brushRef="#br0" timeOffset="137260.92">20797 7886 540 0,'0'2'6'0,"1"-2"-8"16,-1 0 23-16,2 0 27 0,-2 0-30 16,0 0-17-16,0 0 0 15,0 0 8-15,0 0 3 16,0 0 4-16,0 0-7 15,0 0 6-15,0 0 1 16,0 0 2-16,0 0-3 16,0 0-2-16,0 0-1 15,0 0-8-15,0 0 2 16,0 0-7-16,0 0 5 16,0 0-4-16,0 0 3 15,0 0-4-15,0 0 1 16,0 0 1-16,0 0-1 15,0 0 3-15,0 0-10 0,0 0 11 16,0 0-7-16,0 0 9 16,0 0-6-16,0 0 7 15,0 0-5-15,0 0 3 16,0 0-2-16,0 0-6 16,0 0 6-16,0 0-8 15,0 0 10-15,0 0-7 16,0 0 3-16,0 0-2 15,0 0 3-15,0 0-1 16,0 0-1-16,0 0 3 16,0 0-10-16,0 0 10 15,0 0-8-15,0 0 9 0,0 0-5 16,0 0 2-16,0 0-2 16,0 0 2-16,0 0 2 15,0 0-7-15,0 0 5 16,0 0-5-16,0 1 8 15,1 12-18-15,-1 5-48 16,0 1-44-16,-18-6-284 16</inkml:trace>
  <inkml:trace contextRef="#ctx0" brushRef="#br0" timeOffset="139540.54">20850 7925 474 0,'0'0'27'0,"0"0"-18"15,0 0 51 1,0 0 8-16,2 0-32 16,-1 0-24-16,-1 0-5 0,2 0-4 15,-2 0-2-15,0 0 0 16,0 0-1-16,0 0 0 15,0 0-1-15,0 0 3 16,0 0-4-16,0 0 4 16,3 0-3-16,-2 6-6 15,-1 8-51-15,-14 5-165 16</inkml:trace>
  <inkml:trace contextRef="#ctx0" brushRef="#br0" timeOffset="141107.9">20379 9760 363 0,'0'0'0'0,"0"0"6"16,0 0 48-16,0 3 16 16,0 3-17-16,-11 6-24 15,-9 4-2-15,-4 4-4 16,-4 2 0-16,0 1-8 15,-4 0-7-15,1-3-3 16,-3-4 0-16,-3-2-1 16,-5-6-6-16,-1-5 9 15,-5-3 4-15,-1-7 5 0,-3-21-5 16,0-12 4-16,9-10-11 16,5-14-3-16,11-7-1 15,11-2-2-15,12 3 2 16,4 6-4-16,0 7 5 15,8 3-9-15,11 4 7 16,1 4-1-16,4 7 3 16,0 4-4-16,4 3 1 15,7 1 2-15,6 1-5 16,1-4 5-16,7 5-4 16,2-3 7-16,2 6-4 15,5 5 2-15,2 7-4 16,2 11 3-16,9 3-1 0,-3 6-1 15,-1 20 2-15,-9 13 0 16,-12 13 1-16,-10 7-1 16,-11 7 2-1,-7 0-1-15,-12-4 0 0,-3-4 0 16,-3-2-1-16,-1-5 4 16,-20 1-9-16,-12 2 7 15,-7-2-4-15,-12 4 2 16,-12-4-1-16,-6-10 3 15,-14-4-3-15,0-14 2 16,-3-16-4-16,6-8-2 16,3-23 0-16,2-20-1 0,8-11 7 15,12-1-2-15,17-3 5 16,15 1-5-16,17 3 1 16,7 0-2-16,4 3 1 15,22 1 0-15,9 0-5 16,9 0 5-16,11 3-3 15,4 2 6-15,5 6-6 16,7 5 4-16,-1 7-3 16,2 9 4-16,-3 8-1 15,-3 10-1-15,-8 7-1 16,-9 29-2-16,-8 19 7 16,-11 13-5-16,-11 8 6 15,-5 5-5-15,-5-3 4 0,-6-1-3 16,-3-1 3-1,0-1 0-15,-20-1-7 16,-14-2 5-16,-12-7-6 16,-10-7 7-16,-10-5-3 0,-6-10 2 15,-6-5-1-15,2-17 2 16,-3-10 0-16,3-11-3 16,5-13 2-16,2-26-3 15,11-13 4-15,14-12-2 16,16-9 3-16,22-4-4 15,6-8 2-15,22 0-2 16,19-2 2-16,11 0-1 0,6 8-10 16,0 8 6-16,5 10-1 15,5 7 6 1,8 13-3-16,6 12 1 16,-3 19 0-16,-6 10 2 0,-11 30 1 15,-9 21 1-15,-3 12 3 16,-8 12 0-16,-7 3 0 15,-9 1-6-15,-5 0 4 16,-7-6-2-16,-10-5-6 16,-4-6-5-16,-9 0-1 15,-25-7 2-15,-17-1-9 16,-19-3 7-16,-9-3-13 16,-9-1 7-16,0-8-14 0,11-4 5 15,10-9-1-15,22-5-21 16,14-10-33-1,9-4-184-15</inkml:trace>
  <inkml:trace contextRef="#ctx0" brushRef="#br0" timeOffset="146816.6">17872 4398 339 0,'3'-7'6'0,"-3"4"-6"16,0 1 7-16,0 1 44 0,0 1-14 15,0 0-13-15,0 0-8 16,0 0 16-16,0 0-2 16,0 0 0-16,0 0-8 15,0 0-4-15,0 0 4 16,0 0-12-16,0 0 0 16,0 0-6-16,0 0 7 15,0 0-5-15,0 0-1 16,0 0-3-16,0 0-1 0,0 0 0 15,0 0-1-15,0 0 1 16,0 0-4 0,0 0 5-16,0 0-3 15,0 0 3-15,0 0-5 0,0 0-10 16,0 0-23-16,1-1-104 16,5-13-43-16</inkml:trace>
  <inkml:trace contextRef="#ctx0" brushRef="#br0" timeOffset="147249.07">17910 3011 423 0,'-9'-5'4'16,"-10"2"-27"-16,-1 3 5 16,0 3 16-16,-1 22 1 15,-3 10-3-15,0 15 3 16,3 8-10-16,5 9-9 15,5 8-5-15,4 5-23 16,4 8-51-16</inkml:trace>
  <inkml:trace contextRef="#ctx0" brushRef="#br0" timeOffset="148713.73">18207 3371 60 0,'-17'3'360'15,"5"-3"-359"-15,11 0 25 16,1 0 31-16,0 0-26 16,0 0-23-16,0 0-7 15,0 0 1-15,0 0-2 16,0 0 9-16,0 0 7 16,0 0 11-16,0 0-7 15,0 0-7-15,-2 0-5 16,2 0-2-16,0 0-1 15,0 0-3-15,0 0 0 16,0 0-5-16,0 0 4 16,0 0-5-16,0 0 4 0,0 0-4 15,0 0 2-15,0 0-16 16,0 0-11-16,0 0-44 16,5 0-6-16,9 0 15 15,5-12-13-15,1-7-37 16</inkml:trace>
  <inkml:trace contextRef="#ctx0" brushRef="#br0" timeOffset="149371.82">18323 3152 188 0,'0'-11'72'0,"0"4"-29"16,0 4 24-16,0 3-11 16,0-1-17-16,0 1-25 0,0 0-7 15,0 0-3-15,0 0-9 16,0 0 5-16,0 0-4 15,0 0 7-15,0 0-4 16,0 0 3-16,0 0 1 16,0 0 0-16,0 0 3 15,0 0-6-15,0 0 1 16,0 0-4-16,0 5 6 16,0 4-3-16,0-4 6 15,0-2-6-15,0-2 6 16,0 1-5-16,0-1 1 15,0-1 2-15,0 0-6 16,0 0 4-16,0 0-4 0,0 0-4 16,0 0-18-16,0 0 5 15,0 0 10-15,0 0 8 16,0 0 2-16,0 0 0 16,0 0-1-16,0 0-1 15,0 0 3-15,0 0-4 16,0 0 5-16,0 0-6 15,0 0 3-15,0 0 0 16,0 0 0-16,0 0 2 16,0 0-4-16,0 0 7 15,0 0-1-15,0 0 7 16,0 0-8-16,0 0 2 0,0 0-4 16,0 0-1-16,0 0-1 15,0 15-5-15,0 13 4 16,0 19 9-16,-2 21 8 15,-4 17-7-15,-1 17 6 16,1 15-5-16,1 9 6 16,4 5-5-16,1 3 2 15,0-6-4-15,0-9-4 16,7-12 6-16,2-20-11 16,-4-17 7-16,-2-21-6 15,-2-19 1-15,1-11 0 16,-2-13-2-16,1-6 2 15,-1 0-28-15,3-19-50 0,0-24-50 16</inkml:trace>
  <inkml:trace contextRef="#ctx0" brushRef="#br0" timeOffset="149836.57">18822 2993 429 0,'-6'-4'6'0,"4"4"-6"16,2 0-4-16,0 10 4 16,0 30-2-16,0 28 11 15,-4 28 12-15,-3 25 0 16,7 16 3-16,0 7-7 0,0 7-5 15,0 0-8 1,0-2 3-16,0-7-3 16,0-10 4-16,0-17-3 15,3-18 0-15,1-15 0 0,-3-16-3 16,2-15 0-16,-1-13-2 16,1-15-7-16,3-17-72 15,2-9-27-15,6-43-194 16</inkml:trace>
  <inkml:trace contextRef="#ctx0" brushRef="#br0" timeOffset="150235.51">19347 3043 535 0,'0'3'3'15,"0"2"-8"-15,0 15-7 16,0 21 7-16,0 28 10 15,0 25-1-15,-1 25 4 16,-5 17 1-16,-5 10 14 16,-3 12-2-16,-3 1-2 0,-1 5 0 15,5-3-6-15,4-9-5 16,5-17-5-16,4-20 0 16,0-23-6-16,0-18 6 15,0-17-5-15,3-16 5 16,0-15-25-16,-3-15-64 15,0-11-51-15</inkml:trace>
  <inkml:trace contextRef="#ctx0" brushRef="#br0" timeOffset="150656.17">19740 3051 523 0,'0'0'-5'15,"0"0"-4"-15,0 18-10 16,3 18 21-16,4 28 10 0,-3 26 6 16,2 27 2-16,-5 19 12 15,-1 10-8-15,0 6-8 16,0 6-3-16,-7 6-6 16,-5 3 3-16,0-10-6 15,2-14 0-15,2-22-5 16,7-23 2-16,1-22-1 15,0-20 1-15,0-17-1 16,0-14 1-16,3-11-6 16,6-13-54-16,1-1-76 15,-4-42-160-15</inkml:trace>
  <inkml:trace contextRef="#ctx0" brushRef="#br0" timeOffset="157813">18213 4658 254 0,'0'5'1'0,"0"-5"0"16,0 0 5-16,0 0 13 15,1 0-11-15,5 1-7 16,-2-1 37-16,-1 2-16 16,0-2-8-16,-3 2-15 15,0-1 3-15,0-1 2 16,0 3-1-16,0-3 3 15,0 0-3-15,0 0-1 16,0 0-4-16,0 1 6 16,0 1-2-16,2-1 5 15,-1 2-2-15,-1-3-1 16,2 1 3-16,-2 1 5 0,1 0 1 16,-1 0-7-16,0-1 8 15,0-1-4-15,2 0 4 16,-1 1-8-1,2 1-5-15,3 1 0 0,-5 1 1 16,4 1-2-16,-5-2 1 16,1 1-7-16,1-1-20 15,-2-1 4-15,2 4-12 16,-1-6 11-16,1 2-38 16,-2-2-62-16</inkml:trace>
  <inkml:trace contextRef="#ctx0" brushRef="#br0" timeOffset="159372.4">17914 3643 284 0,'0'-7'47'16,"-1"3"-34"-16,-1 0 43 15,1 4-15-15,1 0-24 16,0 0-11-16,0 0-6 16,0-2 1-16,0 2-1 15,0 0-2-15,0 0 2 16,0 0-4-16,0 0 7 15,0-5-11-15,0-5-26 0,-3-5-103 16</inkml:trace>
  <inkml:trace contextRef="#ctx0" brushRef="#br0" timeOffset="159635.69">17985 3321 467 0,'0'-5'11'0,"0"2"84"15,0 3-20-15,0 0-38 16,-8 11-14-16,-7 31-21 16,-6 14 6-16,-6 17 5 15,-1 7-2-15,-2 0-3 0,-1 5 1 16,-5 2-5-16,-1-3-6 16,5-8 6-16,3-11-5 15,10-14 6 1,4-17-7-16,7-15 1 0,7-11-32 15,1-8-19-15,15-22-35 16,20-28-50-16,9-23-110 16</inkml:trace>
  <inkml:trace contextRef="#ctx0" brushRef="#br0" timeOffset="159843.13">18096 3466 529 0,'0'0'87'0,"-16"18"-65"0,-15 23 11 15,-5 20 10 1,-3 11-6-16,1 10-20 16,6 3-2-16,7-7-9 15,4-3-3-15,8-7-1 0,5-9-4 16,4-12-10-16,4-12-30 16,0-16-12-16,16-19-40 15,17-17-53-15,10-33 82 16,7-22-124-16</inkml:trace>
  <inkml:trace contextRef="#ctx0" brushRef="#br0" timeOffset="159996.72">18180 3788 282 0,'3'-6'101'0,"-3"6"-57"0,0 10 66 15,-23 32-26 1,-11 19-30-16,-9 13-21 16,4 7-23-16,9-6-8 15,11-7 0-15,9-8-6 0,10-11 5 16,0-17-31-16,22-20-45 15,17-12-60-15,11-35 27 16</inkml:trace>
  <inkml:trace contextRef="#ctx0" brushRef="#br0" timeOffset="160136.17">18407 4000 507 0,'-7'18'26'0,"-14"19"9"15,-9 13 26-15,1 6-32 0,6-1-19 16,3-1-4-1,6-3-10-15,6-4 3 16,4-6-39-16,4-16-88 16,-2-21-165-16</inkml:trace>
  <inkml:trace contextRef="#ctx0" brushRef="#br0" timeOffset="160604.17">18245 2405 373 0,'-6'0'270'0,"6"0"-269"16,0 0 7-16,0 2 8 0,-3 28-11 16,-1 16 2-16,-7 19 12 15,1 0-9-15,1 0-9 16,1-2 4-16,4-8-7 16,1-3 4-16,0-12-3 15,3-9-7-15,0-13-40 16,0-18-84-16,18-10-109 15</inkml:trace>
  <inkml:trace contextRef="#ctx0" brushRef="#br0" timeOffset="160887.46">18482 2507 524 0,'-8'0'106'0,"-17"0"-96"16,-14 11 4-16,-8 14 14 15,-1 7-17-15,-1 6-7 16,12-8-5-16,13-6 4 15,13-9-2-15,11-5-3 16,0-1 0-16,20 4-5 16,17 1 11-16,5 1-7 15,3-2 11-15,-2-2-5 16,-6 0 3-16,-7 2-7 16,-8-1 4-16,-8 1-1 15,-7-5-5-15,0-4 4 16,-5 0-2-16,1-1 4 15,1-1-5-15,-2 3 5 0,1 1-15 16,-2 3-47 0,-1 1-107-16</inkml:trace>
  <inkml:trace contextRef="#ctx0" brushRef="#br0" timeOffset="163424.24">8940 10253 299 0,'6'-13'111'16,"-6"8"-103"-16,0 1 50 15,0 4 33-15,0 0-44 16,0 0-16-16,0 0-24 15,0 0 7-15,0 13-11 16,0 27 1-16,0 18-2 16,0 15 12-16,0-1-8 0,12-8-7 15,3-8 1-15,1-8-3 16,-1-9 7-16,-3-9-6 16,-5-12 6-1,-5-10-7-15,-2-5 2 0,0-3-1 16,0 0 2-16,-18-2 4 15,-11-10-27-15,-7-3 14 16,3-2-1-16,-2 4 15 16,4 4-8-16,3 4 6 15,0 5-4-15,8 0 7 16,2 0-1-16,5 5-4 16,1 13 5-16,3 7-9 0,4 4 10 15,2-1-4-15,3-2 8 16,0-7-8-16,0 0 5 15,8-6-4-15,-2-2-3 16,3-5 5-16,1-2-15 16,-1-1 13-16,-1 0-12 15,0-1 15-15,3-2-8 16,1 0 1-16,9 0-1 16,1-6 4-16,3-4-1 15,1-4-5-15,-4 0 3 16,-3 2-6-16,-5 1 11 15,-8 2-12-15,1 5 8 16,-4 0-4-16,0 2 6 0,-1 1-2 16,-2 1-1-1,0 0-10-15,0 0-37 16,6-1-90-16,0-2-101 16</inkml:trace>
  <inkml:trace contextRef="#ctx0" brushRef="#br0" timeOffset="163959.57">9507 10455 408 0,'-11'-17'158'0,"-3"5"-160"16,-1-1 51-16,3 1-29 16,-7-2-13-16,-4 1-4 15,-5 5-6-15,-2 4 4 16,2 4-6-16,7 0 13 0,9 0-7 16,2 0 17-16,6 18-13 15,-4 17-3-15,4 18-1 16,4 15 4-16,0 6 1 15,0-1-12-15,7-5 12 16,8-9-6-16,-2-9 9 16,5-11-7-16,-1-10 5 15,-3-8-5-15,4-6-1 0,2-5 2 16,0-6-8 0,13-4 1-16,3 0-45 15,0-24-41-15,-5-13-87 16</inkml:trace>
  <inkml:trace contextRef="#ctx0" brushRef="#br0" timeOffset="164133.1">9689 10630 577 0,'0'0'46'0,"0"0"-27"16,0 13 22-16,0 9-8 16,-6 7-3-16,3 5-16 15,3-5-14-15,0 1 5 16,0-2-11-16,0-4 11 15,0-3-37-15,0-12-19 16,0-9-51-16,-1-5-106 16</inkml:trace>
  <inkml:trace contextRef="#ctx0" brushRef="#br0" timeOffset="164271.73">9591 10479 597 0,'0'0'-7'15,"4"0"-7"-15,11 0-9 16,10 0 16-16,13 5-5 16,-4-2-99-16,-9-3-161 15</inkml:trace>
  <inkml:trace contextRef="#ctx0" brushRef="#br0" timeOffset="164596.88">9906 10263 491 0,'3'0'-7'16,"2"0"-4"-16,2 0 18 16,11 0 3-16,2 11 7 15,3 11-7-15,6 8 10 16,-3 10-5-16,3 7 3 16,-3 3-2-16,-4 5-11 15,-6 0 9-15,-6 1-2 16,-5 0 16-16,-5-4-10 15,0-9 0-15,0-6-2 16,-9-11 7-16,-2-8 2 16,-6-5 8-16,-9-7-5 0,-6-1-16 15,-9-5-5-15,1 1-13 16,2-1 12-16,9 0-6 16,8 0 0-16,9 0-20 15,12 0-40-15,0-8-53 16,23-16-425-16</inkml:trace>
  <inkml:trace contextRef="#ctx0" brushRef="#br0" timeOffset="165103.79">10478 10397 508 0,'-1'-16'31'16,"-8"-3"-24"-16,3-3 34 0,-1 1-27 16,1-4-11-16,-3 2-5 15,0 7-10 1,-5 5 11-16,2 5-4 16,-2 6 8-16,2 2-4 0,3 22 6 15,1 14-4-15,8 12 6 16,0 9 1-16,3 8-2 15,8 1 3-15,-2 1-7 16,-3-3 16-16,1-3-16 16,-1-8 2-16,0-15-2 15,1-14 3-15,-2-10 9 16,1-8-12-16,0-6 0 0,6-2-5 16,8 0 8-16,12-4-9 15,3-9-14 1,1-7-63-16,-4 2-48 15,-9-3-135-15</inkml:trace>
  <inkml:trace contextRef="#ctx0" brushRef="#br0" timeOffset="165331.94">10620 10253 580 0,'0'43'21'16,"0"16"-8"-16,0 17 48 16,0 1-21-16,0-2-6 15,12-8-24-15,4-6-6 16,1-7-7-16,-1-7 11 0,-3-10-25 16,-2-13-44-16,-2-17-45 15,-2-8-73-15</inkml:trace>
  <inkml:trace contextRef="#ctx0" brushRef="#br0" timeOffset="165548.93">10888 10451 572 0,'-33'21'69'16,"1"8"-69"-16,-10 10 4 16,0 4 11-16,6-1-13 15,8-9 5-15,13-5-6 16,9-9 6-16,6-2-4 0,6-2 4 15,18-2-4-15,9-2-3 16,7-7 1-16,3-2-6 16,-1-2 12-16,0 0-19 15,-6 0-40-15,-11 0-91 16,-12-9-205-16</inkml:trace>
  <inkml:trace contextRef="#ctx0" brushRef="#br0" timeOffset="165916.41">10946 10238 585 0,'12'-3'-12'16,"16"-1"9"-16,11 1 42 15,6-1-30-15,1 3-9 16,-6 1 5-16,-10 0-12 15,-9 1 10-15,-11 13-9 16,-5 11 13-16,-5 17-6 16,0 16 10-16,0 16 14 15,-5 7 5-15,5-1-4 16,0-2-5-16,13-7 0 16,4-10-17-16,1-12 13 15,-5-13-17-15,-5-14 5 0,-4-11-4 16,-4-6 2-16,0-5 5 15,-15 0 9-15,-19 0 3 16,-11 0-29-16,-5 5 13 16,5 1-17-16,3 5-17 15,2 4-71-15,3-1-216 16</inkml:trace>
  <inkml:trace contextRef="#ctx0" brushRef="#br0" timeOffset="169180.26">11482 10586 555 0,'-16'4'66'0,"7"-4"-57"0,6 0 29 15,3 0 0-15,0 0-23 16,1 0-10-1,23 0-12-15,15 0 7 16,10 0 11-16,2 0-18 0,-5-1 11 16,-4-2-9-16,-10 2 10 15,-6 1-25-15,-9-2-32 16,-14-2-55-16,-3-2-80 16</inkml:trace>
  <inkml:trace contextRef="#ctx0" brushRef="#br0" timeOffset="169369.75">11637 10390 574 0,'-3'-2'4'0,"3"2"2"15,0 0 11-15,0 11 12 16,0 23-22-16,6 11 37 0,3 6-23 16,9-2-14-16,-3-2-7 15,3-1 2-15,-8-2 0 16,2-2-41-16,-5-3-29 15,-2-10-88-15,2-13-86 16</inkml:trace>
  <inkml:trace contextRef="#ctx0" brushRef="#br0" timeOffset="169827.71">12319 10113 633 0,'0'-6'4'0,"0"6"0"16,0 17 2-16,0 29 5 16,3 22 38-16,3 13-30 15,4 1-22-15,-4-7 9 16,2-10-11-16,-2-10 13 15,-1-12-11-15,-4-11 6 16,2-10-9-16,-3-7-18 16,0-6-9-16,-12-8 0 15,-13-1-9-15,-3 0-12 0,-10-18 29 16,-1-8 18-16,0-4 9 16,5 7 0-16,7 6 32 15,10 10 51-15,8 6-35 16,4 1-16-16,-5 23-30 15,1 16 12-15,3 10 2 16,4-1-1-16,2-6-16 16,17-9 5-16,7-6-3 15,4-8 1-15,6-9 1 16,9-10-11-16,4 0 1 16,2-19-50-16,-8-19-35 15,-8-11-171-15</inkml:trace>
  <inkml:trace contextRef="#ctx0" brushRef="#br0" timeOffset="170283.21">12860 10199 576 0,'-12'-14'-5'15,"3"2"31"-15,-2-3-1 16,-3 5-4-16,-3 0-22 16,-5 0 3-1,-2 3-9-15,2 3-20 0,-1 1 8 16,1 3-1-16,4 0 10 15,3 0 4-15,4 0 12 16,-2 20 0-16,7 14 1 16,-1 18 11-16,3 13 7 15,4 8-3-15,0 6-9 16,0-3 2-16,7-6-10 16,3-9 10-16,1-13-13 15,1-11 7-15,-2-9-9 0,-1-9 6 16,1-6-6-16,0-5 2 15,6-4 1 1,5-1-9-16,12-2 9 16,5-1-19-16,1 0-34 0,-5-1-106 15,-9-13-238-15</inkml:trace>
  <inkml:trace contextRef="#ctx0" brushRef="#br0" timeOffset="170508.35">12972 10218 595 0,'-5'-2'9'16,"5"2"11"-16,0 22 6 16,0 28-1-16,0 18 26 0,5 9-33 15,2-3-14-15,3-9-2 16,-1-7 3-16,0-8-15 15,0-8-22-15,-4-11-31 16,2-17-75-16,2-14-76 16</inkml:trace>
  <inkml:trace contextRef="#ctx0" brushRef="#br0" timeOffset="170720.52">13225 10436 594 0,'-31'16'1'0,"-13"15"19"15,-6 4 21-15,2 2-16 16,10-3-7-16,15-13-9 0,14-6 9 16,9-1-16-16,0 0 12 15,6 5-10-15,20-1 9 16,9 0-11-16,4-1 4 16,4-6-2-16,-5 0-8 15,-3-5-14-15,-9-6-63 16,-9 0-117-16</inkml:trace>
  <inkml:trace contextRef="#ctx0" brushRef="#br0" timeOffset="170868.54">13244 10563 645 0,'0'-2'5'0,"0"2"-14"16,15 0 10-16,16 0 5 15,9 0 2-15,1 0-2 16,-1 0-11-16,-5-3-12 15,-9-2-75-15,-14-8-62 16</inkml:trace>
  <inkml:trace contextRef="#ctx0" brushRef="#br0" timeOffset="171048.06">13339 10408 633 0,'-6'16'0'16,"2"15"18"-16,1 11 31 15,3 7-6-15,0-4-33 0,0-3-10 16,15-6 3-16,4-5-7 16,1-6 6-16,-1-8-55 15,-1-12-5-15,-3-5-84 16,-1-28-54-16</inkml:trace>
  <inkml:trace contextRef="#ctx0" brushRef="#br0" timeOffset="171212.63">13537 10315 528 0,'0'31'14'0,"0"13"54"16,0 18-7-16,-7 1-21 15,7 0-8-15,0-6-21 0,2-13 1 16,14-6-14-16,-3-13 5 16,1-7-11-16,-2-15-60 15,-3-3-71-15,-7-21-254 16</inkml:trace>
  <inkml:trace contextRef="#ctx0" brushRef="#br0" timeOffset="171552.71">13636 10207 619 0,'-6'-4'28'0,"6"0"-24"16,4 1 7-16,26-4-5 0,12 2-6 15,4 2 1-15,-7 3 3 16,-8 3-17-16,-7 19 10 16,-6 11-3-1,-7 11 12-15,-6 11-3 0,-5 5 11 16,0 0 6-16,0 1 1 16,-5-7 0-16,0-5-12 15,-4-9-2-15,1-6-5 16,-1-11 7-16,-4-2-9 15,-1-6 6-15,-9 2-3 16,-4-2-1-16,-4 2 2 16,-1-2-4-16,2-1 5 0,4-4-20 15,5-6-26-15,7-4-32 16,10-11-129-16</inkml:trace>
  <inkml:trace contextRef="#ctx0" brushRef="#br0" timeOffset="172076.34">14324 10181 503 0,'0'-20'74'0,"-12"2"-73"15,-3-2 15-15,0-3-4 16,-4-2-19-16,2 0 10 15,-1 4-22-15,5 3 13 16,1 7 6-16,5 4 10 0,5 6 11 16,1 1 2-16,1 2-6 15,-5 35-20 1,-5 20 11-16,-1 21 19 16,1 8-14-16,10-3-4 0,0-5 12 15,0-10-11-15,12-12-2 16,0-13 3-16,1-12-13 15,-2-9 9-15,0-6-9 16,1-5 8-16,8-3-5 16,1-1 1-16,9-4-3 15,-1 0 2-15,0-1 1 16,0-2-30-16,1 0-17 16,0 0-32-16,-3-9-86 0,-11-10-246 15</inkml:trace>
  <inkml:trace contextRef="#ctx0" brushRef="#br0" timeOffset="172412.02">14617 10256 637 0,'0'-1'10'0,"5"1"3"15,7 18-2-15,5 22 46 16,1 17-20-16,-1 11-18 0,-10 1-15 16,-7-1 6-16,0-10-8 15,-6-5 0-15,-12-8 2 16,-4-7-4-16,-5-7 3 15,-1-7-7-15,-4-9 11 16,-2-5-9-16,3-10 0 16,1 0-24-16,6-32-26 15,8-28-61-15,10-25-116 16</inkml:trace>
  <inkml:trace contextRef="#ctx0" brushRef="#br0" timeOffset="172540.36">14505 10198 509 0,'10'0'24'0,"7"0"-35"0,10 0 44 16,6 0 1-16,4 0-32 16,2 0 2-16,-8 0-29 15,-7 0-106-15,-13 0-291 16</inkml:trace>
  <inkml:trace contextRef="#ctx0" brushRef="#br0" timeOffset="172887.69">14741 10046 158 0,'4'-14'350'16,"2"0"-351"-16,6 4 51 16,6 8-20-16,1 1-20 15,5 1-1-15,2 0 1 0,-6 5 1 16,6 4-8-16,-8 4 4 16,1 4-7-16,-6 5 8 15,-4 9-3-15,-4 9 28 16,-4 14 0-16,-1 8 1 15,0 13-10-15,0 3-14 16,-4-1 17-16,1-4-18 16,-1-9-3-16,0-9-1 15,4-13 2-15,-1-11-3 16,1-10-2-16,-2-12 2 16,-1-5-10-16,-4-4 23 15,-8 0-4-15,-6 0 3 16,-6 0-17-16,-1-4 5 0,-2 0-8 15,2 3-17-15,-2 1-44 16,5 0-79-16,-3 0-318 16</inkml:trace>
  <inkml:trace contextRef="#ctx0" brushRef="#br0" timeOffset="174664.2">7538 6943 379 0,'0'0'38'15,"-4"0"-39"-15,1-2 5 16,-1-1 19-16,1 1 22 15,3 2-8-15,0-2-31 16,0 2 1-16,0-1-12 16,0-1 2-16,1-2-5 15,12 1 8-15,2-3 2 16,-1 3 2-16,-5 1 1 16,-3 0-13-16,-5 2 12 15,-1 0-10-15,0 0 13 16,0 0-8-16,2 0 5 0,1 0-7 15,5 0 7-15,6 0 1 16,7 0-4-16,4 0 10 16,1 0-7-16,3-2 2 15,3 2-3-15,11-1 3 16,6-3-6-16,27-6 5 16,24-10-4-16,17-3 73 15,13-1-56-15,-3 6-30 16,-8 10 20-16,-3 3-16 15,1 3 17-15,2 2-13 16,-2 0 7-16,0 0-5 16,1 0 2-16,6 0 3 0,5-3-12 15,8-3 10-15,-3 1-8 16,-9-1 14 0,-10 5-11-16,-12 1 9 15,-18 0-8-15,-15 0 6 0,-17 3-1 16,-15-1-2-16,-10 1 6 15,-9-3-19-15,-8 0 17 16,-5 0-11-16,-6 0 15 16,0 2-12-16,0-1 10 15,-32 6-44-15,-21 3-144 16</inkml:trace>
  <inkml:trace contextRef="#ctx0" brushRef="#br0" timeOffset="175700.18">7750 8016 359 0,'-3'0'77'16,"3"0"-75"-16,0 0-1 16,0 1 0-16,0-1 12 15,3 0 0-15,9 0-5 16,9 0 15-16,0 0-21 15,4 0 10-15,2 0-10 0,-4 0 9 16,3 2-4 0,-2-2 7-16,1 0-2 15,2 3-5-15,1-1 2 16,2 1-7-16,6 0 9 0,7 1-12 16,1-2 7-16,8 2-7 15,2-4 8-15,10 0-3 16,6 0 1-16,8 0 5 15,8 0-15-15,5-5 10 16,12-2-11-16,13 1 13 16,9-1-8-16,6-4 5 15,5 5-6-15,-2 0 5 16,2-2 0-16,-4 4-8 16,-7 0 6-16,-8-2-7 15,-8 0 12-15,-2-1-10 16,-2-1 7-16,-4-5-7 0,0 1 10 15,-7-3-8-15,-12 2-1 16,-12 2 3-16,-22 3-10 16,-7 1 13-16,-18 3-12 15,-9 1 17-15,-4 3-12 16,-7 0 7-16,-3 0-4 16,0 0 7-16,0-2 0 15,0 2-7-15,0 0 5 16,0 0-5-16,0 0 11 15,0 0-11-15,0 0 5 16,0 0-5-16,0 0 5 16,0 0-3-16,0 0 0 15,0 0 3-15,0 0-14 0,0 0 11 16,0 0-15-16,0 0-27 16,0 3-75-16,-8 3-24 15</inkml:trace>
  <inkml:trace contextRef="#ctx0" brushRef="#br0" timeOffset="179744.51">17822 3845 280 0,'0'0'66'0,"0"0"-48"0,0 0 14 16,0 0-16-16,0 0-9 15,2 0-17-15,7 0 12 16,0 0-3-16,-2 0-18 15,-3 1-41-15,-4 4-49 16</inkml:trace>
  <inkml:trace contextRef="#ctx0" brushRef="#br0" timeOffset="180140.41">17824 3618 194 0,'0'0'49'15,"0"0"16"-15,-2 0-8 16,2 0-17-16,0 0-13 15,-1 0 4-15,1 0-4 16,-2 1-6-16,-4 26-19 16,-1 16 1-16,-4 19 15 15,4 12-8-15,1 1-4 0,6-4-3 16,0-5 0 0,0-11-11-16,4-15 13 0,-1-10-9 15,-1-18 6-15,-1-7-5 16,-1-5-2-16,0-6-1 15,0-22-35-15,-6-14-39 16,1-13 11-16,5-5 12 16,0 0-86-16</inkml:trace>
  <inkml:trace contextRef="#ctx0" brushRef="#br0" timeOffset="180539.89">17781 3725 119 0,'-3'-38'71'16,"0"8"13"-16,-2 8-8 15,2 6 1-15,0 6-45 0,2 1 7 16,1 0-11-16,0 0-4 15,18-7-25-15,16-2 0 16,13-5-1 0,5 2 2-16,2 1 2 0,3 4-10 15,-5 3-14-15,-7 3-30 16,-7 5 16-16,-11 5-5 16,-9 0 12-16,-7 0 6 15,-1 14 16-15,-6 10 8 16,-2 16 7-16,-1 10 31 15,2 12-25-15,3 12 3 16,6 7-5-16,5 3-3 16,2-1-9-16,-1-5 4 15,0-3-3-15,-8-9 0 16,-4-10-5-16,-6-12-9 16,0-16 7-16,-15-10 3 15,-16-8 15-15,-13-7-3 0,-6-3 13 16,-10 0 6-16,-1 0 20 15,0 0-32-15,3 0 0 16,7 1-9-16,10 7-11 16,14-1 10-16,17 3-23 15,10-5-78-15,12-5-299 16</inkml:trace>
  <inkml:trace contextRef="#ctx0" brushRef="#br0" timeOffset="181620.73">17842 3509 311 0,'-11'11'14'0,"10"6"-27"15,-1 19 10-15,2 10 6 16,0 10 16-16,0 3-15 16,0 3 1-16,3 5-3 15,3 2 10-15,-1 4-3 0,-5 2-3 16,0-3 2-16,0-6-13 16,0-7 9-16,-8-13-8 15,2-14 10 1,3-16-6-16,3-12 2 0,0-4-1 15,0-23-32-15,0-23-123 16</inkml:trace>
  <inkml:trace contextRef="#ctx0" brushRef="#br0" timeOffset="182015.71">17925 3506 247 0,'8'-22'14'16,"0"4"-11"-1,4 4 10-15,9-1 14 16,5 0-3-16,11 2-12 16,6 0-6-16,3 5-4 0,-3 5-5 15,-2 3 5-15,-9 0-14 16,-2 3-47-16,-8 18-13 16,-8 8 38-16,-4 11 23 15,-5 8 15-15,-2 10 12 16,-2 4 3-16,-1 10 11 15,0 3-8-15,0 5 8 16,-1 2-12-16,-10-3 0 16,-1-2-14-16,-3-14 4 0,2-10 6 15,-2-13-4 1,-4-11 15-16,-1-8-6 16,-8-3 5-16,-5-5-22 15,-5-2 5-15,-3-6-7 0,3-3 9 16,3-2 1-16,7 0 4 15,6 0-9-15,7 0-5 16,3 0-5-16,11-7-60 16,1-4-103-16</inkml:trace>
  <inkml:trace contextRef="#ctx0" brushRef="#br0" timeOffset="182631.7">18336 3454 268 0,'-7'0'23'15,"5"0"10"-15,1 0 4 16,1 0-14-16,0 0-22 15,0 16 1-15,0 19 4 0,0 14 24 16,9 13-9-16,2 9-10 16,-2 9 3-16,0 4-7 15,-4 6 0-15,-5-3-9 16,0-3 8-16,0-11-7 16,-3-12 5-16,-3-12-4 15,-3-14 7-15,1-9-4 16,1-11-1-16,1-5 4 15,3-6-11-15,2-4-2 16,1-14-36-16,0-26-93 16</inkml:trace>
  <inkml:trace contextRef="#ctx0" brushRef="#br0" timeOffset="183059.56">18423 3534 408 0,'0'-8'8'0,"-5"1"-12"16,5 6 32-16,0-1-2 15,0-6-13-15,16-6-19 16,14-4 1-16,13-4 6 16,6 2-2-16,-1 3 0 15,0 5-17-15,-7 6-12 16,-9 6-10-16,-6 0 2 0,-9 10-13 15,-8 12 9-15,-6 9 28 16,-3 12 17-16,0 14 21 16,0 11 9-16,0 12 3 15,0 3-14-15,0 5 6 16,0-6-22-16,0-8 5 16,0-11-9-16,0-13 1 15,0-13-4-15,0-13 2 16,-3-11 6-16,-24-10 19 15,-17-3 5-15,-9 0-19 16,-9-3 1-16,2-12 8 16,8-5-2-16,9 2-15 15,13 3 0-15,11 4-3 0,17 5-19 16,2 1-56-16,22-4-156 16</inkml:trace>
  <inkml:trace contextRef="#ctx0" brushRef="#br0" timeOffset="183703.46">19750 3486 181 0,'-10'-2'203'16,"4"2"-196"-16,5 0 14 15,1 0 29-15,-2 0-19 16,-1 16-25-16,-2 18-5 16,-4 16 21-16,1 9 5 0,4 8-8 15,-2 7-1-15,3 3-10 16,-2 3 9-1,2-3-11-15,2-8 9 16,-1-13-10-16,2-8 2 0,0-16-1 16,0-13-2-16,0-8 3 15,0-8-13-15,0-3 11 16,0 0-11-16,0 0-3 16,2-13-32-16,13-19-60 15,-2-18-76-15</inkml:trace>
  <inkml:trace contextRef="#ctx0" brushRef="#br0" timeOffset="184303.86">19814 3288 459 0,'1'-1'24'0,"5"-1"-31"0,6-2-1 16,15-2-7-16,10 0 18 15,9-2-7-15,2 2 9 16,2 4-7-16,3 2 3 16,2 0-1-16,0 0-1 15,-5 3 2-15,-10 8-9 16,-4 7 6-16,-12 2-6 15,-5 1 11-15,-8-1-6 0,-7 3 3 16,-1 1 1-16,-3 3 1 16,0 4 9-16,0 4-4 15,0 7 13-15,0 10-15 16,0 11 7-16,0 8-3 16,-1 7 6-16,-2 3-10 15,0-1 4-15,0-2-1 16,0-4 0-16,0-12-3 15,-1-11-8-15,-1-12 6 16,1-14-4-16,-4-9 18 16,-5-8-1-16,-7-3 14 15,-11-3-8-15,-13-1-11 16,-9-1-1-16,-8 0 4 0,-3-14 1 16,-3-4-19-16,3-1 22 15,3 2-10-15,7 5 7 16,14 1-5-16,12 4 5 15,11 2-4-15,11 0-3 16,5 4-3-16,-1 1-11 16,2 0 5-16,0 0-19 15,0 0-13-15,2 1-38 16,5 12-32-16,-4 0-79 16</inkml:trace>
  <inkml:trace contextRef="#ctx0" brushRef="#br0" timeOffset="188240.28">9676 11821 675 0,'-26'1'9'0,"14"-1"-18"16,12 0 9-16,0 0 9 0,0 0 0 16,0 0-6-16,0 0-6 15,3 0 6 1,0 0 3-16,7 0 23 15,1 0-11-15,6 0 1 0,6 0-10 16,9-1 9-16,8-1-12 16,8 0-1-16,8-1-1 15,2-3-9-15,-1-1 7 16,-6 0-8-16,-6 0 11 16,-10 3-17-16,-8 1-1 15,-9 2-9-15,-8 1-21 16,-7 0 5-16,-3 0-32 15,-6 0-52-15,-21 0-53 16</inkml:trace>
  <inkml:trace contextRef="#ctx0" brushRef="#br0" timeOffset="188487.62">9829 11640 570 0,'-7'-6'50'0,"-3"6"-52"16,10 0 15-16,0 0 19 15,0 7-8-15,25 22-16 16,0 26-2-16,3 13 10 16,-3 3-17-16,-2-3 7 15,-4-11-10-15,-3-6 10 16,-7-8-6-16,-2-8 4 16,-7-13-3-16,0-9 1 15,0-9 5-15,0-4-12 16,0 0 1-16,0-9-42 0,0-18-58 15,-11-15-247-15</inkml:trace>
  <inkml:trace contextRef="#ctx0" brushRef="#br0" timeOffset="190076.35">17782 4459 614 0,'-7'0'3'15,"1"0"12"-15,4 0 40 16,2 0-9-16,0 0-24 15,0 0-30-15,0 0 13 0,0 0-11 16,0 0 13-16,0 0-9 16,0 0 2-16,0 0 0 15,0 0 1 1,0 0 2-16,0 0-9 0,0 0 8 16,0 0-7-16,0 0 11 15,0 0-9-15,0 0 8 16,0 0-6-16,0 0 3 15,0 0 0-15,0 0-4 16,0 0 8-16,0 0-17 16,0 0 16-16,0 0-12 15,0 0 14-15,0 0-10 16,0 0 1-16,2 0-42 0,11-12-48 16,8-17-68-16,-2-8-228 15</inkml:trace>
  <inkml:trace contextRef="#ctx0" brushRef="#br0" timeOffset="192528.93">16781 1913 670 0,'-7'7'8'15,"4"-2"-21"-15,3 12 17 16,-3 21-10-16,0 14 34 16,0 12-15-16,1 2-4 15,2-8-6-15,-1-5 0 16,-2-6 1-16,-2-9-6 15,-2-5 2-15,0-6-12 16,-1-5-4-16,2-8-29 0,3-8-23 16,3-6-59-16,0-7-13 15</inkml:trace>
  <inkml:trace contextRef="#ctx0" brushRef="#br0" timeOffset="192976.74">16775 1910 567 0,'-7'-5'5'16,"7"2"-9"-16,0 2 24 15,0-2-9-15,27-7-6 16,20-3-11-16,22-7 12 16,14-4-5-16,9 2-1 0,4 2 6 15,-2 5-15-15,-10 4 9 16,-15 6-17-16,-14 3-6 15,-21 2-5 1,-11 0 16-16,-11 4 7 0,-6 14 4 16,-5 14 6-16,-1 18-4 15,0 16 8-15,0 11 5 16,0 9 10-16,0-4-19 16,0-4 6-16,0-8-9 15,6-12 5-15,1-9-4 16,-4-13 0-16,-3-9 10 15,0-12-9-15,-1-5 24 0,-20-3-4 16,-9-2 23-16,-19-1-36 16,-15 1-4-16,-10-3-5 15,-13-2 1 1,1 0 1-16,8 0-8 0,10 0 6 16,14-5-9-16,14-2 11 15,9 3-10-15,7 2-24 16,6 2-52-16,6 0-146 15</inkml:trace>
  <inkml:trace contextRef="#ctx0" brushRef="#br0" timeOffset="194021.2">18568 3788 274 0,'-6'4'-3'0,"6"-3"-14"16,0-1 10-16,0 2 4 15,0-1-1-15,0-1-13 16,6 3 19-16,6-3-3 0,3 0 5 16,2 0-11-16</inkml:trace>
  <inkml:trace contextRef="#ctx0" brushRef="#br0" timeOffset="195015.83">18851 1869 399 0,'-4'-10'32'15,"-1"4"-16"-15,5 5 38 16,0 1 19-16,0-1-26 15,0 1-24-15,0 0-2 16,0 0-8-16,0 0-2 16,0 0-16-16,0 24 12 15,0 24-12-15,0 21 33 16,0 16-11-16,-7 2-6 16,0-3-5-16,5-14-3 15,2-10 3-15,0-11-13 16,0-10 10-16,2-13-10 0,-1-13 16 15,1-4-13-15,-2-9-26 16,0 0-15-16,0-7-4 16,-3-25-133-16</inkml:trace>
  <inkml:trace contextRef="#ctx0" brushRef="#br0" timeOffset="195588.28">18869 1748 132 0,'-7'-6'405'0,"5"2"-400"15,2 4 6-15,0 0 26 16,9-3-19-16,24 2-24 16,12-2 8-16,13 2 5 15,3-1-11-15,7 1 8 16,13 0-5-16,6-2 3 15,7 0-1-15,3-2 0 16,0 2 4-16,-5-3-16 16,-8 5-12-16,-16 1-27 15,-16 0 23-15,-16 0 8 16,-14 5 17-16,-10 0 2 16,-3 6-1-16,0-2 3 15,-1 8-3-15,-1 7 6 0,1 6-6 16,-1 9 10-16,-1 8-6 15,-2 6 9-15,-2 7-7 16,-1 2-3-16,-1 2 0 16,0-1 2-16,0-2 2 15,-6-6-14-15,-8-6 13 16,2-4-10-16,0-13 21 16,0-10 7-16,-2-9 8 15,-6-8 5-15,-10-1-8 16,-14-1-12-16,-12 0-10 15,-17 0 1-15,-12-3-12 16,-7 0 18-16,-15 0-4 0,-1 0 12 16,0-6 2-16,8-4-2 15,18 1-8-15,13-1-3 16,15 0-4 0,15 5-16-16,13 0 8 0,22 5-39 15,5 0-46-15,31 0-190 16</inkml:trace>
  <inkml:trace contextRef="#ctx0" brushRef="#br0" timeOffset="197140.24">18241 1921 553 0,'0'-8'32'0,"0"5"-21"15,0 3 35-15,-3 0 14 16,1 0-11-16,-4 0-43 16,-14 21 1-16,-12 18-14 15,-5 8 16-15,0 5-9 16,5-11 2-16,6-5-5 15,-1-1-16-15,2-1-19 16,3-5-37-16,2-8-73 16,5-13-34-16</inkml:trace>
  <inkml:trace contextRef="#ctx0" brushRef="#br0" timeOffset="197355.66">18055 1859 372 0,'0'-3'232'16,"0"2"-224"-16,0 1-6 0,4 0 6 16,9 26 2-16,10 13 12 15,5 12 5-15,2 1-29 16,8-2 9-16,-3-6-12 16,-4-6 13-16,-4-8-12 15,-12-6 9-15,-4-8-5 16,-4-6-5-16,-7-1-38 15,0-8-111-15</inkml:trace>
  <inkml:trace contextRef="#ctx0" brushRef="#br0" timeOffset="198047.6">16676 2109 564 0,'-14'-10'16'16,"-31"9"-2"-16,10 1 21 16,-4 12 9-16,-1 22-28 15,2 10-1-15,12 9-17 16,8 0 6-16,16-9-7 15,2-5 0-15,18-11 2 16,9-10-8-16,4-8-12 16,2-10-7-16,-5-8 18 15,-2-24 0-15,-7-16 13 16,-4 1-5-16,-11 3 7 16,-4 13-2-16,0 13 16 15,0 11 19-15,0 5-22 16,0 2-9-16,8 0-18 0,7 0 11 15,12 5-6-15,12 7 9 16,5 3-3-16,2 0 2 16,2-3 1-16,-6 0-7 15,-7 2-54-15,-14-7-104 16,-16-7-210-16</inkml:trace>
  <inkml:trace contextRef="#ctx0" brushRef="#br0" timeOffset="198407.44">16994 1645 634 0,'-4'-4'6'16,"4"4"-9"-16,0 0 3 16,0 29-10-16,9 18 17 15,4 16-9-15,3-1 9 16,-2-9-14-16,-1-16-27 15,-5-16-26-15,-5-11 30 16,-2-10 33-16,2 0 14 16,10-15 41-16,16-13-42 15,9-1-2-15,13 5-10 16,0 13 1-16,-5 11-3 16,-7 4-2-16,-14 17 2 15,-13 1-4-15,-12 5 6 0,-25-5-10 16,-25-1 21-16,-12-5-16 15,1-7 10-15,6-8-10 16,17-1 7-16,22 0-6 16,16-12-16-16,33-12-75 15,31-11-257-15</inkml:trace>
  <inkml:trace contextRef="#ctx0" brushRef="#br0" timeOffset="199092.69">18640 1945 614 0,'0'0'5'15,"0"18"-18"-15,0 14 13 16,0 15 31-16,0 7-17 15,-3-1-18-15,3-8 8 0,0-16-10 16,0-12 12-16,0-12-11 16,0-5-2-1,0 0 8-15,0-22 9 16,0-13-9-16,3-8-6 0,15-1 4 16,11 7-7-16,3 12 14 15,2 13-10-15,2 12 9 16,-6 0-7-16,-4 21 4 15,-11 12 0-15,-9 6 3 16,-6 3 1-16,-7-5-11 16,-17-6 10-16,-12-10-8 15,-4-13 14-15,-5-8-9 16,2 0 2-16,10-8-1 0,17-15-1 16,14-4-3-16,4-11-18 15,32-11-45 1,13-6-139-16</inkml:trace>
  <inkml:trace contextRef="#ctx0" brushRef="#br0" timeOffset="199360.36">19476 1528 375 0,'-35'-14'249'0,"-2"4"-255"16,-2 10 34-16,2 6 17 15,5 23-15-15,9 12-23 0,13 9 1 16,10 3 2-16,23 1-17 16,19-3 15-16,10-8-12 15,3-11 12-15,0-12-14 16,-8-12-41-16,-19-8-67 15,-25-3-289-15</inkml:trace>
  <inkml:trace contextRef="#ctx0" brushRef="#br0" timeOffset="200165.11">16509 2326 349 0,'0'0'14'15,"0"0"-29"-15,0 0 20 16,0 0 10-16,0 0 21 16,0 0-11-16,0 0 16 15,0 0 20-15,0 0 2 16,0 0-21-16,0 0-13 15,0 0-5-15,-2 0-23 16,2 0 8-16,0 0-12 0,0 0 10 16,0 0-10-16,0 0 7 15,0 0-5-15,0 0 2 16,0 0 4-16,0 0-12 16,0 0 12-16,0 0-10 15,-1 0 17-15,1 0-11 16,0 0 2-16,0 0-2 15,0 0 0-15,0 0 5 16,0 0-9-16,0 0 4 16,0 0-12-16,0 0-5 15,7 5-81-15,9-3-109 16</inkml:trace>
  <inkml:trace contextRef="#ctx0" brushRef="#br0" timeOffset="200568.03">17194 2053 237 0,'-2'2'401'16,"-1"-2"-393"-16,0 0-6 15,3 0 15-15,0 0 16 16,0 0-15-16,0 0-24 16,0 0 9-16,0 0-12 15,0 0 19-15,0 0-14 16,0 0 1-16,3 0-31 0,20 2-67 16,6 0-62-1</inkml:trace>
  <inkml:trace contextRef="#ctx0" brushRef="#br0" timeOffset="200921.09">19329 1774 580 0,'0'3'14'0,"0"-2"-14"16,0-1 38-16,0 0 15 15,0 0-19-15,0 2-19 16,0-2-12-16,0 1-3 16,0-1-8-16,0 2 9 15,0 3-41-15,0 5-42 16,0 0-77-16</inkml:trace>
  <inkml:trace contextRef="#ctx0" brushRef="#br0" timeOffset="202795.74">10587 11658 184 0,'-5'-15'323'15,"-18"2"-325"-15,11 3 86 16,0 5-27-16,-2-1-17 16,1 2-13-16,1 3-2 15,-4 1-13-15,-1 0-5 16,-3 1 0-16,-4 20-9 15,-4 12 7-15,5 7-11 0,-1 8 15 16,7-1-9-16,12 2 3 16,5-6-3-16,0-4 2 15,15-4 0-15,10-10-4 16,9-5 1-16,4-8-8 16,-3-8 3-16,4-4-27 15,-1-22 8-15,-3-17 0 16,-8-11 14-16,-9-9 0 15,-11 0 7-15,-7 4 6 16,0 8-8-16,-7 12 7 16,-5 13 4-16,6 11 30 15,3 8-10-15,2 3 5 16,1 0-24-16,0 15-7 0,0 15 2 16,13 8-3-16,8 7 4 15,3-2-7-15,-1 0 13 16,3-3-6-16,-5-5 7 15,4-6-9-15,-6-6 4 16,-5-8-4-16,-1-5 0 16,-5-4-1-16,-4-3-35 15,-1-1-8-15,0-2-46 16,0 0-108-16</inkml:trace>
  <inkml:trace contextRef="#ctx0" brushRef="#br0" timeOffset="203421.06">11110 11776 422 0,'-10'3'71'0,"5"-3"-75"0,5 0 55 16,0 0 4 0,0 0-40-16,0 0-15 0,0 0-3 15,0 0-3-15,2 0-16 16,-1 0-1-16,1 0 18 16,-2 0 13-16,0 0-6 15,0 0 16-15,0 0 13 16,-11-3-3-16,-4 3-9 15,0-1-1-15,3 1 2 16,5 0-19-16,6 0 9 16,1 0-16-16,0 0 7 15,5 0-45-15,16 0-98 16,9-4-102-16</inkml:trace>
  <inkml:trace contextRef="#ctx0" brushRef="#br0" timeOffset="203961.26">11406 11288 217 0,'0'4'257'0,"0"29"-254"16,0 15 13-16,-4 16 69 16,-1 8-51-16,2 1-4 15,3-4-19-15,0-6-4 16,0-10-9-16,3-13 7 15,2-12-2-15,-1-15-11 16,-4-7-5-16,0-5-5 16,0-1 22-16,0 0-10 15,0-12-15-15,0-6 11 16,3-4 6-16,12 1 3 16,12 1 0-16,4 6 2 0,3 9-6 15,5 5 7-15,-6 0-8 16,-3 14 18-16,-3 11-9 15,-10 4 11-15,-11 6-6 16,-6-3-3-16,-7-3 3 16,-26-4 1-16,-8-9 2 15,-9-4-5-15,1-10 13 16,7-2-16-16,14 0 5 16,15-7-13-16,13-8-13 15,10-6-68-15,23-2-92 16</inkml:trace>
  <inkml:trace contextRef="#ctx0" brushRef="#br0" timeOffset="204400.17">11947 11676 596 0,'-15'0'35'0,"8"0"-29"16,5 0 4-16,2 0 15 15,0 0-23-15,0 0-4 16,12-1-18-16,7-6-18 16,2-2 18-16,-3-1-35 15,-3 5 33-15,-11 2 13 16,-4 3 16-16,0 0 11 16,-4 0 43-16,-17 0-32 15,-3 8-20-15,0 4-3 16,4 0-5-16,6-3 13 0,4-4-10 15,7-1 5-15,1-1-13 16,2 1 6-16,2 0-24 16,22-4-125-1,5 0-339-15</inkml:trace>
  <inkml:trace contextRef="#ctx0" brushRef="#br0" timeOffset="205056.42">12615 11469 556 0,'-14'-13'-1'15,"-3"3"52"-15,-2-2-6 16,-5 2-26-16,-3 2-10 15,8 1 3-15,1 5 6 16,3 1-15-16,-4 1 4 16,-2 10-11-16,1 16 12 0,1 13-7 15,6 9 7 1,3 6-4-16,7 1 1 16,3-3 0-16,7-5-8 15,20-9 3-15,3-9-6 0,5-7 8 16,8-9-7-16,-2-8 9 15,3-5-7-15,-2 0-3 16,-6-3-1-16,-3-6-4 16,-8-2 3-16,-6 0-20 15,-2-1-1-15,-6 4-41 16,0 1-36-16,-8 2-136 16</inkml:trace>
  <inkml:trace contextRef="#ctx0" brushRef="#br0" timeOffset="212063.31">8675 10051 610 0,'0'-4'9'0,"0"3"-1"16,0 1 21-16,0 0 4 15,0 0-31-15,0 0 6 16,0 0-7-16,-3 0 9 16,-9 4-1-16,-8 24 0 15,-6 12-7-15,-7 20 1 16,-4 6 1-16,11 2-8 0,4-7 10 15,9-8-7-15,10-10 6 16,3-10-6 0,0-9 0-16,7-4-1 15,8-9 1-15,4-6 0 0,-1-1-6 16,0-4 9-16,-1 0-10 16,-3 0 10-16,-3 0-13 15,-1 0 5-15,-5 0-2 16,-4 0 4-16,1 7 6 15,-1 13-2-15,-1 12 0 16,0 17-4-16,0 8 13 16,-9 13-10-16,2 4 13 15,7 12-4-15,0 8 5 16,0 11 0-16,0 6-1 16,10 2 2-16,4-3-12 15,0-6 10-15,0-12-9 0,4-15 7 16,-3-9-8-16,-3-6 6 15,1-5-6-15,-4-7 5 16,-6-10-5-16,3-11 1 16,-2-11-1-16,-2-5-10 15,-1-7 13-15,-1-4-10 16,3-2-10-16,12 0-62 16,12-29-158-16</inkml:trace>
  <inkml:trace contextRef="#ctx0" brushRef="#br0" timeOffset="213179.94">15085 9700 551 0,'-9'-13'4'16,"5"5"60"-16,4 8-12 15,4-3-12-15,27 3-32 16,17 0 9-16,14 0-2 16,-2 14-3-16,-11 7-10 15,-18 11 1-15,-23 12 1 16,-8 18-9-16,-33 7 7 15,-17 5-8-15,-10-3 15 0,0-10-11 16,8-10 6-16,12-10-4 16,19-8 3-16,14-4 0 15,7-2-4-15,1 1 1 16,20-1-8-16,3 1 12 16,4-1-8-16,0-2 8 15,-7 8-7-15,-4 5 6 16,-16 9-4-16,-1 7 4 15,-13 3 1-15,-11 7-8 16,-3 4 7-16,6 9 4 16,2 10 26-16,3 9-18 15,8 7 2-15,5 4-11 0,3 4-2 16,0-8 1-16,0-5-3 16,1-11-2-1,6-13-8-15,-6-8 16 16,-1-12-14-16,0-14 14 0,0-9-10 15,0-12 9-15,-1-8-4 16,-4-7 4-16,-1-1-2 16,-1 0-10-16,1 0 3 15,-5 1-34-15,-6 3-12 16,-9 2-44-16,-13 0-101 16</inkml:trace>
  <inkml:trace contextRef="#ctx0" brushRef="#br0" timeOffset="214487.27">7147 11175 238 0,'3'-7'247'0,"-3"7"-224"0,0 0 26 15,1 0 19 1,2 3-40-16,2 22-18 0,0 14-10 15,2 12 13-15,-4 4-10 16,1-4 1-16,2-8-2 16,0-9-9-16,0-11 10 15,-3-10-12-15,-3-6 14 16,0-7-12-16,0 0 6 16,0-15-7-16,0-22 3 15,0-16 2-15,4-8 1 16,11 1 2-16,6 13-7 0,-3 22 11 15,-2 17-11 1,1 8 11-16,-1 16-5 16,5 9 15-16,-4 10-5 15,2 6-4-15,-9-2-1 0,0-5-10 16,-4-7 7-16,-4-11-12 16,-2-6 14-16,0-7-6 15,0-3 5-15,2-8-6 16,7-24 7-16,5-13-3 15,7-5-3-15,2 14 3 16,-7 19-5-16,-9 13 14 16,-2 4-5-16,4 19 15 0,6 8 7 15,0 13 9-15,-2 2-25 16,-4-2-5 0,-3-4-1-16,3-9-10 15,-3-9-7-15,-3-8-40 0,0-10-4 16,3-9-102-16,5-31 31 15,0-20-94-15</inkml:trace>
  <inkml:trace contextRef="#ctx0" brushRef="#br0" timeOffset="214628.89">7640 11225 291 0,'1'0'164'15,"-1"0"-97"-15,2 17-3 16,9 6-14-16,2 9 7 16,-1 7-21-16,1 1-19 15,-1 1-8-15,1-3-2 16,-2-3-14-16,-4-6 7 15,-2-6-28-15,-2-9-26 16,-3-14-91-16,0-15-281 16</inkml:trace>
  <inkml:trace contextRef="#ctx0" brushRef="#br0" timeOffset="-214708.28">7552 11043 675 0,'-6'0'11'0,"4"0"-7"15,2 0 17-15,11 0-21 16,26 11 0-16,11 8-7 16,8 1 10-16,-5-1-77 15,-11-2-100-15,-15-2-160 16</inkml:trace>
  <inkml:trace contextRef="#ctx0" brushRef="#br0" timeOffset="-214389.13">7832 11224 558 0,'0'17'59'15,"0"13"-54"-15,7 10 56 0,7 9-25 16,5-3-20-16,1-4-4 16,-1-7-16-16,-3-9 7 15,-6-9-10-15,-5-9 15 16,-5-5-12-16,0-3 7 16,0-15-15-16,0-24 4 15,0-18 9-15,0-10-2 16,8 0-1-16,6 16-4 15,3 25 12-15,-4 18-4 16,7 8 1-16,6 13 2 0,10 6 17 16,7 9-12-16,-7 9-2 15,-9 5 1 1,-12 3-8-16,-2-1 7 0,-6 1-13 16,0-3 18-16,-4-5-13 15,0-3 1-15,0-7-2 16,5-3-32-16,-2-7-54 15,-4-14-210-15</inkml:trace>
  <inkml:trace contextRef="#ctx0" brushRef="#br0" timeOffset="-211481.03">7229 12420 441 0,'0'-3'54'0,"0"1"-37"15,0 2 40-15,0 0 5 16,0 0-37-16,-4 0 0 0,4 0-13 16,0 0 3-16,0 0-10 15,0 0 4 1,0 13 0-16,-7 18-11 16,4 4 11-16,-3 9-4 0,3-5 1 15,3-8-10-15,0-6 9 16,0-7-10-16,5-9 8 15,-2-3-10-15,-2-5-28 16,2-1-17-16,-3-2-79 16,0-23-39-16</inkml:trace>
  <inkml:trace contextRef="#ctx0" brushRef="#br0" timeOffset="-211171.85">7161 12168 588 0,'-8'0'6'0,"5"0"6"16,3 0 9-16,0 0-8 15,0 1-28-15,0 8 13 16,1-1-6-16,7-3 10 16,-3-2-20-16,5-3-3 15,-3 0-19-15,-2-1-5 16,-2-5 33-16,-2 4 6 15,-1 2 7-15,0 0 13 16,0 0 48-16,0 0-20 16,-9 0-7-16,2 0-13 15,0 0-11-15,4 0-8 16,3 0-2-16,0 0 3 0,0 0-54 16,0 4-75-16,0 5-62 15</inkml:trace>
  <inkml:trace contextRef="#ctx0" brushRef="#br0" timeOffset="-210676.7">7662 12171 449 0,'0'0'167'0,"-12"0"-153"16,3 0 31-16,-11 0-3 16,-6 9-32-16,-9 16-9 15,-7 7-2-15,3-1 3 0,4-2 0 16,10-9-7-16,11-8 5 16,11-6-6-16,3-6 12 15,0 0-17-15,0 1 3 16,22 1-6-16,5 2 16 15,10 0 0-15,0 4 1 16,-4 2 4-16,1 1-17 16,-5 0 12-16,-4-4-7 15,-6 0 12-15,-8-1-27 16,-8-1-39-16,-3-1-60 16,0-2 10-16,-20 1-139 15</inkml:trace>
  <inkml:trace contextRef="#ctx0" brushRef="#br0" timeOffset="-210460.94">7482 12425 544 0,'0'0'11'0,"0"3"-21"0,7 1 37 16,13 2 24-16,9 0-8 16,6 3-30-16,-1-1 1 15,0 2-14-15,-8 1 3 16,-7-4 0-16,-4-2-8 15,-11 1 6-15,-2-3-10 16,-2 1-1-16,0-1-8 16,0-3-9-16,0 0-48 0,0 0-46 15,0-10-229-15</inkml:trace>
  <inkml:trace contextRef="#ctx0" brushRef="#br0" timeOffset="-210203.45">7769 12098 552 0,'-6'-1'99'0,"3"1"-94"16,3 0 11-16,0 7 2 15,5 30-4-15,11 13 6 0,1 9 1 16,2-2-24-16,-2-10 9 15,0-4-8-15,-3-6 4 16,-6-5-4-16,-5-7-9 16,-1-9-16-16,-2-7-35 15,1-9-40-15,5-18-77 16</inkml:trace>
  <inkml:trace contextRef="#ctx0" brushRef="#br0" timeOffset="-209936.16">8003 12191 468 0,'0'0'29'0,"0"0"17"16,0 10 34-16,-21 11-50 0,-11 10-32 16,-4 5 5-16,3-4-5 15,8-11 5 1,16-10 0-16,4-5 2 16,5-4 1-16,0 2-10 0,20 3-3 15,18 0 3-15,12 2 14 16,6-1-13-16,2-1 7 15,-6-3-2-15,-12 1-2 16,-10-2 3-16,-16-3-13 16,-8 3 11-16,-6-3-10 15,0 0 15-15,0 0-13 16,0 2-13-16,0-1-85 16,-9 0-144-16</inkml:trace>
  <inkml:trace contextRef="#ctx0" brushRef="#br0" timeOffset="-209404.59">8363 12051 615 0,'-4'0'0'0,"-11"0"45"15,-10 21-32-15,0 25-7 16,-5 5-6-16,7 7 4 16,9-10-1-16,8-16-4 15,4-7 6-15,2-11-15 16,0-7 8-16,0 1-9 15,15 1 14-15,9-1-4 0,9 4 6 16,-2 0-5-16,-1-2 8 16,-2 2-6-16,-3-2-6 15,-3-1 5-15,-3-2-6 16,-8-3 10-16,-5-1-8 16,-3-1 2-16,-3-1-20 15,0 1-15-15,0 4-64 16,0-1-65-16</inkml:trace>
  <inkml:trace contextRef="#ctx0" brushRef="#br0" timeOffset="-208924.27">8554 12299 588 0,'0'0'8'16,"3"0"-17"-16,12 0 23 16,9 13 14-16,3 14-12 15,2 9-8-15,-5 7 2 16,-10 1-4-16,-7 4-8 15,-7-1 5-15,0-2-5 16,-15-5 11-16,-10-4-5 16,0-6 8-16,2-11-8 0,4-8 5 15,3-6-5-15,5-5-1 16,2-13-9-16,3-27-32 16,6-18-72-16,0-12-169 15</inkml:trace>
  <inkml:trace contextRef="#ctx0" brushRef="#br0" timeOffset="-208636.05">8532 12151 372 0,'-28'0'293'16,"5"0"-291"-16,16 0 12 15,7 0 13-15,0 0-33 0,4 8-1 16,14-5-5-16,7 1 1 15,-2-4-50 1,-2 0 2-16,-7-13 15 16,-6-1 26-16,-7 0 17 0,-1 5 15 15,-10 5 85-15,-14 3-37 16,-1 1-11-16,0 0-1 16,4 0-23-16,13 3-20 15,5 1-3-15,3 6-7 16,11-1-32-16,17-6-62 15,-3-3-314-15</inkml:trace>
  <inkml:trace contextRef="#ctx0" brushRef="#br0" timeOffset="-204641.48">8920 11339 147 0,'-5'-1'249'0,"0"-1"-237"0,4 2-1 15,1 0 10-15,0 0 16 16,0 0-12-16,-2 0-11 15,2 0-12-15,-3 0 5 16,-3 0 3-16,0 0-2 16,-4 0-2-16,-2 0-13 15,0 0 4-15,-1 0-29 16,2 0 13-16,4 0-2 16,-1 0 16-16,4 0 0 15,-1 0 4-15,1-2 4 16,-1-3 2-16,2 1 6 15,-1 2 2-15,-3-1 10 0,-1 1-11 16,1 2 2-16,-4-1-11 16,5 1 3-1,5 0 2-15,-1-1 5 16,2 1 7-16,0 0-17 0,0 0 11 16,0 0-6-16,0 0 7 15,0 0-15-15,0 0 6 16,0 0-7-16,0 0 1 15,0 0 0-15,0 0-8 16,0 0 7-16,0-2-5 16,0 2 9-16,0 0-8 15,0 0 6-15,9 0-4 16,6 0 6-16,0-4-3 0,6 0 1 16,1 0 2-16,3-2-9 15,2-2 7 1,2-1-6-16,-1 2 11 15,3 0-8-15,-1 2 4 0,1-2-3 16,-1 0 3-16,-3 2 1 16,-2 0-7-16,-4 2 5 15,-3 2-7-15,1 0 12 16,2-2-10-16,0 1 9 16,4 0-10-16,4-2 9 15,3-2-3-15,7-1-1 16,7-1 5-16,6-2-14 15,-1-1 12-15,-1 0-12 16,-2 0 16-16,-3-2-8 16,-3 3 3-16,-5 2-4 15,-2 2 5-15,0 2-1 0,-6-1-7 16,9-1 7-16,2-2-9 16,1-2 13-16,10 2-10 15,0-5 9-15,0 3-9 16,2 1 8-16,-2-2-3 15,-3 4 0-15,-2 3 3 16,-3-2-14-16,2 2 14 16,-4-3-13-16,5 0 18 15,4-1-12-15,-1-1 6 16,3-1-4-16,-3-3 3 16,-9 3 3-16,-5 3-10 15,-7 5 5-15,-4 2-6 16,-2 0 12-16,0 0-12 0,2 0 11 15,2 0-8-15,-1 3 6 16,3-1-2-16,-1-1 0 16,4 2 3-16,-4 0-15 15,3 1 16-15,-6 0-14 16,3-1 17-16,-4-2-10 16,6 1 5-16,-3-2-5 15,6 0 5-15,-3 0 1 16,0 0-9-16,-3-2 8 15,-1-2-9-15,1 4 13 16,-5-1-12-16,6 1 12 16,-9 0-11-16,-2 0 9 0,-2 0-5 15,-6 2 1-15,-3 0 6 16,-2-1-18-16,-2-1 13 16,1 2-10-16,-2-2 18 15,1 0-13-15,-1 0 6 16,3 0-5-16,0 0 7 15,2 0-2-15,-1 0-8 16,-2 0 5-16,-2 0-6 16,0 0 14-16,0 0-13 15,0 1 19-15,0-1-11 16,0 0 11-16,0 0-2 16,0 0-4-16,-8 0 1 15,-4 0-22-15,-1 0-1 0,-5 0-35 16,-3 7-76-16,-5-2-118 15</inkml:trace>
  <inkml:trace contextRef="#ctx0" brushRef="#br0" timeOffset="-202916.14">12115 11157 515 0,'-21'-11'0'0,"3"2"-1"16,8 4 40-16,4 2 6 15,0 0-12-15,3 2-14 16,3 1-8-16,0-1-7 0,0 1-2 16,0 0 0-16,0 0-3 15,0 0 5-15,0 0-7 16,0 0 9-1,0 0-4-15,0 0 5 0,0 0 0 16,0 0 6-16,0 0-4 16,0 0-3-16,0 0-4 15,0 0-4-15,0 0 5 16,0 0-6-16,0 0 6 16,7 0-4-16,2 0 3 15,4 0-2-15,4 0 1 16,-2-5 1-16,6 1-5 0,-2-1 6 15,-4 0-7 1,3 4 8-16,-6 0-6 16,-3-1 4-16,0 2-4 15,-3 0 4-15,-2 0-1 0,-1 0-2 16,2 0 3-16,-1 0-8 16,5 0 10-16,0 0-9 15,3 0 10-15,1 0-5 16,5 0 1-16,0 0-2 15,1 0 1-15,-2 0 3 16,2 0-8-16,1 0 7 16,1 0-7-16,2 0 10 15,2 0-7-15,1 0 4 0,5 0-2 16,1 0 1 0,2 0-1-16,1 0 0 15,0 0 2-15,5 0-10 16,4 0 13-16,1 0-9 0,1-1 8 15,1-2-6-15,-1 0 5 16,3 0-4-16,0-2 2 16,-1-1 1-16,-4 2-5 15,-5 1 3-15,-3-1-4 16,-5 2 8-16,1 0-4 16,-3 2 1-16,-2-1-2 15,1 1 1-15,2-4 2 16,3-1-2-16,1 1 1 15,1-1-8-15,0-2 12 16,4 0-9-16,-2-2 8 16,0-3-5-16,1 4 2 0,-7 1-2 15,0 2 4-15,-1 1 0 16,0 2-8-16,1-1 6 16,-1 1-6-16,1 1 11 15,5 0-9-15,1-1 6 16,2 1-4-16,0-1 2 15,1-2 0-15,0 2-1 16,-4-3 3-16,-1 4-13 16,0 0 16-16,-1-4-12 15,6 3 12-15,3-5-8 16,-1 2 5-16,6-3-5 16,-2 0 4-16,0 0 1 15,0 2-7-15,-1 2 6 0,-6 2-7 16,-2 1 11-16,-4 0-10 15,-2-1 8-15,-1 2-6 16,0 0 4-16,-4 0-1 16,-2-1-1-16,-7 1 2 15,-6-1-11-15,1-1 14 16,-1 2-10-16,1 0 10 16,-2-1-8-16,0 1 8 15,-4-2-7-15,-3 2 4 16,-3 0 2-16,2 0-7 15,1 0 7-15,4 0-4 16,8-1 10-16,3-1-9 0,4-4 6 16,-2 0-4-16,-7 2 0 15,-4 3 0-15,-5-2-4 16,-4 3 5-16,0 0-13 16,0 0 9-16,-36 2-49 15,-29 21-146-15</inkml:trace>
  <inkml:trace contextRef="#ctx0" brushRef="#br0" timeOffset="-195400.19">11732 7331 368 0,'-6'-17'3'16,"-5"6"36"-1,6 4 21-15,2 6 0 16,3-1-11-16,0 2-13 0,0 0-6 16,0 0-1-16,0 0-6 15,-1 15-21-15,-5 34 3 16,1 18-6-16,0 11 17 15,5-2-12-15,0-21 1 16,0-9-4-16,5-10 0 16,-2-4 2-16,-1-8-6 15,-1-5 4-15,1 1-4 16,-2-5 8-16,0-2-7 0,0-3 1 16,0-5-14-16,1-4-16 15,-1-1-20 1,0 0-52-16,0-11-38 15</inkml:trace>
  <inkml:trace contextRef="#ctx0" brushRef="#br0" timeOffset="-194588.36">11728 7218 156 0,'0'-5'159'0,"0"-4"-166"16,0 2-3-16,0 1 13 16,0 1-1-16,-2 4 4 15,1 1 23-15,-1 0 22 16,2 0 7-16,-1 0-14 15,1 0 2-15,0 0 0 16,0 0-10-16,-2 0-10 16,2 0-8-16,0 0-7 15,-1 0-10-15,1 0 6 16,0 0-10-16,0 0 7 16,0 0-5-16,0 0 4 15,0 0-1-15,0 0 10 16,0 0 5-16,0 0-7 0,0 0-1 15,0 0-6-15,0 0 5 16,0 0-6-16,0 0 0 16,0 0-3-16,0 0 0 15,0 0-1-15,0 0-5 16,9 0-2-16,15 0 2 16,14 0 10-16,14 0-6 15,20-7 7-15,20-12-4 0,17-5 2 16,10-3-3-1,7-2 4-15,-3 0-1 16,-5 4-7-16,-14 4 1 16,-24 5-7-16,-23 7 2 0,-17 2-2 15,-10 3 5-15,-5-1 1 16,-1 4-6-16,0 0-10 16,4-1 4-16,1 2 6 15,1 0-3-15,-7 0 15 16,-8 0-11-16,-8 0 8 15,-2 2-1-15,-1 5 4 16,0 11 0-16,-3 8 5 16,1 12 1-16,-1 10-2 15,2 11-2-15,1 8-5 16,4 15 7-16,-1 12-1 16,5 17-1-16,-6 16 3 15,-5 13 5-15,-1 7 2 0,0-6 0 16,0-13 0-16,0-19-14 15,0-24 5-15,0-20-9 16,0-17 10-16,0-14-5 16,0-15 1-16,0-10-32 15,-4-9-116-15</inkml:trace>
  <inkml:trace contextRef="#ctx0" brushRef="#br0" timeOffset="-193569.19">11725 7828 130 0,'-9'-1'134'16,"3"1"-34"-16,3 0-43 15,2 0-5-15,-1-2 10 16,2 1-23-16,0 1-16 0,0 0-11 16,0 0 9-1,0 0-4-15,-1 0 3 16,1 0-5-16,-2 0 7 16,-7 10-4-16,-6 36-7 0,3 19 4 15,-1 17-4-15,10 6 1 16,3-10-12-16,0 0 6 15,15-2-7-15,0 1 2 16,3-5-3-16,-8-7 4 16,-1-7-2-16,-2-12-2 15,-5-14 2-15,-2-7-3 16,0-10 7-16,0-10-6 0,0-2 8 16,0-3-7-16,0 0 7 15,0 0-4 1,0 0 0-16,0 0 6 15,0 0-16-15,0 0 12 0,0 0-10 16,0 0 9-16,0 0-8 16,1 0 3-16,10 0-3 15,11-13 3-15,11-5 7 16,9-6-7-16,5 3 4 16,0 3-6-16,2 4 8 15,7 1-6-15,13 0 4 16,14-2-3-16,15 2 3 0,18 1-1 15,7-3-1 1,6 1 6-16,2-1-17 16,-7 3 16-16,-8 3-13 15,-18 0 16-15,-14 5-12 0,-23 3 5 16,-24 1-5-16,-15 0 7 16,-11 0-1-16,-7 0-6 15,-2 0 4-15,-2 0-2 16,0 0 4-16,0 0-4 15,0 0 7-15,0 0-7 16,0 0 5-16,0 0 0 16,0 0-5-16,0 0 7 15,3 0-28-15,10 0-41 0,4 0-27 16,-1 0-132 0</inkml:trace>
  <inkml:trace contextRef="#ctx0" brushRef="#br0" timeOffset="-191623.5">14006 7285 80 0,'0'-24'-39'0,"0"3"9"15,0 17 30-15,0 3-11 16</inkml:trace>
  <inkml:trace contextRef="#ctx0" brushRef="#br0" timeOffset="-191181.46">13917 6911 465 0,'-9'-5'44'0,"-1"-3"-55"15,4 5 4 1,6 0 11-16,0 2-2 0,-3 1-2 15,1 0 4-15,1 0-10 16,1 0 9-16,0 0-2 16,0 4 4-16,0 18-1 15,0 17 14-15,4 21 18 16,4 27-2-16,-2 27-6 16,4 26-7-16,-1 20-1 15,3 0-13-15,8-6 0 0,0-21-4 16,7-20 0-16,0-18 2 15,-3-20-2 1,-5-13-3-16,-7-13-9 16,-7-11 12-16,-5-12-7 0,0-8-3 15,0-7-18-15,-2-6 5 16,-1-5-47-16,3-31-41 16,0-25-68-16</inkml:trace>
  <inkml:trace contextRef="#ctx0" brushRef="#br0" timeOffset="-189909.14">13972 6968 371 0,'0'-2'13'16,"-1"2"-1"-16,1-1 21 0,0 1 50 15,-2 0-10-15,1 0-37 16,-2 0-18-1,3 0 0-15,-1 0-4 16,-1 0-10-16,2 0 0 0,-1 0-8 16,1 0 11-16,0 0-4 15,0 0 3-15,0 0-4 16,16 0-1-16,21 0 4 16,23 0 4-16,23-6 0 15,23-8-12-15,20-4 6 16,17-1-6-16,9-5 9 15,5 2-8-15,-9 4 7 16,-12 1-7-16,-18 4-1 16,-23 7-2-16,-20-1-9 15,-19 2 8-15,-11 4-9 16,-11 0 13-16,-9 1-6 16,-5 0 8-16,-1 0-1 0,-7 0 1 15,0 0 0-15,-5 0-9 16,-5 0 4-16,-2 0-7 15,1 12 11-15,-1 13-5 16,0 14 13-16,0 11-9 16,0 14 6-16,-10 18-1 15,-2 16 4-15,5 17 2 16,4 14-10-16,0 6 5 16,-2 0-3-16,2-10 7 15,1-16-8-15,1-17 4 16,1-15-1-16,0-18 0 15,-3-15 6-15,2-16-5 0,-1-11 3 16,-2-10-14-16,2-4 16 16,1-3-8-16,-8 0 12 15,-10 3-6-15,-11 2-2 16,-12-1-7-16,-7-1 2 16,-11-3 3-16,-10 0-7 15,-19 0 3-15,-15 0-5 16,-8 0 11-16,-6 4-6 15,-2 6 2-15,3-1 5 16,4 0 17-16,16-1-8 16,23-2 2-16,20-3 3 15,21-2-22-15,17 2 11 16,10-2-8-16,6-1 8 0,0 0-13 16,0 0 5-16,0 0-4 15,5 0 2-15,-2 0 2 16,-2 0-6-1,1 0 5-15,-2 0-5 0,0 0 11 16,0 0-9-16,0 0 6 16,0 0-2-16,0 0 2 15,0 0 3-15,0 0-2 16,0 0 9-16,0 0-17 16,0 0 13-16,0 0-16 15,0 0 15-15,0 0-10 16,0 0 4-16,0 0-3 0,0 0 3 15,0 0 0-15,0 0-7 16,0 0 6-16,0 0-6 16,0 0 10-1,0 0-7-15,0 0 5 0,0 0-5 16,0 0 4-16,0 0 0 16,0 0-2-16,0 0 3 15,0 0-11-15,0 0 12 16,0 0-12-16,0 0 15 15,0 0-10-15,0 0 6 16,0 0-5-16,0 0 6 16,0 0-1-16,0 0-7 15,0 0 6-15,-3 1-7 0,-8 4 10 16,-5 2-8 0,-4 2 5-16,0 4-17 0,5-3-13 15,15 4-42 1,0-5-186-16</inkml:trace>
  <inkml:trace contextRef="#ctx0" brushRef="#br0" timeOffset="-187436.93">11516 6254 399 0,'-20'-26'35'0,"-7"8"-28"0,19 5-7 15,4 7 52 1,1 3-4-16,3 3 5 16,0 0-36-16,0 0-5 15,0 0-4-15,0 17 3 0,0 31-2 16,0 21 6-16,0 12-5 15,0-1-11-15,0-17 8 16,0-17-10-16,3-16 6 16,1-14-4-16,-1-9 3 15,-3-7-15-15,0 0-9 16,0-14-21-16,0-25-125 16,-6-15-128-16</inkml:trace>
  <inkml:trace contextRef="#ctx0" brushRef="#br0" timeOffset="-186528.36">11412 6220 441 0,'-7'-7'13'0,"1"1"-15"16,1 1 7-16,4 3 24 15,1 1 35-15,0 1-36 16,0 0-15-16,0 0-10 16,0 0-1-16,0 0 0 15,0 0-6-15,0 0 6 16,0 0-6-16,0 0 10 15,0 0-9-15,0 0 6 16,0 0-7-16,0 0-1 16,0-4 1-16,3-3-4 15,14-4 9-15,8-5-4 16,7-2 11-16,8-2-12 16,13 0 9-16,12-4-10 0,13-5 11 15,17-3-6-15,20-7 0 16,27-12 4-16,36-13-9 15,39-10 53-15,19 0-30 16,-8 13-7-16,-17 15-14 16,-28 12 9-16,-19 7-8 15,-8 0 5-15,-11 4 0 16,-2 3-5-16,-8 1 2 16,-5 2-4-16,-12 0 8 15,-17 3-6-15,-21 2 4 16,-16 2-4-16,-13 3 5 15,-14 0-4-15,-12 3 2 0,-11 0 2 16,-5 3-8-16,-8 1 6 16,-1 0-7-16,0 0 13 15,0 0-8-15,0 0 4 16,0 0-4-16,0 0 2 16,9 0-1-16,3 0-2 15,7 4 1-15,2 1-4 16,-4 1 9-16,-3-1-7 15,-3 0 6-15,-2 2-5 16,0 4 5-16,-3 3-5 16,-5 11 3-16,4 12 4 15,-5 14-10-15,0 15 9 16,0 9-5-16,0 4 12 0,0-1-10 16,0-3 3-16,0-6-5 15,0-8 4-15,0-12-2 16,0-12-2-16,0-16 2 15,-8-7-3-15,-11-7 14 16,-17-4-10-16,-19 0 5 16,-24-1-9-16,-22-2 6 15,-21 0-5-15,-15 0 2 16,-14 0 2-16,-8 10-7 16,-15 15 5-16,-6 11-8 15,-9 9 13-15,-4 6-9 16,6-2 8-16,-7-2-6 0,1-1 3 15,6-6 1-15,17-7-5 16,29-7 3-16,24-10-7 16,23-5 14-16,25-6-12 15,23 0 12-15,16-3-12 16,15 1 9-16,9-3-5 16,6 0 1-16,0 0-10 15,12 0-57-15,10-4-66 16,2-15-34-16</inkml:trace>
  <inkml:trace contextRef="#ctx0" brushRef="#br0" timeOffset="-186135.74">11980 6060 555 0,'1'1'20'16,"-1"3"-12"-16,8 13-15 16,0 23 25-16,4 27 42 0,11 19-29 15,-1 7-26-15,15-9-1 16,-1-16-5-16,-3-14 3 16,-8-15 1-16,-11-14-5 15,-10-10-8-15,-4-9-21 16,-18-6 12-16,-23 0-72 15,-12-13-107-15</inkml:trace>
  <inkml:trace contextRef="#ctx0" brushRef="#br0" timeOffset="-185867.85">11665 6163 503 0,'0'0'32'0,"0"0"17"16,0 0-12-16,0 9-9 16,8 21-10-16,5 15-7 15,5 11 5-15,1 2-14 16,2-10 0-16,0-12-5 15,-7-10-6-15,-6-12-32 16,-8-4-56-16,-1-10-49 0</inkml:trace>
  <inkml:trace contextRef="#ctx0" brushRef="#br0" timeOffset="-185499.83">11576 6118 543 0,'0'-14'-2'0,"0"-4"-1"16,0 0-7-16,6-4 8 16,3 4 4-16,3 7-9 15,-8 2-11-15,-4 5 14 16,0 4 17-16,0 0 19 16,-19 0 31-16,-4 18-47 0,-5 7-7 15,13 0 1-15,12-2-6 16,3-7-3-16,24-4-15 15,17-10 12-15,9-2-6 16,2-25 8-16,-6-18-33 16,-10-4 13-16,-17-2 11 15,-14 9 12-15,-5 9 2 16,-19 9 15-16,-16 12 10 16,-3 9-11-16,2 1 0 15,11 13-12-15,11 8-3 16,14 8-9-16,4 1-2 15,29-2-24-15,11-10-80 0,3-18-162 16</inkml:trace>
  <inkml:trace contextRef="#ctx0" brushRef="#br0" timeOffset="-184961.27">14105 5459 566 0,'-6'-3'4'0,"-2"3"-4"16,4 0 4-16,4 5 19 15,0 43-25-15,-3 31 40 16,-1 25 0-16,-4 16-22 15,7-9-16-15,1-13 2 16,0-16-4-16,0-17 5 16,7-19 0-16,9-14-38 15,-1-15-34-15,-3-17-123 0</inkml:trace>
  <inkml:trace contextRef="#ctx0" brushRef="#br0" timeOffset="-184735.87">14461 5854 650 0,'1'0'-5'0,"11"16"-9"16,3 19 17-16,5 17 36 16,-3 13-26-16,-11 5-3 15,-6-8-11-15,0-3 5 0,-23-9-1 16,-18-9 3-16,-12-9-6 15,-10-9-13 1,2-16-12-16,3-7-62 16,10-38-92-16</inkml:trace>
  <inkml:trace contextRef="#ctx0" brushRef="#br0" timeOffset="-184440.62">14404 5570 521 0,'0'-3'22'15,"0"3"31"-15,0 0 26 16,0 0-28-16,-12 0-31 16,-1 3-19-16,0 5 2 0,10 3-14 15,3-1 8-15,5 0-13 16,23-4 4 0,8-6-23-16,3-6 2 15,-5-19 5-15,-8-3 12 0,-20 3 12 16,-6 4 4-16,-30 6 35 15,-20 9-6-15,-13 6 4 16,2 0-9-16,15 13 6 16,16 0-10-16,24 1-15 15,7 7-10-15,34 3-11 16,15-3-51-16,10-17-175 16</inkml:trace>
  <inkml:trace contextRef="#ctx0" brushRef="#br0" timeOffset="-183931.98">12410 6291 684 0,'0'0'17'16,"-5"0"-20"-16,4 0 13 15,1 0-3-15,0 0-4 16,31 0-25-16,24-14-30 16,15-10-116-16</inkml:trace>
  <inkml:trace contextRef="#ctx0" brushRef="#br0" timeOffset="-183804.33">12975 6138 694 0,'-5'0'55'15,"-2"0"-75"-15,3 0 23 16,4 0-9-16,23 0-2 0,22 0-81 16,13-16-83-16</inkml:trace>
  <inkml:trace contextRef="#ctx0" brushRef="#br0" timeOffset="-183684.64">13404 5985 693 0,'-7'0'-2'15,"3"0"0"-15,4 3 2 16,11 2-10-16,21 1-59 16,13-6-67-16</inkml:trace>
  <inkml:trace contextRef="#ctx0" brushRef="#br0" timeOffset="-183563.97">13759 5889 121 0,'0'0'616'0,"0"0"-615"16,0 0 5-16,0 0-6 15,0 0 7-15,0 2-14 16,0 15-74-16,3 1-101 16</inkml:trace>
  <inkml:trace contextRef="#ctx0" brushRef="#br0" timeOffset="-182688.68">12744 5765 561 0,'0'0'22'15,"0"1"-27"-15,-4 45 12 16,-6 26 5-16,6 26 30 15,4 10-35-15,10-7-2 16,20-11-6-16,-5-14 4 16,2-15 0-16,-3-16-6 15,-10-18-17-15,-3-11-29 16,-3-16-30-16,-5-10-58 16,3-34-231-16</inkml:trace>
  <inkml:trace contextRef="#ctx0" brushRef="#br0" timeOffset="-182492.21">13185 5641 616 0,'0'0'9'0,"3"7"-15"16,4 30-6-16,5 26 39 16,1 21 5-16,7 14-15 15,2 0-15-15,0-8 0 16,2-13-2-16,-6-12 3 15,-9-15-4-15,-6-11-35 0,-3-11-25 16,-11-16-106-16</inkml:trace>
  <inkml:trace contextRef="#ctx0" brushRef="#br0" timeOffset="-182295.73">12846 5784 627 0,'5'24'5'0,"0"12"-12"16,3 18 9-16,1 9 5 15,3 5 0-15,1 2 0 16,-2-3-10-16,-3-10 7 0,-8-7-51 16,4-16-85-16,-3-25-44 15</inkml:trace>
  <inkml:trace contextRef="#ctx0" brushRef="#br0" timeOffset="-182080.31">13123 5864 496 0,'-3'0'61'15,"-29"4"-67"-15,-6 24 1 16,-5 12 8-16,-1 9-11 16,11-2 12-16,9-11-7 15,13-12 7-15,11-9-1 16,0-4 4-16,22-2-4 0,10-1 13 15,11-5 3-15,2-3-9 16,4 0-6-16,-2 0-6 16,-3-6 8-1,-5 2-39-15,-14 4-93 0,-14 0-311 16</inkml:trace>
  <inkml:trace contextRef="#ctx0" brushRef="#br0" timeOffset="-180967.36">11789 6471 642 0,'6'1'-10'16,"-6"-1"10"-16,0 0 2 15,0 0 2-15,1 0 9 0,1 0-7 16,9 0-13-16,11 0-2 16,11-2-60-16,4-9-67 15</inkml:trace>
  <inkml:trace contextRef="#ctx0" brushRef="#br0" timeOffset="-180496.69">14437 6186 598 0,'0'0'115'16,"-5"0"-115"0,5 0-18-16,0 0 18 0,0 0-5 15,0 0-4-15,9 0-25 16,4 5 16-16,-3-1 16 16,-7-3-10-16,-2 0 7 15,-1 1 0-15,0-1 10 16,0 1-7-16,0-2 8 15,0 0-9-15,0 0-56 16,0 0-132-16</inkml:trace>
  <inkml:trace contextRef="#ctx0" brushRef="#br0" timeOffset="-179880.95">14705 6103 630 0,'0'1'9'0,"0"-1"-6"16,0 0-11-16,0 0 22 16,0 0 17-16,3 0-11 15,-2 0-17-15,-1 0-1 0,2 0 1 16,-2 0-3-1,0 0 3-15,0 0-6 16,0 0 4-16,1 0-7 16,-1 0 8-16,0 0-19 0,0 1-23 15,0 5-9-15,0 1 20 16,0 0 11-16,0 0-2 16,0-3 20-16,0-2-9 15,0-1 15-15,0-1 1 16,0 0 30-16,-4 1 5 15,-8 1-9-15,5 2-16 16,-1-3-6-16,1 1 10 16,4-2-11-16,1 0 1 0,2 0-9 15,0 0 6 1,0 0-11-16,0 0 7 16,0 0-5-16,0 0 2 15,0 0-1-15,0 0-2 0,0 0 6 16,0 0-15-16,0 0 13 15,0 0-16-15,0 0 6 16,0 0-4-16,0 0 5 16,0 0 1-16,0 0 0 15,0 1 3-15,0-1-13 16,-1 3 7-16,-2 3-9 16,1 1 7-16,-1 0-6 0,2 1-2 15,1-3-6 1,0 4-13-16,-2 0-8 15,2 5-10-15,-1-4-93 16</inkml:trace>
  <inkml:trace contextRef="#ctx0" brushRef="#br0" timeOffset="-178277.24">11424 5497 484 0,'-30'-19'8'15,"18"7"8"-15,2 6 27 0,7 5 38 16,-3 10-51-1,0 61-20-15,-10 58 19 16,-1 46-1-16,7 24-2 0,7-13-19 16,3-23 6-16,3-27-14 15,15-24 8-15,2-25-7 16,6-26 3-16,8-20 5 16,6-22-20-16,14-18 3 15,10-5-52-15,12-40 7 16,-3-17-115-16</inkml:trace>
  <inkml:trace contextRef="#ctx0" brushRef="#br0" timeOffset="-177780.53">13138 5150 60 0,'3'0'488'0,"9"23"-518"16,12 24 28-16,7 32 20 15,2 37 33-15,0 29-18 16,-2 22-19-16,-1 4-3 16,-3-9-17-16,-9-22 9 15,-8-22-10-15,-10-20 18 16,-16-17-11-16,-14-11 4 0,-7-12-2 16,1-13-1-16,3-16-25 15,12-22-100-15,12-18-209 16</inkml:trace>
  <inkml:trace contextRef="#ctx0" brushRef="#br0" timeOffset="-177443.43">13664 5096 610 0,'-61'70'2'16,"-6"29"-6"-16,10 29 11 15,24 18 12-15,19 12 11 16,14-1-13-16,28-14-15 16,27-20 6-16,14-27-10 15,11-24 8-15,5-21-8 0,-5-22-27 16,-13-25-148-16</inkml:trace>
  <inkml:trace contextRef="#ctx0" brushRef="#br0" timeOffset="-177116.8">14831 4836 619 0,'32'68'-9'0,"5"18"13"16,13 33 9-16,-6 20 6 16,-13 10-2-16,-10 11-12 15,-15 3 2-15,-6-7-11 16,-16-11 8-16,-25-20-6 15,-11-15-1-15,-9-17-35 16,-3-21-91-16,-3-26-313 16</inkml:trace>
  <inkml:trace contextRef="#ctx0" brushRef="#br0" timeOffset="-176587.33">12685 6177 621 0,'-3'0'18'0,"-16"0"-18"16,4 11 42-16,2 29 3 0,-2 20-12 15,2 12-17-15,5 6-24 16,8-9 14-16,0-4-13 15,0-3 15-15,-6 0-8 16,-11-5 1-16,-5-4-35 16,-6-8-21-16,1-15-45 15,4-19-108-15</inkml:trace>
  <inkml:trace contextRef="#ctx0" brushRef="#br0" timeOffset="-176399.51">12382 6540 361 0,'0'0'292'0,"0"3"-305"0,6 24 5 16,8 10 1-16,6 9 23 16,11-3-13-16,18-8 4 15,5-14-9-15,0-14 8 16,5-7 5-16,-2-18-7 16,-5-17 4-16,0-12-11 15,2-8 0-15,10-3-75 16,6 4-139-16</inkml:trace>
  <inkml:trace contextRef="#ctx0" brushRef="#br0" timeOffset="-176116.29">14230 5838 759 0,'9'5'-11'16,"7"40"-9"-16,12 35 14 16,8 31 36-16,3 19-11 15,3-1-8-15,1-11-10 16,-1-11 4-16,-4-13 1 0,-8-12-28 15,-13-9-22-15,-14-22-78 16,-3-26-105-16</inkml:trace>
  <inkml:trace contextRef="#ctx0" brushRef="#br0" timeOffset="-175915.82">14622 6467 599 0,'0'28'19'15,"0"8"-22"-15,0 19 13 16,0 4 34-16,0-5-37 16,0-4-3-16,0-7-8 15,-11-9 13-15,-11-11-8 0,-14-6 8 16,-15-9-7-16,-5-6-16 16,-5-2-46-16,0 0-96 15,0 0-136 1</inkml:trace>
  <inkml:trace contextRef="#ctx0" brushRef="#br0" timeOffset="-175436.1">13856 7496 690 0,'-3'1'18'0,"-18"15"-2"16,-8 18 9-16,-15 20 8 16,-6 8-19-16,-1 8-12 15,9-1 1-15,11-10-28 16,4-6-25-16,2-13-82 16,-6-20-234-16</inkml:trace>
  <inkml:trace contextRef="#ctx0" brushRef="#br0" timeOffset="-175292.69">13716 7496 570 0,'27'17'9'15,"9"16"-8"-15,13 24 10 16,1 11-2-16,3 1-3 16,5 1-12-16,7-6-4 15,-2-13-121-15</inkml:trace>
  <inkml:trace contextRef="#ctx0" brushRef="#br0" timeOffset="-174289.16">13152 9021 682 0,'-6'10'-3'15,"6"-9"6"-15,0 16-6 16,9 26 10-16,13 34 2 16,5 35 2-16,12 12-3 15,-2-4-13-15,-7-10 7 16,-4-17-14-16,-3-9 2 16,-11-17-39-16,-6-22-18 15,-6-27-37-15,0-18-40 0</inkml:trace>
  <inkml:trace contextRef="#ctx0" brushRef="#br0" timeOffset="-173688.76">13034 8915 668 0,'-39'3'-1'16,"19"0"4"-16,20-2-3 15,0 2 11-15,8-3-10 16,15 0-18-16,20 0 13 16,18-12 9-16,18-8 6 0,13-4-11 15,18-5 10 1,17-3-10-16,19-4 7 16,24 1-5-16,18-2-2 15,9 0 3-15,8-4-11 0,-15-4 8 16,-28 11-36-16,-29 13-19 15,-39 12 13-15,-30 9 39 16,-30 0 1-16,-17 1 3 16,-17 10 1-16,0 10 6 15,0 9 14-15,-7 13-11 16,4 12 17-16,-1 8-9 16,3 3 6-16,1 0-15 0,0 0 7 15,18-1-10 1,10 9 5-16,3 12-4 15,-4 3-13-15,-9-2 9 16,-8-13-9-16,-10-15 14 0,0-16-9 16,-16-8 4-16,-15-7 0 15,-13-6 1-15,-9-2 0 16,-11-6-4-16,-5-6 1 16,-11 0-8-16,-11-2 13 15,-15-1-14-15,-18 4 10 16,-26 0-10-16,-25 12 1 15,-15 6 4-15,-15 2 9 16,7 3 12-16,24-6-23 16,32-4 26-16,44-4-23 15,47-7 16-15,32-8-20 16,20-3-13-16,47-16-122 16,7-23-62-16</inkml:trace>
  <inkml:trace contextRef="#ctx0" brushRef="#br0" timeOffset="-167652.49">13123 9027 225 0,'0'10'55'16,"-6"-8"-117"-16,3-2-5 16,3 0 39-16,0 0 24 15,0 0-1-15,11 0 8 0,1-5-1 16,-6 2 11-16,-5 0 21 16,-1 3 29-1,0-1-3-15,0-2-18 16,-7 0-39-16,-4 0 5 0,4 2 18 15,4 0-15-15,1-1-10 16,1 2 2-16,1 0-9 16,0 0-17-16,0 0-7 15,0-1 10-15,7-2 21 16,3 0-3-16,-2-2 3 16,0-2-24-16,-1-4-1 15,-2-2-2-15,-2-2-4 0,-2-1 21 16,-1 4 2-16,0 1 33 15,0 1 11-15,0 6-3 16,0 1 0 0,0 3 23-16,0 0-21 0,0 0-18 15,0 0-8-15,0 11-7 16,6 9-2-16,1 6 4 16,-1 2 3-16,2 3-10 15,4 2 6-15,-2 0-17 16,-4-1-103-16</inkml:trace>
  <inkml:trace contextRef="#ctx0" brushRef="#br0" timeOffset="-165987.71">11662 6554 240 0,'0'0'-9'0,"0"0"-10"16,2-1 29-16,-1 0 24 16,-1 1 18-16,0-2-11 15,0 2 13-15,0 0 5 16,0 0 2-16,0 0 5 15,0 0-35-15,0 0-3 0,0 0-16 16,0 0 8-16,0 0-10 16,0 0-3-16,0 0-8 15,0 0 4 1,0 0-2-16,0 0-4 0,0 0 2 16,0 0-12-16,0 0 5 15,0 0 1-15,0 0 4 16,0 0-13-16,0 0-14 15,0 0-27-15,2 0-16 16,5-5 7-16,2-5-26 16</inkml:trace>
  <inkml:trace contextRef="#ctx0" brushRef="#br0" timeOffset="-164952.22">12831 8401 242 0,'-22'44'2'0,"-3"-3"24"15,-2-10 35-15,-1-9 7 16,-6-8-29-16,-4-7 20 16,-5-4-12-16,-11-3-1 0,-7 0-29 15,-7 0-7-15,-10-13 0 16,-8-2-12-16,-3-5 4 16,-5-3-6-16,7-8 19 15,12-12-6-15,12-14 7 16,10-14-14-16,8-15 0 15,9-17-2-15,8-12-6 16,10-7 6-16,16-2-8 16,2 8 7-16,8 5-5 15,14 7 10-15,8 6-5 16,7 5 0-16,12 14 1 16,5 8 0-16,5 15 4 0,10 6-5 15,9 6 2-15,6 7-3 16,10 8 6-16,8 15-7 15,9 9 4-15,4 5-2 16,-8 33 3-16,-12 19-1 16,-19 21 3-16,-16 15 1 15,-15 8-8-15,-4 6 5 16,-12 0-7-16,-6 0 10 16,-8-4-7-16,-12 0 6 15,-3 2-3-15,-16 5 4 16,-17 3-1-16,-10-6-2 15,-6-5 1-15,2-7-3 16,0-10 3-16,4-10-5 0,4-11 4 16,9-16-12-16,11-14-32 15,13-17-58-15,6-12-159 16</inkml:trace>
  <inkml:trace contextRef="#ctx0" brushRef="#br0" timeOffset="-164025.1">14824 8152 421 0,'-15'23'-1'0,"-7"3"3"16,-6 5 50-16,-8 1-1 0,-4-10-2 16,-6-8-11-16,-4-7 2 15,-3-7-9-15,-8-3-8 16,-8-16-2-16,-8-12-3 15,-11-8-11-15,-3-11-2 16,4-11 5-16,13-7-12 16,19-15 5-16,18-14-9 15,17-12 8-15,12-6-7 0,8-4 2 16,6 3 0-16,22 9 3 16,9 14 0-16,8 18-3 15,11 12 1 1,10 11-4-16,14 1 8 0,5-1-7 15,8 7 8-15,2 4-6 16,7 11 7-16,3 10-6 16,-1 16 0-16,-3 4 6 15,-5 20-12-15,-7 14 9 16,-6 14-10-16,-8 9 12 16,-8 6-6-16,-12 3 4 15,-6 0-2-15,-9-3 1 16,-4-4 2-16,-3 1-4 15,-6 3 2-15,-11 3-4 16,-7 12 8-16,-9 8-5 16,-13 7 5-16,-14 3-5 15,-9-3 5-15,-3-9-3 0,-3-7 0 16,-8-9 6-16,-8-9-11 16,-11-10 8-16,-4-7-10 15,-4-4 14-15,2-9-9 16,9-6 2-16,9-5-1 15,9-3 3-15,16-4-3 16,9-3-2-16,11-3 2 16,6-2-10-16,5 0-1 0,1-3-18 15,0 1-10 1,0-1-22-16,0 3-45 16,0 0 20-16,0 0-12 15,0-2 22-15,4-1 3 0,2 0 9 16,0-11 52-16</inkml:trace>
  <inkml:trace contextRef="#ctx0" brushRef="#br0" timeOffset="-162801.03">10307 12351 465 0,'-18'0'53'16,"5"3"8"-16,10-1-13 15,3-2-8-15,0 0-16 16,0 0-13-16,0 0-2 15,0 0-14-15,3 0 8 0,-3 0-11 16,0 0 16-16,0 0-13 16,0 0 10-16,3 0-7 15,4 0 2-15,8 0 2 16,8 0-3-16,5 0 1 16,2 5-6-16,8 2 13 15,7 2-13-15,6 0 12 16,10-6-11-16,13-3 11 15,7-10-7-15,15-16 3 16,15-9 3-16,11-4-12 16,0 1 11-16,0 11-13 15,-6 9 18-15,-7 16-14 0,3 2 5 16,-2 2-5-16,-1-2 9 16,7 0-3-1,1-18-3-15,-3-12 2 16,-7 3-6-16,-9-4 10 0,-6 7-9 15,-2 7 9-15,-1 12-7 16,-10 5 7-16,-6 0-4 16,-14 11 2-16,-15 3 2 15,-14 0-11-15,-13-3 10 16,-12-7-11-16,-5-4-5 16,-38-1-26-16,-36-25-168 15</inkml:trace>
  <inkml:trace contextRef="#ctx0" brushRef="#br0" timeOffset="-162156.33">11339 8179 607 0,'-25'-4'10'16,"2"3"13"-16,1 1 31 0,-5 5-21 15,-7 18-23-15,0 14-9 16,10 3 2-16,15-2-6 16,9-1-3-16,0-8 7 15,24-9-10-15,3-10-4 16,6-10-20-16,-1-23 8 15,-8-20 15-15,0-14 12 16,-9 3 4-16,-5 18 4 16,-4 18 11-16,-3 18-13 15,2 0 3-15,9 7-11 16,12 8 7-16,11 10-2 16,11 5 0-16,5 1-3 0,1-4-28 15,-5-14-48-15,-13-13-143 16</inkml:trace>
  <inkml:trace contextRef="#ctx0" brushRef="#br0" timeOffset="-161848.16">11810 6941 656 0,'0'21'10'0,"3"18"-19"15,-3 17 8-15,0 11-3 16,7 3 7-16,4-13-9 0,2-15-21 16,-4-15-3-16,-9-16 22 15,0-9 1-15,1-2 9 16,6 0 3-16,10 0-10 16,14 0 10-16,11 0-4 15,9 12 5-15,-8 4-6 16,-5 6 3-16,-15 1-3 15,-17 0-2-15,-6 1-18 16,-29 1-19-16,-18-2-28 16,-3-4-47-16,11-7-108 15</inkml:trace>
  <inkml:trace contextRef="#ctx0" brushRef="#br0" timeOffset="-161471.9">13457 7814 729 0,'-22'7'0'15,"7"1"-16"-15,13 5 14 16,2 5 10-16,3 14-1 15,21 1-9-15,3 5 4 0,11-2-11 16,-5-19-2-16,-4-9-24 16,0-8 1-16,1-12 11 15,-4-17 22 1,1-8 4-16,-4 8-2 0,-5 13 2 16,-6 14-8-16,-3 2 10 15,1 14-8-15,-2 1 9 16,-7 2-6-16,-1 0 9 15,-9-1-10-15,-25-2-7 16,-4-7-7-16,-7-7-27 16,7-1-38-16,18-31-67 15</inkml:trace>
  <inkml:trace contextRef="#ctx0" brushRef="#br0" timeOffset="-161255.87">14509 6560 663 0,'-96'29'-7'0,"13"6"3"16,16 12 2-16,28 3 35 16,37-5-13-16,13 1-15 15,41-5-5-15,27-6 0 16,22-17-1-16,11-18-3 0,-5-8-72 15,-29-27-190 1</inkml:trace>
  <inkml:trace contextRef="#ctx0" brushRef="#br0" timeOffset="-148665.2">7801 12743 20 0,'0'0'19'0,"0"-13"13"0,0 7-9 15,0 4-8-15,0 2 2 16,0 0 3-16,0 0 3 16,0 0-9-16,0 0-11 15,0 0-3-15,0 0 0 16,0 0 0-16,0 0 8 15,0 0 13-15,0 0 18 16,0 0 10-16,0 0-5 0,0 0-5 16,0 0-4-16,0 0-8 15,0 0-8 1,0 0-8-16,0 0-10 16,0 0 3-16,0-2-3 0,0 1-2 15,3-1-2-15,7 1-3 16,2-3 7-16,9 1-1 15,4 0 1-15,3-1-1 16,6-1 0-16,1-1 0 16,4 0 1-16,-2 1-1 15,-6-1-2-15,-3 1 2 16,-7 2-5-16,-9-1 4 16,-7 4-5-16,-5 0-3 15,0 0 8-15,-3 0 4 16,-14 0-2-16,-7 11 0 15,-2-1 0-15,-3-2-1 16,3-1 1-16,-1-4-1 0,1-3 3 16,2 0-1-16,4 0 3 15,6 0 4-15,10 0 3 16,-3 0-3-16,4 0-7 16,1 0 0-16,-1 0-2 15,3 0 3-15,0 0-3 16,0 0-2-16,0 0-3 15,0 0-2-15,0 0 2 0,0 0 0 16,0 0 0 0,0 0 2-16,0 0 1 15,5 0 2-15,1 0-3 16,5 0 2-16,0 0 0 0,5 0-1 16,-4 0 2-16,-4 0-11 15,-8 1-7-15,0 9-11 16,-9 7 22-16,-21-2 8 15,-2 0 2-15,-5-4 10 16,-3-2 5-16,1-1 2 16,7-1 8-16,6-4-11 15,11 0 3-15,8-2-11 16,4-1 0-16,3 0-9 16,3 0-18-16,21 0-2 15,13-1 19-15,11-11 1 16,10-3 1-16,3 0 1 15,0-3-8-15,-6 4 5 0,-7 0-8 16,-2 4-3-16,-14 2-6 16,-6 4 4-16,-11 1 3 15,-9 1 1-15,-2 2 7 16,-4 0 2-16,-7 0 4 16,-16 16 1-16,-12 0-2 15,-2 4-3-15,1-5 4 16,3-6 6-16,6-5 9 15,3-4-4-15,5 0 1 16,4 0-9-16,3 0 4 16,4 0 3-16,0 0-2 15,2 0-3-15,3 0-5 0,3 0 0 16,-3 0 0-16,3 0-4 16,0 0-1-16,0 0-13 15,26-3-10-15,12-3 21 16,11-6 2-16,2-3-8 15,-5-2-6-15,-11 5 5 16,-9 3 0-16,-11 3 2 16,-9 4 0-16,-6 2 5 15,0 0 7-15,-6 0 8 16,-11 0-3-16,-5 0-7 16,3 0-1-16,7 0-1 15,3 0-33-15,2-5-214 16</inkml:trace>
  <inkml:trace contextRef="#ctx0" brushRef="#br0" timeOffset="-144516.68">16673 9539 570 0,'-12'0'-1'0,"7"10"1"15,5 22 1-15,0 20 31 16,0 23 9-16,11 22-17 16,8 17-10-16,0 13-6 15,2-2-2-15,0-11-4 16,-6-23 1-16,1-21-3 16,-7-23 1-16,-4-20-2 15,-5-14 0-15,0-13-18 16,-15-4-25-16,-15-35-82 15,-3-23-106-15</inkml:trace>
  <inkml:trace contextRef="#ctx0" brushRef="#br0" timeOffset="-143944.39">16673 9526 567 0,'-5'-15'-25'15,"5"1"23"-15,0 2 4 16,8-2 13-16,17 3 16 16,9 2-10-16,12-2-17 15,8 3 2-15,5-2-7 0,10-4 5 16,10-1-5-16,15-6 1 16,13-1 0-16,0-2 0 15,-6-1-11-15,-14 7-8 16,-16 7 4-16,-14 11 0 15,-15 2 5-15,-14 22 9 16,-12 12 0-16,-5 9 1 16,-8 6 2-16,-3 11 8 15,0 4 8-15,1 7 7 16,2 6-7-16,2 4-6 16,-1 2-1-16,-1-2-1 15,-1-4-3-15,-2-5-2 16,0-8 0-16,0-9-2 0,-3-9 2 15,-19-9-3-15,-14-5 1 16,-15-2-1-16,-15-4 1 16,-14-3 2-1,-11-3 6-15,-6 0 3 0,-4 2 4 16,10-4-2-16,12-1-11 16,21-7-2-16,22-6-1 15,13-2 0-15,11-3-1 16,2-1-1-16,6 0 0 15,0 0 0-15,4 0-1 16,0 0-11-16,-2 0-15 16,1 0-5-16,1 3-5 0,-2 0-27 15,2 4-47-15,0 1 6 16,-3-2-98 0</inkml:trace>
  <inkml:trace contextRef="#ctx0" brushRef="#br0" timeOffset="-142169.03">6912 11659 58 0,'0'-11'527'16,"0"4"-526"-16,0 7 2 0,0 0 6 15,0 0 26-15,-8 3-13 16,-4 28-16-16,-6 15-5 15,3 12-2-15,1 3 5 16,6-4-5-16,0-7 5 16,5-3 2-16,0-1-2 15,-1-1-2-15,4-8-2 16,0-8 2-16,0-9-2 16,0-11 0-16,15-3-4 15,7-2 0-15,2-4 4 16,9 0 0-16,-2 0 0 15,-1 0 0-15,-8 0 0 16,-1 0 0-16,-9 17-1 0,-6 17 0 16,-6 15 2-16,0 15-2 15,0 9 3-15,-10 2-3 16,-2 1 1-16,-2-2-1 16,5 1 2-16,3 3-1 15,2-3 3-15,4-4 0 16,0-7-2-16,3-4 0 15,13-1 0-15,5 7 0 16,6 9-2-16,3 9 1 16,-1 15 2-16,4 11-1 15,-1 6 0-15,-4 9 0 16,-6 4-1-16,4 6-1 0,-6 3 5 16,0-4 0-16,-5-2 5 15,1-11-3-15,-1-12 0 16,6-10-3-16,7-11 0 15,5-6 2-15,1-3-2 16,-1-5-1-16,-6-10-2 16,-4-14 2-16,-9-17-3 15,-5-14 1-15,-4-12 0 16,-3-7-5-16,6 0-3 16,5-26-42-16,5-32-11 15,-4-24-131-15</inkml:trace>
  <inkml:trace contextRef="#ctx0" brushRef="#br0" timeOffset="-141309.02">8158 14526 612 0,'-31'8'-4'0,"12"15"2"16,9 1 6-16,9 13 13 15,1 10-8-15,9 4-4 16,19-1-2-16,7-10-3 16,2-10 1-16,3-7-2 15,-1-8 0-15,-2-8 0 16,0-7-11-16,0 0-10 16,-6-24 5-16,-6-12 9 15,-9-13-1-15,-13-10 10 16,-3-6 3-16,-8-1 6 15,-20 9 0-15,-8 15 12 16,-11 16 15-16,-4 17-16 0,-6 9-7 16,-1 0-3-16,8 7 0 15,11 6-5-15,14 0-4 16,17 0-10-16,8 8-43 16,0 0-127-16</inkml:trace>
  <inkml:trace contextRef="#ctx0" brushRef="#br0" timeOffset="-139100.42">16670 9595 458 0,'-8'0'6'0,"5"18"-12"15,3 9 6-15,6 9 2 16,12 12 11-16,1 10-1 0,4 16-1 15,-6 10 4-15,-6 12 8 16,-4-1 0 0,-4-3-4-16,2-9-1 0,-2-9 1 15,-3-6-5-15,0-9-5 16,0-8 0-16,0-5 0 16,0-11-7-16,0-7 6 15,0-6-7-15,0-10 1 16,0-3-2-16,0-7 2 15,0-2-4-15,0 0-8 16,0-1-23-16,0-30-43 16,0-19-36-16,0-22-185 15</inkml:trace>
  <inkml:trace contextRef="#ctx0" brushRef="#br0" timeOffset="-138304.9">16648 9492 457 0,'-11'-3'9'0,"5"0"-9"16,3 0 0-1,1 2 23-15,2-1 18 16,0-2-19-16,3 0-17 0,16-5 6 16,3 0 1-16,9-1 0 15,5 1-5-15,11-4-2 16,7 1-3-16,7-5-2 16,6-1 2-16,3-2-4 15,3 4 3-15,0 3-6 16,-8 3-2-16,-5 4-4 15,-7 1 2-15,-9 1 8 16,-7 1 0-16,-6 0 0 16,-2 2 1-16,-7 1 0 15,-3-1 1-15,1 1 1 16,-4 0-2-16,-3 0 5 16,-1 0 2-16,-7 0 0 0,-2 7-1 15,-3 4 4-15,0 8 7 16,0 11 3-16,0 3-1 15,0 0-9-15,0-1-2 16,4-7-6-16,5 0 1 16,4-1-3-16,1 2 1 15,-1 8-1-15,-2 10 0 16,-7 14 3-16,-4 22-1 16,0 15 5-16,-1 21 2 15,-11 7 3-15,0 1-7 16,4-10-4-16,5-20 0 15,2-21-1-15,-1-20 2 0,1-16 1 16,-1-17 4-16,1-10-2 16,-5-7 2-16,-4-3 5 15,-12 0-1-15,-13 0-9 16,-7 0-3-16,-8-6 2 16,-8 1-2-16,-5-1 2 15,-8 5-1-15,-6 1 1 16,2 0 2-16,5 0 4 15,6 7-1-15,9 5 0 16,11 2-5-16,14-3 0 16,14-5 1-16,16-3-4 15,6-3-2-15,26 0-9 16,13-2-23-16,10-13-31 0,3-8-27 16,-7-4-150-16</inkml:trace>
  <inkml:trace contextRef="#ctx0" brushRef="#br0" timeOffset="-135517">17383 11680 546 0,'-40'10'26'15,"7"-3"-14"-15,11-2 1 16,8 0 20-16,3 3-6 16,-5 5-2-16,1 8-13 15,4 16-11-15,-3 16-1 16,5 2-1-16,8 4 2 16,1-11-1-16,25-14-2 0,20-8-4 15,5-12-5-15,5-11-16 16,2-3-7-16,-2-25 2 15,-6-16 6-15,-4-11-10 16,-17-4 6-16,-17 6-3 16,-11 7 12-16,-18 12 18 15,-21 11 23-15,-7 7 10 16,-12 13 14-16,-5 0-11 16,4 6-20-16,11 8 3 15,21-2-12-15,21-2-4 16,11 4-56-16,32 5-69 15,2-4-169-15</inkml:trace>
  <inkml:trace contextRef="#ctx0" brushRef="#br0" timeOffset="-135080.16">17862 12346 599 0,'-83'22'0'0,"-8"-8"-3"16,-2-11 8-16,-9-3 37 0,-14-31-13 16,-8-13-10-16,4-13-6 15,15-11-7-15,25-7-2 16,31-3-4-16,28-1-1 15,21-1-3-15,9 1 1 16,35-1 1-16,19-4-1 16,23 1 3-16,17 0 0 15,10 8-3-15,-4 9 2 16,-2 22 0-16,-4 36-1 16,-4 29-2-16,-3 63 4 15,-11 43-1-15,-21 25-4 16,-19 10-5-16,-29-3 3 0,-16-7 7 15,-6-9 1-15,-26-8 3 16,-10-13-4-16,-6-12 2 16,-1-13-4-16,3-12 2 15,0-15-39-15,3-17-149 16</inkml:trace>
  <inkml:trace contextRef="#ctx0" brushRef="#br0" timeOffset="-118812.62">8828 1907 553 0,'-1'5'65'0,"-5"-3"-73"15,1 14 3-15,4 14 19 16,-2 24 8-16,0 13-12 15,3 5-9-15,0-5 1 16,0-15 7-16,10-6-4 16,-2-10 1-16,-5-10-1 15,1-5-2-15,-4-4-3 16,3-3-2-16,-3 2-42 16,0-4-128-16</inkml:trace>
  <inkml:trace contextRef="#ctx0" brushRef="#br0" timeOffset="-118403.72">9028 2460 380 0,'-11'15'273'0,"1"-7"-275"16,10 1 0-16,0-3 9 15,0-6-3-15,7 0-17 16,7 0-4-16,2-11-1 15,-1-3-6-15,0-4 13 16,-8-4 2-16,-5 7 8 0,-2 4 2 16,0 6 10-16,-3 4-1 15,-9 1-4-15,6 0 10 16,2 0-5 0,4 0-3-16,0 0-5 0,0 0-6 15,0 0 0-15,0 0-3 16,0 0-5-16,0 0-11 15,10 0-5-15,3 0-1 16,-4 0 2-16,-7 0-2 16,-2 0 14-16,0 1 19 15,-14 15 51-15,-9 2 6 16,2 3-26-16,12-7-7 0,9-12-14 16,0-2-17-1,10 0-24-15,11 0-90 16,1-7-60-16</inkml:trace>
  <inkml:trace contextRef="#ctx0" brushRef="#br0" timeOffset="-117101.79">9574 2049 394 0,'0'-12'72'0,"-10"6"-39"15,-9 3 42-15,2 3-3 16,7 0-35-16,-2 0-11 0,-1 10-13 16,-1 11-5-16,2 9-3 15,9 8-1-15,3 4-5 16,0 2 5-16,19 2-4 15,7 0 0-15,3-6 0 16,3-9-12-16,2-14 1 16,-3-12-2-16,-1-5 0 15,-5-7 0-15,-6-22 7 16,-9-13 5-16,-10-8 3 16,0-1-1-16,-23 5 0 15,-6 10 4-15,-6 8 2 16,4 10 8-16,4 9-7 15,5 5-7-15,11 4-2 0,5 0-5 16,-1 0-36-16,7 16-119 16,0 3-150-16</inkml:trace>
  <inkml:trace contextRef="#ctx0" brushRef="#br0" timeOffset="-116728.79">9798 1891 605 0,'-11'0'27'0,"5"30"-30"16,6 26 21-16,0 23 18 15,3 14-18-15,18 6-12 0,5-9-5 16,0-12-2-16,-3-21-16 16,-10-23-22-16,-4-20-7 15,-9-14-20-15,0 0 32 16,-22-29 24-16,-5-19-33 15,-4-18 32-15,4-10 22 16,6-16 11-16,7 2-3 16,8 18 19-16,6 19 17 15,0 31-23-15,16 18-26 16,10 4 10-16,7 7 1 16,0 18-8-16,-8 6-6 15,-10 6 0-15,-14 0 1 16,-1 5-4-16,-16 1-7 0,-14 1-14 15,-5 1-26 1,-3-12-17-16,4-12 1 16,9-17-12-16,10-8-48 15</inkml:trace>
  <inkml:trace contextRef="#ctx0" brushRef="#br0" timeOffset="-116592.15">9902 2013 384 0,'26'-8'66'0,"-1"-2"-24"16,-2 0 51-16,4 7-29 15,3 2-53-15,0 1-7 16,1 0-3-16,-7 0-10 16,-12 0-53-16,-11 6-62 0,-1-1-74 15</inkml:trace>
  <inkml:trace contextRef="#ctx0" brushRef="#br0" timeOffset="-116428.05">9948 1802 371 0,'-13'-22'104'16,"9"16"-50"-16,4 6 11 15,0 6-36-15,11 23-30 16,6 18 20-16,3 11 17 16,1 10-13-16,-3-2-11 15,-2-5-10-15,3-4 0 16,-2-8-29-16,-2-10-50 16,-1-20-88-16,-2-19-282 15</inkml:trace>
  <inkml:trace contextRef="#ctx0" brushRef="#br0" timeOffset="-116284.66">10249 1944 533 0,'0'0'51'0,"0"4"-38"0,0 19 22 15,0 19 18-15,0 12-35 16,0 0-13-16,0-5-4 16,4-16-7-16,16-13-40 15,-5-10-44-15,-12-10-143 16</inkml:trace>
  <inkml:trace contextRef="#ctx0" brushRef="#br0" timeOffset="-116120.1">10099 1827 665 0,'0'0'1'0,"0"0"-15"15,9 0 7-15,23 0 12 16,11 0 0-16,4 3-7 15,-4 4-50-15,-16-3-92 16,-9 0-156-16</inkml:trace>
  <inkml:trace contextRef="#ctx0" brushRef="#br0" timeOffset="-115729.02">10330 1955 457 0,'0'30'56'0,"4"-3"-16"15,5 9 30-15,-2-2-35 16,4-6-20-16,1-1-8 15,-3-7-8-15,-3-6 3 16,1-9-2-16,-4-5-1 0,-3 0-3 16,0-12 2-16,0-22 5 15,3-19-2-15,4-5 1 16,4 10-1-16,-7 22-1 16,5 18-2-16,2 8 0 15,3 0-5-15,1 11 9 16,6 11-2-16,-6 9 1 15,0-1 2-15,-5-5-5 16,-2-10 2-16,-5-13-2 16,0-2 0-16,0 0 1 15,0-18 3-15,9-16 0 16,4 1-1-16,-1 2 0 0,1 15-2 16,-8 16-1-16,-1 0-2 15,2 8 6-15,-2 14-1 16,-2 9 5-16,-3 6-3 15,-1 5-1-15,2 0-5 16,2-9-27-16,1-11-55 16,1-19-126-16</inkml:trace>
  <inkml:trace contextRef="#ctx0" brushRef="#br0" timeOffset="-115443.77">10784 1881 661 0,'-32'21'5'0,"4"5"-2"0,7 8 23 16,11 2-6-16,7 4-16 16,3-1-3-16,1-3-5 15,20-10 1-15,3-14-23 16,3-12-11-16,-3-10-8 16,-4-26-5-16,-6-3 43 15,-7 4 7-15,-7 13 6 16,0 14 37-16,0 6 22 15,0 2-20-15,0 0-24 16,0 0-19-16,0 17-8 16,8 6 3-16,4 9 4 15,4 3-22-15,2-3-38 0,0-3-72 16,1-6-108-16</inkml:trace>
  <inkml:trace contextRef="#ctx0" brushRef="#br0" timeOffset="-115152.55">10967 2156 531 0,'0'-3'88'0,"0"-2"-60"16,0 2 12-16,0 3-21 16,13-11-18-16,14-14-4 15,10-8 3-15,-1-12-6 16,-5 1-24-16,-11-2-21 16,-10-6-27-16,-10-7 20 15,-10-6 23-15,-20 2 18 16,-9 6 17-16,-1 15 27 15,9 19 30-15,8 18 42 0,13 8-43 16,4 40-45 0,6 28-1-16,0 25 8 15,9 14-1-15,22-1-4 0,3-11 0 16,5-15-6-16,1-17-3 16,1-22-4-16,0-16 3 15,1-16-16-15,-5-12-44 16,-9-13-98-16</inkml:trace>
  <inkml:trace contextRef="#ctx0" brushRef="#br0" timeOffset="-114687.79">11786 1831 672 0,'-10'-4'6'0,"-5"3"24"16,-3 1 22-16,-5 23-27 15,-2 19-22-15,3 8-1 16,8 0 8-16,7-3 0 16,7-10-8-16,0-6-2 15,13 0-1-15,11-6-7 16,10-3-29-16,8-10-53 16,7-12-98-16</inkml:trace>
  <inkml:trace contextRef="#ctx0" brushRef="#br0" timeOffset="-114381.11">11950 1869 663 0,'-48'18'30'0,"7"7"-28"15,12 7 40-15,16 4-8 16,8 5-22-16,5 2-13 16,6 2-1-16,22-10 1 15,5-17-17-15,8-17-14 16,-4-5-6-16,1-39 26 15,-8-13 0-15,-7-5-4 16,-12 6 12-16,-9 18 5 0,-2 19 14 16,0 14 24-16,0 4 14 15,0 0-26-15,0 0-13 16,0 18-14-16,0 10-1 16,10 5 5-16,7 4-2 15,5-10-3-15,2-6 0 16,7-8-21-16,8-11-37 15,1-2-54-15,-6-30-152 16</inkml:trace>
  <inkml:trace contextRef="#ctx0" brushRef="#br0" timeOffset="-114160.7">12277 1727 480 0,'-29'4'189'0,"6"6"-191"15,13 7 18-15,10 8 11 16,0 7-11-1,16 11-12-15,13 1-2 0,2-2-3 16,0-2 2-16,-6-5 1 16,-12-8-3-16,-10-3-2 15,-3-3-5-15,-14-2 5 16,-13-1-3-16,-1-7-8 16,3-6-1-16,8-5-16 15,11-10-60-15,6-21-92 16</inkml:trace>
  <inkml:trace contextRef="#ctx0" brushRef="#br0" timeOffset="-113824.6">12416 1981 83 0,'12'0'365'0,"-5"0"-360"15,4-4 83 1,8-2-14-16,5-2-43 0,9-6-23 16,4-3-4-16,-3-1-2 15,-3-1-2-15,-10 2-4 16,-12-1-8-16,-9-3 4 15,-6-3-5-15,-21-3-9 16,-7 1 15-16,-2 6 5 16,2 11 8-16,10 7 27 15,7 2-4-15,4 14-11 0,0 17-7 16,4 12-3-16,6 8 4 16,3 2-3-1,5-5 2-15,19-5-2 16,2-8 5-16,7-8-3 0,3-9-1 15,0-6-8-15,0-9 1 16,-5-3-4-16,-1 0-22 16,-5-3-13-16,-9-9-8 15,-8 0-7-15,-8-1-29 16,0 0-104-16</inkml:trace>
  <inkml:trace contextRef="#ctx0" brushRef="#br0" timeOffset="-111888.73">9445 2569 348 0,'-32'6'17'0,"16"0"-84"15,9-1 88-15,7-2 56 16,0-2-27-16,0-1-33 16,0 0 15-16,0 0 15 0,0 0-1 15,0 0-7-15,0 0-2 16,0 0-16-16,0 0 2 15,0 0-5-15,0 0-6 16,0 0-6-16,0 0-7 16,0 0 1-16,0 0-4 15,4 0 0-15,4 0 2 16,3 0 2-16,0 2 4 16,1-1-3-16,0-1 4 15,0 0-3-15,-1 0 3 16,3 0-5-16,1 0 0 15,1 0 1-15,5 0 1 16,2 0-2-16,0 0 0 0,10 0 2 16,3 0-2-16,1 0 0 15,2 0 1-15,-2-4 2 16,0 0-5-16,3-3 4 16,-1 3-5-16,1-3 4 15,5 0 1-15,4-4-4 16,8-1 4-16,5 0 5 15,9-3-4-15,0 3-4 16,2-1 3-16,-2 1-1 16,-1 3 0-16,-7 0-2 15,-5 2 2-15,-4 0-1 16,-5 2-1-16,-1-1 1 0,5-1-2 16,2 2 3-16,9-3-2 15,6 0 2-15,0 0-2 16,2-2 3-1,-10 3-2-15,-5 0 0 0,-8 0-1 16,-3 2 1-16,-3-2 2 16,2-1-4-16,-3-1 3 15,5-3-2-15,7-4 1 16,4 3 0-16,3-4 1 16,3 4 0-16,4 1-3 15,1-1 2-15,1 3-1 16,-3 1 0-16,-6-1 0 15,-3 0 1-15,-4 2-3 0,-6 0 5 16,-2 0-3-16,0 3 0 16,-2-1 2-16,1 2-2 15,3 3 2 1,-6 1-2-16,-5 0 1 0,-7 0-2 16,-14 0 4-16,-8 0-5 15,-8 0 5-15,0 0-2 16,0 0 2-16,0 0 6 15,0 0 2-15,0 0 4 16,0 0-6-16,0 0-2 16,3 0-3-16,-2 0 0 15,1 0-1-15,-1 0-1 0,-1 0 0 16,2 0 0 0,-2 0 3-16,0 0-1 15,0 0 3-15,0 0 0 16,0 0 4-16,0 0-2 0,0 0 0 15,0 0-3-15,0 0-3 16,0 0 0-16,0 0-2 16,0 0 1-16,0 0-3 15,0 0 3-15,0 0 0 16,0 0 0-16,0 0-2 16,0 0 1-16,0 0 2 15,0 0-3-15,0 0 3 16,0 0-4-16,0 0 4 0,0 0-1 15,0 0 2 1,0 0-3-16,0 0 2 16,0 0-2-16,0 0-2 15,0 0 3-15,0 0-2 0,0 0 2 16,0 0-1-16,0 0 0 16,0 0-1-16,0 0 1 15,0 0 1-15,0 0-2 16,0 0 1-16,0 0-1 15,0 0 1-15,0 0 1 16,0 0-1-16,0 0 0 16,0 0 0-16,0 0 0 0,0 0 1 15,0 0-1-15,-2 0 0 16,2 0-1 0,0 0 0-16,0 0 3 15,0 0-3-15,0 0 3 0,0 0-4 16,0 0 3-16,0 0-2 15,0 0 1-15,0 0 1 16,0 0-2-16,0 0 0 16,0 0 0-16,0 0 2 15,0 0-3-15,0 0 2 16,0 0-2-16,0 0 0 16,0 0-7-16,0 0-6 15,-1 0-17-15,1 0-30 16,0 7-42-16,-3 12-34 15,-8 6-46-15</inkml:trace>
  <inkml:trace contextRef="#ctx0" brushRef="#br0" timeOffset="-107583.71">13278 1578 609 0,'-13'8'23'0,"13"-8"-24"15,0 0-8-15,0 0 4 0,12 0-5 16,16 0 5-16,12 0 4 15,9 0 2-15,-4 0-2 16,-9-9 0-16,-17-3-1 16,-10 6-12-16,-9 3-8 15,0 0 22-15,-19 3 21 16,-14 0-16-16,-8 7 13 16,-3 14-2-16,7 5 11 15,6 4-6-15,8-2 3 16,13-6-9-16,7-4-8 15,3-2-4-15,6 5-6 16,13 6 4-16,13 3-5 16,9-3-44-16,1-9-30 0,-3-11-46 15,-4-7-42 1</inkml:trace>
  <inkml:trace contextRef="#ctx0" brushRef="#br0" timeOffset="-107248.6">13542 1652 431 0,'0'-1'120'16,"-3"1"-72"-16,-9 0 14 15,-6 22-27-15,-10 19-21 16,-4 14-16-16,1 9 3 16,10-5-9-16,8-10-3 15,3-14-7-15,10-17 2 16,-2-16 3-16,2-2-5 16,0 0 5-16,0 0-5 0,8 0 13 15,8 0 5-15,5 0 3 16,-6 0-1-1,1 13 0-15,-7 9-3 16,-9 9-11-16,0 6-45 0,-12 1 6 16,-12-8 44-16,5-12 15 15,7-12 52-15,4-6 9 16,8 0-6-16,0 0-36 16,0 0-14-16,9-4-13 15,21-2-7-15,20-4 15 16,19-1-6-16,4-4 1 15,-4 0-30-15,-17-5-60 16,-22-6-92-16</inkml:trace>
  <inkml:trace contextRef="#ctx0" brushRef="#br0" timeOffset="-106899.54">13612 1513 646 0,'0'0'-8'15,"6"0"-13"-15,10 0 16 16,4 5 13-16,0 15-4 16,0 7-1-16,-11 7-46 15,-9 6-56-15,0 2 15 16,-12 3 33-16,-3-6 42 16,0-3 12-16,9-6 41 15,6-8 2-15,0-6-18 16,6-4-7-16,17-5 1 15,5-4-7-15,3-3-6 0,-3 0-1 16,-1-4-5-16,-11-10-4 16,-13-6 0-16,-3-3 4 15,-8-4 14-15,-22 0 0 16,-6 3-5-16,-1 3 9 16,-2 7-20-16,8 6-14 15,4 2-30-15,12 6-54 16,15-1-194-16</inkml:trace>
  <inkml:trace contextRef="#ctx0" brushRef="#br0" timeOffset="-106752.3">13855 1520 462 0,'1'0'40'0,"-1"0"-31"0,2 22 52 16,1 20 6-16,4 15-44 15,3 5-20-15,4-1-5 16,5-6-38-16,-4-12-57 15,3-22-37-15,-6-21-89 16</inkml:trace>
  <inkml:trace contextRef="#ctx0" brushRef="#br0" timeOffset="-106647.58">13961 1739 324 0,'-5'-27'124'0,"5"14"-24"16,0 8-38-16,0 3-49 16,12 2-15-16,7 0 5 15,5 0-2-15,-6 4-31 16,-12 17-90-16,-6 8-120 0</inkml:trace>
  <inkml:trace contextRef="#ctx0" brushRef="#br0" timeOffset="-106400.68">13820 1932 536 0,'-4'0'58'16,"-2"0"-60"-16,6 0 23 15,0 0 2-15,13-1-27 16,19 0-7-16,5-1 14 15,0 1 0-15,-7 1-3 16,-14 0 0-16,-11 0 0 16,-5 5 0-16,-3 15-3 15,-18 8 10-15,-7 8-5 0,1-1 3 16,3-9-5-16,-1-11 2 16,2-9-1-1,3-6-9-15,2 0-41 16,11-21-83-16,7-25-113 0</inkml:trace>
  <inkml:trace contextRef="#ctx0" brushRef="#br0" timeOffset="-106188.21">14172 1570 443 0,'19'0'6'16,"-2"5"96"-16,0 11-38 15,-15 8-36-15,-2 13-13 0,-3 13-5 16,-18 8-6-16,-4 2-2 15,8-13-1-15,11-16 2 16,6-14 0 0,0-7 2-16,23-4-4 0,14 1 5 15,8-6-5-15,7-1 0 16,-6-4-57-16,-12-11-128 16</inkml:trace>
  <inkml:trace contextRef="#ctx0" brushRef="#br0" timeOffset="-106075.52">14407 2059 654 0,'-4'7'59'16,"4"-7"-65"-16,0 5 3 0,0 6-4 15,7 5-50-15,-1-8-189 16</inkml:trace>
  <inkml:trace contextRef="#ctx0" brushRef="#br0" timeOffset="-104960.7">9178 3696 429 0,'-22'0'3'0,"2"-2"-4"16,7-5 19-16,7 5 35 15,6 1 2-15,0 1-28 16,0 0-20-16,0-6 0 16,0 6 0-16,0-4-5 15,15-2-5-15,4-1 6 16,8 1 0-16,0 4-5 16,0 2 4-16,-5 9-2 15,-5 25 1-15,-4 14-3 16,-10 18 9-16,-3 8-4 0,-7-1-6 15,-20-5-3-15,1-14 3 16,-1-21 2-16,8-15 2 16,10-16 8-16,5-2 9 15,4 0 11-15,0-2-12 16,0 1-7-16,0 1-5 16,0-2 0-16,0 0-2 15,0 0-2-15,16-4 1 16,14-4 2-16,7-1 3 15,9-3-2-15,-1 1-4 16,-3 3 0-16,-8 3-5 16,-10 4-29-16,-12 3-42 15,-12 0-30-15,0 0-96 0</inkml:trace>
  <inkml:trace contextRef="#ctx0" brushRef="#br0" timeOffset="-104808.1">9606 4167 698 0,'0'0'-2'0,"7"0"0"15,-2 0 2-15,-1 0-1 16,12 0-76-16,5-1-52 16,-1-9-84-16</inkml:trace>
  <inkml:trace contextRef="#ctx0" brushRef="#br0" timeOffset="-103684.29">10127 3742 460 0,'-12'-6'35'16,"8"4"-8"-16,-1 2 64 15,4 0-39-15,-2 0-31 16,-3 0-4-16,-2 0 3 15,-8 15-8-15,1 11-5 16,-1 9-2-16,11 5-2 16,5-1 0-16,0-5-4 15,17-7-1-15,3-6 1 16,1-5-12-16,-1-11-1 0,-3-5-7 16,-2-3 7-16,-1-19 8 15,-2-8 4-15,-9-4 2 16,-3-3 1-16,0 3 0 15,-15 6 0-15,-6 8 10 16,0 5 9-16,-3 9-7 16,2 3-4-16,1 3-8 15,7 0-2-15,4 1-20 16,4 13-26-16,6 7-74 16,0 4-64-16</inkml:trace>
  <inkml:trace contextRef="#ctx0" brushRef="#br0" timeOffset="-103435.4">10249 3639 646 0,'0'0'9'0,"0"0"-4"16,0 0 17-16,1 11-5 15,5 28-17-15,7 16 14 16,4 19-3-16,4 1-7 15,-1 0-2-15,5-1-1 16,-3-4-5-16,-5-8-14 16,-3-11-7-16,-6-13-4 15,-4-21-17-15,-4-13-38 0,0-4 13 16,-4-28 26 0,-18-21-278-16</inkml:trace>
  <inkml:trace contextRef="#ctx0" brushRef="#br0" timeOffset="-103228.27">10283 3596 473 0,'11'-3'19'0,"5"3"-28"15,8 0 19-15,0 0 31 16,0 8-11-16,-5 9-23 16,-12 6-5-16,-7 11 0 15,-4 3-10-15,-23 7-3 0,-7-8 3 16,1-4 3-16,6-10 7 15,8-8-3-15,13-11-19 16,6-3-46 0,0-21-72-16,8-25-140 0</inkml:trace>
  <inkml:trace contextRef="#ctx0" brushRef="#br0" timeOffset="-103092.68">10407 3607 331 0,'10'0'38'15,"4"0"12"-15,1 0 24 16,4 0-12-16,5 0-39 15,3 0-16-15,7 0-5 16,-6 0-3-16,-2 0-29 16,-10-2-34-16,-12-7-10 15,-4-1-64-15</inkml:trace>
  <inkml:trace contextRef="#ctx0" brushRef="#br0" timeOffset="-102919.83">10472 3395 538 0,'0'0'13'0,"0"10"-2"16,0 26 10-16,5 18 28 16,13 10-18-16,7 3-24 15,2-3-5-15,1-4 0 16,1-3-1-16,-7-11-24 16,-5-11-38-16,-7-16-21 0,-10-17-64 15</inkml:trace>
  <inkml:trace contextRef="#ctx0" brushRef="#br0" timeOffset="-102748.28">10684 3622 542 0,'0'12'102'0,"0"7"-107"16,0 10 33-16,0 14 18 16,0 4-16-16,10-2-25 15,10-8-5-15,-2-5 1 16,-2-11-23-16,-4-7-26 15,-6-10-20-15,-6-4-74 16,0-19-92-16</inkml:trace>
  <inkml:trace contextRef="#ctx0" brushRef="#br0" timeOffset="-102612.64">10537 3528 658 0,'-4'0'3'15,"3"-2"-8"-15,1 2 3 16,18 0 1-16,10 0-2 15,11 10 3-15,0 0-33 16,-7 1-82-16,-8 1-63 16</inkml:trace>
  <inkml:trace contextRef="#ctx0" brushRef="#br0" timeOffset="-102288.52">10749 3687 504 0,'0'13'51'15,"2"-3"-48"-15,3 11 31 16,2-2-16-16,5 3-8 15,0-1-10-15,2-5 1 0,-4-7-14 16,-4-5-25-16,-5-4 1 16,-1 0 20-16,0-12 27 15,0-19-3-15,0-12-3 16,0-6 5-16,0 5 6 16,0 12-2-16,0 15 8 15,6 12-4-15,6 5-14 16,4 0 14-16,5 15-1 15,-2 15 1-15,1 5-8 16,-2 4-3-16,-3-3-4 16,-4-6-3-16,-3-12-8 15,-5-7-12-15,-3-8-15 16,3-3-20-16,1-7-1 0,8-29-6 16,3-11 16-16,3-11-54 15,0 5-85-15</inkml:trace>
  <inkml:trace contextRef="#ctx0" brushRef="#br0" timeOffset="-101781.81">11067 3558 114 0,'3'0'90'0,"-3"8"3"16,0 15 4-16,0 9-7 16,0 1-45-16,0-1-10 15,0-7-16-15,0-5-8 16,0-9-7-16,0-3-2 16,0-2-8-16,1-5-27 15,2-1-30-15,0 0-44 16,3-14-12-16,2-7 88 0,-1-2 15 15,-1 4 19-15,-5 10 44 16,-1 7 55-16,0 2-12 16,0 0-18-16,0 9-41 15,0 6-25-15,0 0 4 16,6 5-5-16,2-8-4 16,-1-3-9-16,2-5-15 15,2-4 2-15,1 0 10 16,4 0 10-16,2-13 2 15,1-5-2-15,0-8 3 16,-2-2-2-16,-2-6-4 16,-5-7-8-16,-4-1 5 15,-6-4 7-15,0-4-2 0,0-4 4 16,0 2-4 0,-12 2 2-16,-4 7 8 15,4 8 1-15,-1 8-3 16,5 11 7-16,2 11 26 0,3 5 6 15,3 8-37-15,0 32-22 16,0 19 19-16,6 16 11 16,15 7-10-16,4-10-2 15,3-9 2-15,4-12-2 16,-5-13-2-16,1-10-2 16,0-11 0-16,-1-9 1 15,-2-8-11-15,-5 0-41 0,-13-11-94 16</inkml:trace>
  <inkml:trace contextRef="#ctx0" brushRef="#br0" timeOffset="-101112.05">11525 3408 96 0,'-13'-6'422'16,"8"5"-407"-16,2-2 42 15,3 3-3-15,0 0-28 16,0 4-15-16,5 25 1 15,5 14 10-15,4 10 17 16,11 0-34-16,2-11-5 16,3-11 0-16,1-16-9 15,-4-15-12-15,-2-1-9 16,-3-36 20-16,-10-13 2 16,-7-7-5-16,-5 0-5 0,-11 7 10 15,-14 10 4-15,-8 9-14 16,-1 16-26-16,-2 15-31 15,6 1 3-15,5 30-20 16,9 8-22-16,11 3-74 16</inkml:trace>
  <inkml:trace contextRef="#ctx0" brushRef="#br0" timeOffset="-100855.73">11561 3603 231 0,'4'2'88'0,"4"-2"4"15,4 6-24-15,7 5 8 16,8 10-36-16,1 5-15 15,-1 8-15-15,-6 5-4 0,-3 1-6 16,-12 0-29-16,-6-1-21 16,-9-5-3-16,-16-10 44 15,-1-8 10-15,4-8 4 16,10-8 31-16,7 0 31 16,4 0-20-16,1 0-28 15,0 0-16-15,12-6-8 16,16-8 5-16,7-3 1 15,3-3 1-15,5 0-2 16,-1-5-2-16,0-2-44 16,-11-2-118-16</inkml:trace>
  <inkml:trace contextRef="#ctx0" brushRef="#br0" timeOffset="-100596.42">11853 3370 618 0,'-8'-4'49'16,"3"-1"-76"-16,5 0 30 16,0 4-3-16,8-1-13 15,-3 2 5-15,-2 0 2 16,-3 0-11-16,-3 14 15 16,-13 15 32-16,-1 9-6 15,3 2 1-15,10-3 2 16,4-8-9-16,0-3-13 0,24-5-7 15,12-4-1-15,14-9 2 16,5-8-24-16,1 0-48 16,-12-28-65-1,-17-8-214-15</inkml:trace>
  <inkml:trace contextRef="#ctx0" brushRef="#br0" timeOffset="-100435.85">11984 3099 367 0,'-3'0'275'15,"2"15"-292"-15,1 24 15 16,12 21 35-16,14 14-12 16,7 0-16-16,7-1-6 15,-1-3 2-15,1-2 1 0,-1-4-37 16,-9-7-73-16,-12-12-163 16</inkml:trace>
  <inkml:trace contextRef="#ctx0" brushRef="#br0" timeOffset="-100295.7">12148 3508 651 0,'0'-2'23'16,"0"0"-32"-16,4 2-1 16,32 0-25-16,24-3-45 15,5-14-123-15</inkml:trace>
  <inkml:trace contextRef="#ctx0" brushRef="#br0" timeOffset="-99956.9">12598 3200 647 0,'-3'0'54'16,"3"-11"-119"-16,15-11 46 16,23-4 21-16,4-1-3 0,-8 4-22 15,-14 13-17 1,-14 9 21-16,-6 1 16 16,-29 8 42-16,-14 21-9 15,-12 16-16-15,1 6 27 0,14 2-5 16,13-7-9-16,20-5-3 15,7-3-16-15,19-5-3 16,21-1-5-16,10-7 0 16,8-8-11-16,1-13-38 15,-10-4-46-15,-17-26-76 16</inkml:trace>
  <inkml:trace contextRef="#ctx0" brushRef="#br0" timeOffset="-99827.66">12730 3288 702 0,'-7'-3'11'15,"5"-2"-7"-15,2 5-1 16,33-2-10-16,15-2 7 0,10-1 0 16,-1-3-19-16,-10-3-36 15,-19 2-92-15,-17-2-147 16</inkml:trace>
  <inkml:trace contextRef="#ctx0" brushRef="#br0" timeOffset="-99664.1">12894 3055 616 0,'0'0'-1'16,"0"0"3"-16,0 28 11 16,15 17 23-16,7 15 11 15,0 7-21-15,0-5-9 16,3-1-6-16,2-5-11 16,-2-12 0-16,0-6-37 0,3-13-45 15,-3-14-104-15</inkml:trace>
  <inkml:trace contextRef="#ctx0" brushRef="#br0" timeOffset="-99040.77">13349 2935 612 0,'-5'-10'52'0,"5"5"-52"16,0 2 5-16,12 3 4 16,19-3-4-16,5 3 11 15,0 0-8-15,-11 0-9 16,-13 2 3-16,-11 9-7 15,-1 8 3-15,-15 15 0 16,-18 7 5-16,-2 4-10 16,3-8-4-16,16-16 8 15,13-17-2-15,3-4 1 16,5-4-19-16,15-9 4 0,9 1 19 16,0 2 2-16,-3 6-1 15,-4 4 3-15,-7 0-1 16,-6 4-3-16,-9 18-6 15,0 5-1-15,-21 6 1 16,-7 1 0-16,4-9 6 16,5-10 2-16,13-8 19 15,6-6-5-15,0-1-13 16,12 2-11-16,13 0 10 16,8 3 5-16,-3 3-5 15,-11 2 2-15,-12 5-4 16,-7 11 1-16,-6 9 3 0,-14 8 8 15,-3 1 6-15,8-11 4 16,8-8 3-16,7-7-18 16,0-3-6-1,19-6-6-15,14-4 2 0,10-5-17 16,2 0-4-16,-5-7-22 16,-1-11-39-16,-15-1-36 15,-2-1-167-15</inkml:trace>
  <inkml:trace contextRef="#ctx0" brushRef="#br0" timeOffset="-98652.81">13671 2924 702 0,'-29'0'15'15,"13"0"9"-15,16 0 25 16,0 6-26-16,0 21-25 16,0 12-1-16,10 4 4 15,5-7-7-15,5-5-9 0,1-12-16 16,0-9-5-1,0-10-19-15,-6 0 26 0,-2-24 22 16,-7-12 6-16,-6-4 4 16,0 0 2-16,-23 8 12 15,-7 13-2-15,-4 8 14 16,-1 11-14-16,2 2-11 16,4 24-8-16,6 13-15 15,10 12-56-15,7 10-80 16,6-7-189-16</inkml:trace>
  <inkml:trace contextRef="#ctx0" brushRef="#br0" timeOffset="-98524.15">13627 3312 394 0,'4'0'165'0,"-1"0"-156"16,11-9 6-16,12-9 9 16,15-6-4-16,9-5-15 15,2 8-3-15,-8 5-15 0,-13 10-105 16,-13 6-124-16</inkml:trace>
  <inkml:trace contextRef="#ctx0" brushRef="#br0" timeOffset="-98352.05">13682 3408 601 0,'-9'1'5'0,"9"3"2"0,0 9 23 15,12 5-13 1,9 4 0-16,5 2-11 15,6-6-2-15,4-6-1 16,4-6-2-16,4-6-18 0,0-8-49 16,-7-23-110-16</inkml:trace>
  <inkml:trace contextRef="#ctx0" brushRef="#br0" timeOffset="-98095.89">13978 2955 643 0,'0'0'88'0,"0"-2"-100"16,21 2 2-16,13 0 36 16,7 13-13-16,-6 9-10 0,-8 9-3 15,-19 11-9-15,-8 10-17 16,-27 8-5-16,-15-1-9 15,-1-7 15-15,4-13 11 16,17-17-12-16,15-19-26 16,7-14-20-16,23-44-264 15</inkml:trace>
  <inkml:trace contextRef="#ctx0" brushRef="#br0" timeOffset="-97948.28">14288 2848 655 0,'-15'29'0'0,"6"10"18"16,9 9 11-16,0 2-9 16,5 3-20-16,13-3-6 15,-3-8-27-15,4-8-60 16,-7-21-118-16</inkml:trace>
  <inkml:trace contextRef="#ctx0" brushRef="#br0" timeOffset="-97819.62">14370 3012 620 0,'0'-1'53'0,"0"-1"-63"16,3 2 7-16,1 0 5 15,1 18-8-15,-4 6-56 16,-1 6-107-16,-12 2-230 0</inkml:trace>
  <inkml:trace contextRef="#ctx0" brushRef="#br0" timeOffset="-97513.15">14105 3356 569 0,'-21'11'87'16,"1"6"-80"-16,12 3 44 16,8 3-10-16,0 4-31 15,16 0-9-15,9-3-1 16,7-6-1-16,2-5-9 16,-1-10-30-16,-1-3-6 15,-3-14-3-15,-6-18 3 16,-4-10 23-16,-8 4 2 0,-3 10 7 15,-7 14 13-15,-1 13 41 16,0 1 26-16,0 0-26 16,0 0-16-16,8 6-12 15,7 11-9-15,1 1 6 16,5-1-4-16,1-5-5 16,4-7 0-16,1-5-10 15,-2 0-19-15,-3-4-9 16,-7-13-24-16,-9-1-43 15,-6-3-82-15</inkml:trace>
  <inkml:trace contextRef="#ctx0" brushRef="#br0" timeOffset="-97144.14">14532 2991 562 0,'-28'16'161'15,"7"-9"-158"-15,12 6 28 16,9-2-11-16,3-5-21 16,16 1-8-16,10-7-16 15,5-1-22-15,-3-24-1 16,-10-6 0-16,-12 0 2 16,-9 5 15-16,-9 12 33 15,-19 14 19-15,-12 4 2 0,-5 30-19 16,1 14-5-16,5 12-6 15,12 5-37 1,16-3-36-16,11-8-44 16,3-17 56-16,23-21 44 0,2-13 38 15,-1-3 68-15,-6-8 24 16,1-3-23-16,6-6-20 16,4-4-30-16,2-3-20 15,2 2-8-15,-5 4-19 16,-12 8-98-16,-11 9-151 15</inkml:trace>
  <inkml:trace contextRef="#ctx0" brushRef="#br0" timeOffset="-96928.71">14620 3282 305 0,'0'0'160'16,"12"0"-175"-16,6 0 31 15,3 0-3-15,-2 13-11 0,-13 12-23 16,-6 11-5-16,-1 6 14 15,-23 4 17-15,1-6 46 16,3-13 37-16,11-8-6 16,9-8-44-16,0-4-25 15,29-4-10-15,15-3 2 16,12-1-2-16,-1-21-38 16,-11-2-83-16,-18 1-164 15</inkml:trace>
  <inkml:trace contextRef="#ctx0" brushRef="#br0" timeOffset="-95944.7">12112 4329 637 0,'-6'-5'16'0,"3"1"16"16,3 4 9-16,0 0-8 15,0 0-29-15,0 7-5 16,5 18-2-16,4 11 10 16,5 6-1-16,6-6-3 15,-4-10-6-15,10-10-1 16,-1-8-2-16,0-8-21 15,-1-2-4-15,0-25-12 16,-2-15-9-16,-7-10-27 16,-8-2 11-16,-7 10 27 15,0 17 29-15,0 15 47 16,0 12 82-16,0 0-35 0,0 24-50 16,0 23-21-16,0 12 13 15,11 7 1-15,4-8-24 16,4-12-1-16,0-11 0 15,-3-13-9-15,-3-12-23 16,-7-10-9-16,-3 0-19 16,-3-29 28-16,0-12 27 15,-3-3-13-15,-10 1 16 16,5 18 9-16,3 9 19 16,5 8 6-16,0 4-19 15,0-3-10-15,8-3-5 16,4-2 1-16,1-2-23 0,-2-1-22 15,-7 1 9-15,2-3 25 16,-5-2 5-16,-1 2 5 16,0 3 4-16,0 7-1 15,0 6 27-15,0 1 26 16,0 0-18-16,7 19-12 16,5 20-1-16,5 18 33 15,7 12-18-15,0 2-19 16,1-1-8-16,-1-9-3 15,-5-9-6-15,-3-10-1 16,-3-17 1-16,-6-9-4 16,-4-9-6-16,-3-5-13 15,0-2-21-15,0 0-15 0,0-18-37 16,0-17-90-16</inkml:trace>
  <inkml:trace contextRef="#ctx0" brushRef="#br0" timeOffset="-95316.83">12364 4786 623 0,'0'-4'57'16,"0"0"-62"-16,19-2-9 15,13 5 13-15,6 1 9 16,1 0-7-16,-9 20-4 16,-15 10-8-16,-15 7 2 0,0 4 11 15,-23-1 2 1,-1-7 9-16,5-10 12 15,11-13 14-15,7-6-16 16,1-4-22-16,20 0-19 0,24 0 16 16,16-7 6-16,5-13-3 15,-1-4-17-15,-10 1-52 16,-15 2-52-16,-19 6-190 16</inkml:trace>
  <inkml:trace contextRef="#ctx0" brushRef="#br0" timeOffset="-94968.02">12943 4146 773 0,'-12'-1'4'15,"2"1"3"-15,3 0 20 16,-3 21-13-16,-13 13-25 16,2 8-1-16,0 1-19 15,0-7-32-15,9-9-6 16,3-14-5-16,5-8 34 16,4-5 28-16,0 0 10 15,6-9 12-15,10 0 27 16,3 0-4-16,3 0-7 15,4 2-4-15,1 2-19 0,-2 4-2 16,-7 1-35-16,-15 14-72 16,-3 15-62-16,-16 9-164 15</inkml:trace>
  <inkml:trace contextRef="#ctx0" brushRef="#br0" timeOffset="-94795.49">12870 4484 64 0,'-14'5'372'16,"9"-3"-299"-16,3-2 14 15,2 0-43-15,14-10-43 16,17-8 1-16,8-1 9 15,3 5-8-15,-3 7 2 16,-9 7 1-16,-6 7-5 16,-9 19 2-16,-10 13 1 15,-5 8 2-15,0 8-2 16,0-4-5-16,-3-6-7 0,3-9-23 16,0-12-35-16,6-18-84 15</inkml:trace>
  <inkml:trace contextRef="#ctx0" brushRef="#br0" timeOffset="-94548.15">13229 4325 668 0,'-25'13'4'16,"13"-5"3"-16,12 1 23 15,2-3-22-15,15 0-13 16,5-3 1-16,4-3-21 0,-1-10 7 15,-4-16 7-15,-10-5 7 16,-11 5-2-16,-6 5 6 16,-21 8 8-16,-9 8 4 15,-3 5-4-15,0 0-7 16,4 18-1-16,11 1-6 16,11-1-50-16,13-4-87 15</inkml:trace>
  <inkml:trace contextRef="#ctx0" brushRef="#br0" timeOffset="-94367.64">13417 3969 108 0,'0'0'651'16,"0"0"-658"-16,0 16 7 16,0 29 8-1,0 12 1-15,3 9-9 16,7-2-15-16,1-6-26 0,2-2-19 15,-7-5-28-15,-3-9-40 16,-3-10-276-16</inkml:trace>
  <inkml:trace contextRef="#ctx0" brushRef="#br0" timeOffset="-94075.41">13426 4487 572 0,'-24'12'66'15,"2"6"-62"-15,5 9 24 0,3 9-11 16,6 4-11-16,5-1-9 15,3-4-3-15,0-9-18 16,0-12-19 0,16-9-32-16,1-5-26 0,3-25 47 15,3-12 50-15,-5-8 4 16,2 5 0-16,-7 8 2 16,-6 13 1-16,-4 12 38 15,-3 7 27-15,0 0 26 16,0 0-21-16,0 18-39 15,1 7-16-15,10 3 0 16,12-1-7-16,12-7-12 16,10-11 1-16,5-7-21 15,-3-2-46-15,-12-19-85 16,-14-14-309-16</inkml:trace>
  <inkml:trace contextRef="#ctx0" brushRef="#br0" timeOffset="-93912.41">13645 4056 736 0,'-23'23'3'15,"10"5"-7"-15,13 10 30 16,15-2-12-16,18-3-14 16,11-5-1-16,3-9-24 0,-1-6-67 15,-21-3-133 1</inkml:trace>
  <inkml:trace contextRef="#ctx0" brushRef="#br0" timeOffset="-93777.77">13585 4449 746 0,'-13'1'1'0,"13"-1"7"16,3 0 3-16,34 0-23 16,12-3 9-16,16-14-22 15,-7-6-58-15,-17 5-108 16,-20 9-172-16</inkml:trace>
  <inkml:trace contextRef="#ctx0" brushRef="#br0" timeOffset="-93648.12">13765 4485 579 0,'-34'31'68'0,"9"-5"-20"15,16-2 25-15,9-5-36 16,0 2-31-16,18 0-8 16,10 2 2-16,8-5-1 0,7-9-5 15,2-7-28-15,-2-2-53 16,-15-16-102-16</inkml:trace>
  <inkml:trace contextRef="#ctx0" brushRef="#br0" timeOffset="-93441.5">13934 4234 700 0,'0'-2'16'15,"0"0"-38"-15,14 2 14 16,18 0 17-16,2 11-7 15,-6 15-1-15,-9 10-4 0,-16 7-10 16,-3 4 6-16,-16 2 4 16,-10-6 1-16,-3-9 4 15,14-12-3-15,6-15-2 16,9-7-53-16,8-25-202 16</inkml:trace>
  <inkml:trace contextRef="#ctx0" brushRef="#br0" timeOffset="-93267.96">14097 3996 704 0,'-13'47'-4'0,"12"22"51"16,1 8-5-16,16 2-18 0,6-2-22 16,5-10 0-16,2-12-9 15,-6-12-26-15,-2-18-38 16,-12-13-41-16,-9-12-200 15</inkml:trace>
  <inkml:trace contextRef="#ctx0" brushRef="#br0" timeOffset="-93132.33">14160 4231 685 0,'0'-1'48'0,"0"1"-58"15,1 0 17-15,22 0-1 16,11 2-6-16,5 0-59 0,-8-2-90 15,-10-3-284-15</inkml:trace>
  <inkml:trace contextRef="#ctx0" brushRef="#br0" timeOffset="-92915.89">14319 3938 615 0,'0'-4'78'15,"3"4"-86"-15,12 0 8 16,3 9 12-16,1 19-8 15,-5 13-8-15,-8 9-9 16,-6 4 6-16,0-1 6 16,-3-8 2-16,-3-13 24 15,4-11 8-15,2-11-9 0,0-7-10 16,6-3-19-16,20 0 4 16,9-19-12-16,3-10-65 15,-10 4-85 1</inkml:trace>
  <inkml:trace contextRef="#ctx0" brushRef="#br0" timeOffset="-92799.22">14473 4399 617 0,'-8'8'138'0,"5"-8"-139"16,3 3 6-16,9 3 0 16,18-4-32-16,-2-2-114 15</inkml:trace>
  <inkml:trace contextRef="#ctx0" brushRef="#br0" timeOffset="-92387.66">13530 5193 276 0,'33'0'7'0,"10"0"-25"16,2 0-16-1,5-6-6-15</inkml:trace>
  <inkml:trace contextRef="#ctx0" brushRef="#br0" timeOffset="-90536.38">14025 5055 355 0,'-11'2'260'16,"5"-2"-242"-16,3 0 0 16,3 0 29-16,0 0-1 0,-10 6-24 15,-2-1-12-15,-7 5-6 16,-7 4-3-16,-1 1 0 15,-1 1 7-15,1-3 7 16,0 0-6-16,-2-3 2 16,0-1-6-16,1 0-2 15,-5-2 11-15,0-2-11 16,-5 1 1-16,-8-1-3 16,-5 2-1-16,-6 4 3 15,-5 2-3-15,-2 3 0 16,-5 0 0-16,-2 2 1 15,-4-1-2-15,-5-5 2 0,-5-2 1 16,-12-5-3-16,-7-1 2 16,-12 1-2-16,-8 0 2 15,-2 3-2-15,-10 2 3 16,-5 3-6-16,-1 1 6 16,2 1-3-16,9-3 2 15,10-3-1-15,7-6 0 16,11-3 2-16,-1 0-5 15,1-10 6-15,0-4-4 16,2-7 2-16,3-4-3 16,4-4 0-16,0-6 0 15,0-2-4-15,-1-4 6 16,5 1-5-16,1 3 6 0,1 2-5 16,0 4 6-16,-2 5-5 15,-3 0 3-15,-1 2 0 16,1-4-2-16,3 1 0 15,5-6 0-15,5-7 3 16,14-7-5-16,8-11 1 16,16-11-1-16,13-15 4 15,11-10-5-15,7-2 7 16,8 9-3-16,-4 11 1 16,0 16 2-16,-2 13-4 15,-2 7 6-15,4 3-4 16,-1 0 1-16,5 5-5 0,3 0 2 15,0 1 2-15,0-5-5 16,15-14-3-16,5-6 2 16,-3-1 6-1,4 9-2-15,0 9 2 0,1 2-2 16,8 1 2-16,3-1 0 16,4 0-1-16,7 2 0 15,3 0-1-15,7 0 3 16,4-6-5-16,3-3 7 15,1 1-6-15,-2 2 6 16,-2 5-6-16,2 8 3 16,-1 0 0-16,5 3 0 15,3 0 0-15,2-1-1 0,5-5 4 16,2 1-7-16,-1 6 6 16,-2 8-3-16,-4 5 2 15,-3 6-1 1,1 4 0-16,2 1 0 0,5 0-1 15,8-2 1-15,12-1-2 16,4-6 5-16,5-11-5 16,-9-7 3-16,-8-6-2 15,-7 2 2-15,-9 6-1 16,0 2 3-16,-6 7-3 16,0 0-2-16,9 5 4 15,0 3-4-15,5 5 4 0,0 0-4 16,3 2 4-1,-4-3-1-15,4-2-1 16,-1-2 0-16,8-6-1 16,10-7 3-16,8 0-4 0,1-1 3 15,-4 3-2-15,-8 3 2 16,-10 3-4-16,-9 4 6 16,-7 0-3-16,-10 4 0 15,-7 2 0-15,-2 0-1 16,3 0 2-16,7 2-2 15,5-2-1-15,5 3 2 16,2 0 2-16,-2 0-5 16,-9 7 4-16,-3 4 1 0,-3 4-1 15,2-3-2 1,5 5-1-16,5-2 6 16,5 3-5-16,-2-3 2 15,1-1-2-15,-1-4 3 0,-9 1-2 16,2 0 0-16,-11-1 0 15,-10 7-2-15,-7 0 3 16,-6 10-3-16,-6 9-1 16,-1 9-1-16,-2 9 6 15,4 7-4-15,6 3 4 16,6-2-4-16,5-3 1 16,2-7 1-16,-5-1-3 0,-6-2 4 15,-8-5-3 1,-12 3 2-16,-7 0-3 15,-5 9 1-15,0 12 2 16,-12 5 1-16,-6 7-3 0,0-3-4 16,2-5-3-16,5-6 0 15,-5-8 5-15,1-2 3 16,-6-2 1-16,-6-3 0 16,1 5 0-16,-7-2-1 15,-1 1 3-15,-4 4-1 16,-2-1-1-16,0 2 0 15,0-4-1-15,1-4 2 16,3-3-3-16,-1-3-1 16,-5-1-1-16,-1 1 3 15,-9-2-1-15,-8 2 2 16,-5-1 2-16,-14-1-3 16,-6-1 6-16,-6 0-7 0,-4-4 5 15,-3 0-4-15,-1-7 1 16,7-4 2-16,11-6 0 15,10-5 6-15,16-3-1 16,3-1-2-16,1 3-2 16,5 2 3-16,0 3 7 15,1 1-4-15,9-1-7 16,9-6-2-16,8-4-1 16,13-5-14-16,6-6-19 15,0 0-68-15,0-17-367 16</inkml:trace>
  <inkml:trace contextRef="#ctx0" brushRef="#br0" timeOffset="-79916.62">20369 11103 595 0,'-36'-9'5'15,"15"4"-6"-15,13 5 48 16,6 0-13-16,-4 9-2 15,-5 40-23-15,-6 36 5 16,2 35 10-16,1 15-7 0,7-4-6 16,7-17-21-16,0-17 21 15,15-22-17-15,20-15 13 16,13-15-16-16,13-15 10 16,11-10-47-16,7-20-33 15,-6-5-118-15</inkml:trace>
  <inkml:trace contextRef="#ctx0" brushRef="#br0" timeOffset="-79339.77">21541 10999 555 0,'-4'-2'-17'0,"2"1"1"16,1 1 11-16,1 0 52 15,-2 0-15-15,2 0 2 16,0 4-21-16,0 10 15 16,0 5-2-16,8 10-7 15,5 13-2-15,4 19-3 0,5 23 7 16,4 16-20-16,1 11 18 16,-2-1-17-1,-5-8 4-15,-4-12-4 16,-8-15 0-16,-7-8 3 0,-1-7-3 15,0-5 1-15,-13-2-16 16,0-3 12-16,5-6-48 16,8-5-22-16,0-12-105 15,0-20-264-15</inkml:trace>
  <inkml:trace contextRef="#ctx0" brushRef="#br0" timeOffset="-78588.38">19164 11136 565 0,'-10'-17'-1'15,"5"10"8"-15,5 7 8 16,-3 2 36-16,0 45-43 16,-7 33 11-16,1 38-3 0,0 22 6 15,6 1-12-15,3-8 6 16,4-17 0-16,23-22-11 15,12-16-3-15,9-16-15 16,10-13 22-16,6-14-22 16,4-13-28-16,-8-16-69 15,-9-9-183-15</inkml:trace>
  <inkml:trace contextRef="#ctx0" brushRef="#br0" timeOffset="-77913.18">21711 10807 514 0,'-8'-7'58'0,"4"3"-68"15,4 4 44 1,0 0-11-16,4 0-12 0,23 25-10 16,12 15 25-16,7 23-5 15,3 18-19-15,-4 18 8 16,-7 17-13-16,-9 10 13 15,-10 6-13-15,-13-5 11 16,-6-7-10-16,0-16 8 16,-16-21 0-16,-6-16-3 15,-2-17 10-15,1-11-19 0,6-11 12 16,3-12-14 0,5-5 18-16,5-4-32 0,1 2-57 15,0-2-131 1</inkml:trace>
  <inkml:trace contextRef="#ctx0" brushRef="#br0" timeOffset="-77001.11">23617 9732 651 0,'-43'-14'-18'15,"1"11"10"-15,-3 3 16 16,-2 13 0-16,-1 12-17 15,2 4 11-15,6 2-9 16,8 0 16-16,9 1-13 16,7-2 12-16,8 0-9 15,8 3 5-15,0-1-2 16,10 2 0-16,19-1 6 16,12-4-19-16,7-1 15 15,4-4-12-15,0-3 16 16,-4-6-11-16,-5-7-3 15,-9-5-58-15,-16-3-51 16,-15-12-194-16</inkml:trace>
  <inkml:trace contextRef="#ctx0" brushRef="#br0" timeOffset="-76504.37">23181 9975 616 0,'-12'0'-1'0,"7"-7"-2"16,5 7 22-16,0 0 0 16,0 0 2-16,0 0-13 15,8-1-14-15,10-2 9 16,5-1 3-16,4-1 6 0,1 0-12 16,4 2 9-16,-4 0-8 15,2 1 7-15,4-3 4 16,-3 1-7-16,5 0 5 15,0 1-18-15,1-4 16 16,4-2-15-16,5-2 16 16,12-5-9-16,10 0 3 15,14-2 10-15,7 0-3 16,10 2-2-16,4 2-16 16,14 0 14-16,14 2-13 15,9 0 21-15,9 5-19 16,4 0 13-16,-3 1-10 15,-6 0 4-15,-13-2-1 0,-18 1 2 16,-22 0 4 0,-24 0-22-16,-21 5 21 0,-23-3-13 15,-13 3 16-15,-7 0-13 16,-3 2 15-16,0-2-2 16,0 2 16-16,0 0-9 15,-3-1-21-15,-15-1 7 16,-4-1-40-16,-11 0-44 15,-12-2-87-15,-7-7-290 16</inkml:trace>
  <inkml:trace contextRef="#ctx0" brushRef="#br0" timeOffset="-76299.88">25202 9501 687 0,'15'-2'28'15,"16"-3"-70"-15,9 5 25 16,5 0 19-16,-10 18 5 0,-9 13-9 15,-14 11 18-15,-9 9-11 16,-3 5 11-16,-15 1-15 16,-17-5 13-16,-6-3-3 15,-1-9-2-15,8-7-3 16,6-7-8-16,5-1-5 16,4 1-88-16,-3-3-93 15</inkml:trace>
  <inkml:trace contextRef="#ctx0" brushRef="#br0" timeOffset="-75689.05">23084 10406 599 0,'0'0'20'0,"-15"0"-22"16,-18 6-7-16,-16 18 22 0,-8 8-16 15,-8 2 14-15,10-2-4 16,7-3 9-16,13-7-2 16,15-9 2-16,11-6 8 15,9-5-28-15,2 2 4 16,26 4-15-16,14 3 26 15,13 5-9-15,4-2 6 16,-1-3-9-16,-4 1 4 16,-14-2-2-16,-8-3-6 15,-15 0-28-15,-11-3-43 16,-6-3 13-16,-14-1 5 16,-16 0-135-16</inkml:trace>
  <inkml:trace contextRef="#ctx0" brushRef="#br0" timeOffset="-75297.11">22831 10543 600 0,'-5'-4'6'0,"5"1"-6"15,0 3 11-15,6 0 5 16,23 0-13-16,15 0 34 16,13 0-21-16,1 0 9 15,7 0-29-15,5 0 12 16,17 0-11-16,19-2 6 15,23-7-4-15,16-5 3 16,10 0 5-16,-1 0-17 0,3 4 14 16,-4 5-14-16,-4 0 19 15,-6 4-12-15,-10 0 7 16,-7-2-7-16,-5 3 6 16,-7-4-1-16,-11 1-4 15,-15-2 8-15,-10-3-19 16,-16 0 20-16,-11 1-13 15,-20 2 12-15,-15 3-9 16,-11 1 7-16,-5 1 17 16,0 0 21-16,0 0-13 15,-3-2-23-15,-15 1 5 16,-4-3-18-16,-2 2 0 0,0 1-57 16,2 0-48-16,0-6-195 15</inkml:trace>
  <inkml:trace contextRef="#ctx0" brushRef="#br0" timeOffset="-75079.64">25285 10225 677 0,'0'0'16'0,"0"0"-53"16,8 10 27-16,2 13 6 16,0 9 25-16,1 9-7 15,-1 2 13-15,-4 2-15 16,-6-2 2-16,0-1-6 15,-22-2 1-15,-11-3-2 0,-4-6-4 16,-2-3 4-16,5-7-21 16,7-2-3-1,5 0-48-15,7 0-75 16,5-7-281-16</inkml:trace>
  <inkml:trace contextRef="#ctx0" brushRef="#br0" timeOffset="-74489.04">23394 10976 496 0,'0'-2'49'15,"0"2"20"-15,0 0-6 16,-20 0 7-16,-21 2-46 15,-19 16-20-15,-6 11-10 16,8 2 8-16,9 0-4 16,18-5 4-16,12-8 3 0,11-6-16 15,7-7 15 1,1 2-13-16,3 7 11 16,15 7-3-16,11 8 9 15,6 1-7-15,5-2 0 0,7-4 2 16,-2-5-6-16,-2-3-9 15,-10-4-37-15,-13-2-11 16,-19-2-76-16,-5-8-51 16</inkml:trace>
  <inkml:trace contextRef="#ctx0" brushRef="#br0" timeOffset="-74061.18">23084 11158 643 0,'-7'-4'0'15,"7"1"-2"-15,0 3 0 16,0 0 2-16,7 0 3 16,14 0-13-16,19 6 50 0,12-2-21 15,25-1 9-15,16-3-21 16,11 0 2-16,12-4-8 16,6-12 1-16,2 0 5 15,1 2-15-15,3 1 12 16,2 4-12-16,2 3 18 15,-1 0-15-15,1 2 9 16,7 3-7-16,13-3 7 16,8 1-2-16,10-1-2 15,1-2 2-15,-1 3-17 16,5-2 26-16,-2-2-21 16,-6-3 21-16,-3-4-14 0,-12 5 6 15,-18-1-1-15,-27 4 7 16,-30 6 1-16,-30 0-16 15,-18 0 9-15,-11 0-11 16,-9 0 16-16,-7 0-10 16,-2 0 5-16,-2 0 2 15,-17 0-2-15,-11-1-20 16,-9-3-38-16,-10 0-85 16,-8-3-231-16</inkml:trace>
  <inkml:trace contextRef="#ctx0" brushRef="#br0" timeOffset="-73840.77">26548 10879 617 0,'30'13'-3'15,"12"5"-13"-15,4 9 19 16,-6 4 9-16,-9-3 11 16,-7-1 7-16,-6-1-2 15,-9-2-7-15,-9-1-16 16,-3-1 6-16,-33 4-4 15,-16 5 5-15,-14 2-15 16,1 2-14-16,4-2-13 16,4 1-30-16,5-5-88 15,2-8-212-15</inkml:trace>
  <inkml:trace contextRef="#ctx0" brushRef="#br0" timeOffset="-72416.33">27781 11480 647 0,'-55'-7'7'0,"-1"0"-7"15,-3 7 9-15,-13 14 7 16,-5 11-10-16,-3 5-1 16,9 1-15-16,16-3 15 15,19-8-7-15,15-8 17 16,13 2-5-16,7 0 0 15,1 5-13-15,0 7 5 16,15 4 7-16,10 2-14 0,8-1 10 16,4-2-13-16,3-1 16 15,-4-2-10-15,-5-8 4 16,-1-3-25 0,-5-8-19-16,-3-7-46 0,-9-4-11 15,-13-17-14-15</inkml:trace>
  <inkml:trace contextRef="#ctx0" brushRef="#br0" timeOffset="-72056.29">27217 11746 23 0,'-21'-9'555'15,"10"1"-553"-15,7 2 36 16,4 6-8-16,0 0-6 0,9 0-26 16,22 0-1-16,16 0 5 15,18 0 8-15,11 0-2 16,13 2-1-16,22-2 3 15,27 0-11-15,21 0 57 16,16-9-54-16,2 0 4 16,-13 4-8-16,-20 5 4 15,-16 0-2-15,-23 0 1 16,-22 6 3-16,-15-2-11 16,-16-1 10-16,-5-3-10 15,2 0 13-15,6 0-6 16,7-7 3-16,7-4-3 15,0 3 1-15,-5 2 4 0,-9 5-5 16,-15 1 3-16,-16 0-17 16,-12 0 23-16,-8 0-18 15,-4 0 16-15,0 0-15 16,-12 2-28-16,-28 1-30 16,-21-3-113-16</inkml:trace>
  <inkml:trace contextRef="#ctx0" brushRef="#br0" timeOffset="-71840.87">28933 11522 685 0,'-5'-5'11'0,"5"0"-18"15,22 5 0-15,14 11-6 0,15 10 26 16,1 9-15-16,-4 4 12 16,-11 2-9-1,-15 2 6-15,-16-3-2 16,-6 6 12-16,-36 5 1 0,-19 1-12 15,-10 0 2-15,2-6-13 16,13-11 13-16,18-6-16 16,20-3-40-16,12-6-80 15,0-11-140-15</inkml:trace>
  <inkml:trace contextRef="#ctx0" brushRef="#br0" timeOffset="-49956.19">8244 2572 153 0,'-8'0'5'0,"6"0"-10"15,2 0 5-15,0 0-10 16,0 0-28-16,6 0 33 16,-2 0-22-16,-2 0 25 15,-1 0-7-15,-1-3 8 16</inkml:trace>
  <inkml:trace contextRef="#ctx0" brushRef="#br0" timeOffset="-49233.13">8335 2444 387 0,'0'0'2'0,"0"0"2"16,0 0 2 0,0 0 45-16,0 0 1 15,-3 6-37-15,-13 10 9 16,-6 3-21-16,-5 6 20 0,0-3-14 15,-3-4 11-15,-4-2-11 16,0-10 11-16,-4-3 5 16,-2-3-17-16,0 0 7 15,1-9-13-15,2-9 9 16,9-9-13-16,6-11 11 16,9-6-12-16,10-11 6 15,3-2-3-15,11 2 0 16,19 5 5-16,7 5-18 15,9 5 14-15,2 9-10 16,1 9 16-16,-3 13-12 16,-6 9 6-16,-5 19-6 15,-10 33 5-15,-10 24 3 0,-7 15-8 16,-8 6 6-16,-1-6-4 16,-18-14 11-16,-3-16-9 15,-2-17 7-15,7-13-6 16,1-15 7-16,7-8-4 15,6-8 3-15,3 0-4 16,0 0-42-16,6-13-55 16,13-3-69-16</inkml:trace>
  <inkml:trace contextRef="#ctx0" brushRef="#br0" timeOffset="-43504.68">3705 11668 697 0,'-11'0'47'15,"-5"1"-44"-15,4 3-59 16,12-1 62-16,-3-3-10 16,3 0 24-16,0 0-13 15,0 0-4-15,0 0 3 0,0 0-20 16,0 0 17-16,3 0-19 16,12 0 31-16,8 0-22 15,11-6 19-15,7 0-18 16,13-3 16-16,11-3-8 15,9-6-1-15,13-3 8 16,16-7-25-16,15 0 26 16,11 3-22-16,14 3 30 15,11 9-24-15,7 9 12 16,6 4-9-16,13 0 10 16,-3 0-1-16,6 0-17 15,15-10 15-15,6-20-17 0,12-16 26 16,2-11-19-16,-12-3 16 15,-10 5-13-15,-27 11 10 16,-24 13-6-16,-20 15 0 16,-21 9 8-16,-18 7-25 15,-20 0 21-15,-18 0-18 16,-14 0 26-16,-10 4-18 16,-9-3 11-16,-9 1-10 15,-3-2 9-15,-2 0 1 16,-1 0-15-16,2 0-9 15,1 0-49-15,-3 0-88 16</inkml:trace>
  <inkml:trace contextRef="#ctx0" brushRef="#br0" timeOffset="-37960.71">11898 13712 732 0,'-20'-12'5'15,"6"-3"-20"-15,7 10 21 16,7 5 2-16,0 0 15 16,0 0-8-16,0 0-12 15,0 2-2-15,4 22-27 16,13 26 30-16,4 24-9 16,5 19 29-16,-4 5-25 15,-3-10 8-15,-2-7-8 16,-3-14 8-16,1-11 0 15,-6-11-16-15,-1-13 9 16,-4-7-8-16,-2-8 16 16,-2-8-39-16,0-2-32 0,-2-7-57 15,-20-14-123-15</inkml:trace>
  <inkml:trace contextRef="#ctx0" brushRef="#br0" timeOffset="-37292.48">11819 13785 683 0,'-20'-2'-63'15,"10"-3"47"-15,7 5 21 16,3 0 43-16,-2 0-21 16,2 0-2-16,0 0-19 15,0 0 0-15,0 0 4 0,0 0-22 16,0-1 22-16,0 1-21 15,0 0 22-15,0-1-14 16,12-6 1 0,27-6-3-16,25-8 10 0,26-12 0 15,21-10-15-15,13-3 18 16,10-3-24-16,12 6 31 16,-2 2-22-16,7 3 15 15,2 0-12-15,-5-2 8 16,7-1 0-16,7-2-8 15,-3 0 15-15,1 1-37 16,-7 1 40-16,-9 6-32 0,-10 6 34 16,-14 6-22-16,-18 4 11 15,-14 4-7 1,-21 1 7-16,-13 3 2 16,-14 7-22-16,-12 3 19 0,-11 1-19 15,-11 0 25-15,-6 13-19 16,0 24 17-16,-18 21-5 15,-5 26 10-15,-3 14 2 16,0 7-12-16,7-2 11 16,4-8-31-16,10-11 35 15,5-9-32-15,-1-15 32 16,-1-15-25-16,-8-10 16 16,-16-7-4-16,-19-4 19 15,-31 2-5-15,-33 1-30 0,-25-4 16 16,-25 0-19-1,-16-1 31-15,-6 3-22 16,-1 2 19-16,2 8-11 0,11 5 6 16,14 2-1-16,16 0-6 15,26-5 9-15,33-10-38 16,38-9 36-16,32-10-42 16,39-8 1-16,66-11-101 15,38-36-47-15</inkml:trace>
  <inkml:trace contextRef="#ctx0" brushRef="#br0" timeOffset="-36788.17">14995 12944 653 0,'-29'-11'7'16,"11"6"-21"-16,18 5 36 15,0 13-7-15,10 33 0 16,11 21 35-16,15 24-3 15,2 3-25-15,0-5-39 16,-1-2 29-16,-10-6-27 16,-11-9 34-16,-8-12-23 15,-8-13 12-15,-5-15-11 0,-13-11 6 16,0-12 5-16,-1-9-41 16,1-14-36-16,-1-36-107 15,-2-21-365-15</inkml:trace>
  <inkml:trace contextRef="#ctx0" brushRef="#br0" timeOffset="-36220.68">14961 13128 764 0,'-13'1'-26'0,"8"-1"12"15,5 0 4-15,20 0-15 16,17-14 30-16,24-10-19 0,22-12 37 15,17-7-23-15,15-7 13 16,14-4-16-16,17 0 11 16,9 1-5-16,8 6-5 15,-1 9 14-15,-9 9-36 16,-5 14 29-16,-17 8-39 16,-18 4 27-16,-16 3-18 15,-18 0 24-15,-17 0-3 16,-11 0 8-16,-3 0 5 15,-7 7-23-15,1 4 19 16,-2 3-19-16,-2 9 30 16,-3 4-19-16,-5 11 26 0,-6 10-10 15,-9 7 15-15,-3 11-1 16,-6 2-17-16,-3 0 10 16,-3 0-35-16,1-7 30 15,-1-6-30-15,0-10 32 16,0-7-23-16,0-9 15 15,-13-5-10-15,-22-4 9 16,-18-7 7-16,-20 0-29 16,-22-4 25-16,-19-2-22 15,-23 2 41-15,-13-1-32 16,-14 6 16-16,-4 6-19 16,-2 3 14-16,2 4 2 15,13-5 6-15,21-5 14 0,31-8-38 16,36-6 35-1,31-2-39-15,21-1 33 16,15 0-29-16,0 0-5 16,24 0-64-16,10-2-57 0,-4-9-272 15</inkml:trace>
  <inkml:trace contextRef="#ctx0" brushRef="#br0" timeOffset="-35304.46">14294 14337 423 0,'-11'20'26'0,"-30"4"-28"0,-13-1 60 16,-13 5 29-16,-10 3-27 15,-9 4-49-15,-7 4 29 16,-13-1-32-16,-16 0 9 15,-12-5-17-15,-13-5 9 16,-8-7 7-16,-7-12-21 16,-10-9 20-16,-3-3-15 15,3-32 21-15,4-18-27 16,12-24 18-16,14-28-19 16,16-32 12-16,18-30-9 15,26-13-1-15,29 4 18 16,27 16-36-16,26 20 33 15,35 9-28-15,47-1 37 0,51-5-28 16,49-5 16-16,42 7-7 16,23 19 9-16,5 30 2 15,-11 33-25-15,-10 35 19 16,-14 18-22-16,-19 41 32 16,-15 29-26-16,-28 28 18 15,-24 23-15-15,-25 17 11 16,-27 5-2-16,-24 0-1 15,-24-11 15-15,-15-13-38 16,-16-9 34-16,-2-5-25 16,-24-1 36-16,-11 3-30 15,-4 2 15-15,-4-5-28 0,-1-8-30 16,13-10-19-16,17-20-114 16,16-29-134-16</inkml:trace>
  <inkml:trace contextRef="#ctx0" brushRef="#br0" timeOffset="-33668.01">17457 13848 680 0,'-22'11'23'0,"-3"0"-41"16,-3 6 29-16,-5-1-13 16,-12 0 14-16,-13-1-5 15,-9-2 0-15,-15-7 26 16,-9-4-47-16,-21-2 34 15,-20-5-34-15,-14-15 34 0,-19-4-24 16,-5-5 9-16,-4-6-6 16,-5-5 7-16,6-10 8 15,12-7-18-15,21-11 18 16,24-14-30-16,31-16 35 16,33-20-36-16,36-18 29 15,19-11-24-15,46-2 18 16,21 8-6-16,22 18-5 15,27 17 17-15,24 13-38 16,18 13 35-16,14 15-26 16,-3 15 37-16,1 16-27 15,0 16 14-15,-5 14-11 0,-7 4 8 16,-6 26 9-16,-11 18-30 16,-14 21 23-16,-17 19-26 15,-24 21 35-15,-23 18-27 16,-29 13 21-16,-24 9-15 15,-14 2 14-15,-36 0-2 16,-23-6 0-16,-20-12 16 16,-16-9-34-16,-9-10 33 15,-5-10-41-15,1-10 40 16,10-12-34-16,11-14-7 16,13-15-39-16,14-15-24 15,13-15-229-15</inkml:trace>
  <inkml:trace contextRef="#ctx0" brushRef="#br0" timeOffset="-32876.25">13716 14482 652 0,'-18'-3'133'0,"4"0"-154"15,12-1-14 1,4 4 34-16,32 0-36 15,27 0-39-15,35 0-72 16,31 0-206-16</inkml:trace>
  <inkml:trace contextRef="#ctx0" brushRef="#br0" timeOffset="-32707.7">16155 13953 822 0,'22'0'-110'0,"10"0"-213"15,0 0 123-15,-10 5 195 16</inkml:trace>
  <inkml:trace contextRef="#ctx0" brushRef="#br0" timeOffset="-31360.64">14695 14500 691 0,'-32'0'-21'0,"23"0"27"15,8 1-19-15,1 37 40 16,0 34-21-16,3 28 5 16,14 10-12-16,3-12 10 15,-4-23-2-15,3-17-15 0,-3-9 9 16,-1-12-15-1,-2-13 10-15,-6-13-42 16,0-11-26-16,-7-10-68 0,-5-32-136 16</inkml:trace>
  <inkml:trace contextRef="#ctx0" brushRef="#br0" timeOffset="-30916.83">14544 14575 710 0,'0'-2'34'0,"6"-8"-42"0,20-10-46 16,17-5 54 0,18-14-7-16,13-8 15 15,19 1-14-15,11-4 14 16,14 4-9-16,1 8 4 0,-11 9 6 16,-16 11-27-16,-23 13 23 15,-21 5-18-15,-18 0 25 16,-9 7-20-16,-12 7 10 15,-2 13-5-15,-1 15 12 16,-2 19 13-16,5 22-13 16,3 16 9-16,5 8-14 15,5 0 13-15,2-8-23 16,0-17 19-16,-2-15-19 16,-9-17 15-16,-5-15-8 15,-8-9 2-15,-17-2 9 16,-26-2-23-16,-24 5 28 15,-13-2-19-15,-13-4 27 0,0-7-23 16,5-3 10-16,13-6-16 16,19-1 13-16,15 0-3 15,14 3-22-15,7 2-3 16,8 3-39-16,9 8 4 16,3 5-23-16,6 4-45 15,10-3-82-15</inkml:trace>
  <inkml:trace contextRef="#ctx0" brushRef="#br0" timeOffset="-30041.15">14836 15657 542 0,'-18'0'52'16,"3"0"-19"-16,5 0-3 16,6 2 27-16,1 11-12 15,3 19-25-15,0 26-6 0,10 18-39 16,14 1 34-16,1-14-25 15,-4-21 31 1,-3-12-23-16,-3-8 14 16,-6-10-18-16,-5-5-5 0,-4-6 1 15,0-1-1-15,0 0 15 16,-10 0-19-16,-14 2 11 16,-7-1-29-16,-7 0 41 15,2 5-5-15,2 9 18 16,3 8 8-16,4 7 0 15,6 5-2-15,11-4-32 16,7-8 39-16,3-7-36 0,0-7 24 16,10-2-25-16,17-1 15 15,7-6-12-15,7 0 11 16,5-16 1 0,2-14-43-16,-4-12-7 0,-10-7-71 15,-14 1-73-15</inkml:trace>
  <inkml:trace contextRef="#ctx0" brushRef="#br0" timeOffset="-29859.81">15030 15875 676 0,'0'36'38'16,"0"19"-48"-16,6 16 15 16,13 9 9-16,6 1 12 15,5-7-13-15,4-6-24 16,-2-13 16-16,-7-13-20 15,-7-9 23-15,-5-9-55 16,-8-12-6-16,-5-9-72 0,-15-5-20 16</inkml:trace>
  <inkml:trace contextRef="#ctx0" brushRef="#br0" timeOffset="-29643.4">15066 15843 569 0,'1'-1'64'16,"12"1"-61"-16,8 0-19 15,11 15 10-15,6 7 33 0,-4 3-29 16,-4-2 16 0,-13-1-19-16,-14 2 14 15,-3 3-10-15,-27 3 15 16,-13 3-5-16,-7-7-3 0,7-6 5 16,16-7-30-16,11-9 28 15,13-4-28-15,18 0-64 16,19-2-94-16,8-5-93 15</inkml:trace>
  <inkml:trace contextRef="#ctx0" brushRef="#br0" timeOffset="-29207.57">15755 16470 573 0,'-60'48'6'0,"-4"-4"15"0,-4-7-17 16,-4-9 65-16,-8-8-45 16,-12-15-1-16,-13-5-7 15,-11-14-22-15,-4-25 12 16,-7-22-21-16,2-22 29 16,10-22-29-16,23-9 10 15,31-3-7-15,37 7 18 16,24 8-2-16,30 9-5 15,32 5 15-15,23 9-42 16,18 11 44-16,17 14-33 16,16 17 37-16,4 18-26 15,5 16 15-15,-5 3-9 0,-11 28 4 16,-13 16 5-16,-19 18-26 16,-18 19 23-16,-30 14-20 15,-19 13 35-15,-22 3-24 16,-8-4 16-16,-15-8-6 15,-21-9 17-15,-7-6-10 16,-5-7-14-16,-1-12 13 16,4-10-48-16,5-10 8 15,7-10-55-15,4-7-112 16</inkml:trace>
  <inkml:trace contextRef="#ctx0" brushRef="#br0" timeOffset="-8676.4">8806 4209 528 0,'0'14'47'16,"-5"-8"-38"-16,-14 0-13 15,1 2 26 1,-7 2-9-16,-10 1 19 0,-6 0-37 15,-5-2 28-15,-11-7-15 16,-7-2 4-16,3-4 0 16,0-21-2-16,6-8 3 15,13-6-13-15,11-3 6 16,10 2-16-16,12 0 30 16,9 2-27-16,8-3 17 15,23 2-17-15,22 5 13 0,8 12 0 16,8 18-8-16,1 4 11 15,-6 33-28-15,-9 16 28 16,-16 9-24 0,-12 6 37-16,-21 2-25 0,-6 2 10 15,-29 2-4-15,-17 5-2 16,-9-4-19-16,3-8-36 16,3-13-44-16,7-22-177 15</inkml:trace>
  <inkml:trace contextRef="#ctx0" brushRef="#br0" timeOffset="-1072.45">8356 13780 271 0,'-253'26'3'0,"1"-13"-44"16,3-13-91-16</inkml:trace>
  <inkml:trace contextRef="#ctx0" brushRef="#br0" timeOffset="1147.01">9065 13405 181 0,'0'-14'240'0,"0"2"-235"0,-3 5 24 16,0 4 45-16,3 0-11 16,-1 3-17-16,1-1-20 15,0 1-6-15,0 0-1 16,0 0-5-16,0 4-11 15,0 25-2-15,4 16 5 16,8 12 4-16,-2-1-3 16,-4-12-4-16,-1-12-1 15,-2-11-3-15,-3-11 2 0,1-5-2 16,-1-5-2 0,0 0-1-16,0 0-1 15,0-12 2-15,0-22-4 0,0-17-6 16,0-9 2-16,0 0 9 15,8 12 0-15,2 13 1 16,6 12-1-16,1 7-2 16,4 9 0-16,2 6 1 15,3 1-2-15,2 24 3 16,1 18 6-16,-3 11-1 16,-5 7 3-16,-4-7-3 15,-6-11-1-15,-8-15-2 16,2-13 0-16,-5-5 3 15,0-6 1-15,0-3 1 16,0 0-8-16,1 0-23 16,-1-12-67-16,2-10-145 0</inkml:trace>
  <inkml:trace contextRef="#ctx0" brushRef="#br0" timeOffset="1711.23">9609 13794 583 0,'-52'16'-41'0,"1"0"38"0,-3 0 33 15,-2-2-9-15,-1-2-15 16,1-4 6-16,-5-7-1 15,0-1 7-15,-4-9 0 16,1-19-4-16,3-9 1 16,3-7-14-16,6-6 4 15,4-4-4-15,11-4 1 16,12-1-4-16,10-5 2 16,9-2-4-16,6 1 3 15,0 1-1-15,15-1 1 16,12-2 1-16,8-1-3 15,9 0 2-15,8 3-1 16,7 3 3-16,4 11-1 0,1 12 0 16,0 15 1-16,-1 16-3 15,1 8 2-15,1 28 1 16,0 22-1-16,4 17 4 16,-10 15-1-16,-8 8 2 15,-6 6 1-15,-11-2 0 16,-9-4 0-16,-9-4-2 15,-13-13 0-15,-3-5 6 16,-16-4 5-16,-15-9 3 16,-8-4-4-16,-4-5-3 15,3-8-11-15,4-9 5 16,9-10-7-16,11-9-5 0,13-7-19 16,3-3-33-16,16-10-112 15,1-16-75-15</inkml:trace>
  <inkml:trace contextRef="#ctx0" brushRef="#br0" timeOffset="13275.46">4703 11584 141 0,'0'-4'62'15,"0"0"-63"-15,0 4-11 16,3 0 24-16,-3 0 50 15,0 0-4-15,0 0-21 16,0 0-15-16,0 0 2 16,0 0 0-16,0 0 1 15,0 0-4-15,0 0 7 16,0 0 17-16,0 0-1 16,-10 0-7-16,-6 6-17 15,-9 2-7-15,-8 1-3 0,-5 3 5 16,-8-1-4-16,-5 1-1 15,-7 1-3-15,-5-2-5 16,-3 0-2-16,5-4 3 16,3 1 1-16,6-5 1 15,6-3 1-15,3 0-2 16,4 0 2-16,3-14-5 16,2-5 1-16,-3-6 0 15,3-3-2-15,-3-6 0 16,4-3 0-16,-3-6 2 15,0-5-4-15,5-4 2 16,-2-7-2-16,3-2 3 0,1-2-2 16,2 5 2-16,0 6 0 15,0 7 0-15,5 4-1 16,2 4 1-16,3 7 0 16,3-3-3-16,1-1 4 15,7-1-1-15,5-7-3 16,1 0 1-16,0 4-2 15,0-1 3-15,0 5-2 16,4 3 4-16,-1 3-5 16,4 1 5-16,-4 6-4 15,0 3 3-15,2 0-2 16,7 0 0-16,6-7 0 16,2-4-3-16,7-3 6 0,-3-3-4 15,4 1 2-15,-1-4-2 16,1 3 3-16,-1 1-1 15,3 3 0 1,1 4-1-16,8 0 0 0,4-1-2 16,6 1 3-16,6-3 0 15,0 0-1-15,-1-4 1 16,1 0 1-16,-6 4-1 16,-1 3-1-16,-3 7 1 15,-2 4 0-15,1 1 1 16,-2 2-2-16,2-1 0 15,-1 2 2-15,-1-1-3 0,6-2 3 16,-1 0-1-16,-1 5 0 16,-3 2 1-1,-5 5-1-15,3 0-3 0,-2 1 3 16,-3 1 0-16,4 0 0 16,-2-2 0-16,0 0-1 15,-3 0 3-15,0-2-2 16,-1 1 0-16,0 0 0 15,-2 2 0-15,0 2 0 16,0 0-1-16,-2 0 2 16,1 0-4-16,4 1 4 15,2 5-1-15,1 1 0 16,-1-3-1-16,2-2 1 0,-5 0 1 16,2-2-2-1,-2 0 3-15,2 0-3 16,-2 3 1-16,-1 1 0 15,1 5 1-15,-1 2-2 0,5 3 0 16,-2-1 1-16,3 6 0 16,-2-2-1-16,2-3 1 15,-2 2 0-15,-1-2-2 16,-3 1 4-16,-7 0-4 16,1 0 4-16,-1 2-2 15,-1 4 0-15,3 3-2 16,-4 3 4-16,3 1-2 0,0 1-4 15,2-1 4-15,1 1-1 16,4 2 0 0,-1-4-2-16,-5-1 1 15,-1 0-1-15,-3-1 1 0,-3 1-1 16,-5 3 2-16,-2 1-1 16,-2 7 0-16,1 3 4 15,-1-1-4-15,4 3 3 16,-2-1 0-16,1-2-1 15,-5 3 0-15,-4-3 0 16,0 0 0-16,0 1 3 16,-6 1-3-16,0 2 0 15,0 1 3-15,-12-1-3 16,-1-1 0-16,-5-2 1 16,1-1 1-16,-3-6-4 15,-1 1 4-15,-6-1-2 16,0 2-1-16,-10 2 3 0,0 1-3 15,-4-2 3-15,-6 0-1 16,-4 0 1-16,-10 1-1 16,-5 0 1-16,-5 4 4 15,1 0-5-15,0-2 1 16,7-3 0-16,4-6-1 16,2-4 0-16,1-2 2 15,-1-5-2-15,-2-2 2 16,-5-6 3-16,-3-1-4 15,-5-5 0-15,1 0-1 16,-2 0 0-16,1-1 2 16,1 2 2-16,4-1-2 0,12 0 4 15,8 0-3-15,10-1 6 16,9 1-5-16,2-3-5 16,6 1 3-16,2-1-3 15,8-2 0-15,5 0-1 16,2 0 4-16,1 0-2 15,2 0-5-15,0 0-7 16,0 0-10-16,-3 0-18 16,-4 0-39-16,-6 0-88 15</inkml:trace>
  <inkml:trace contextRef="#ctx0" brushRef="#br0" timeOffset="14467.25">4913 12926 587 0,'-9'6'2'0,"4"-3"-5"15,4 1 11-15,-1-4 12 16,2 0-10-16,0 0-9 0,0 0 1 16,0 0 4-1,0 0 12-15,0 0-3 16,-1 0 0-16,-4-6 1 15,-2-16 1-15,-6-11-15 0,1-12-4 16,-3-8 2-16,3-1 0 16,-1-3 1-16,4 2-3 15,3 5 3-15,3 9-2 16,3 10 2-16,0 13-3 16,0 10 2-16,0 6-3 15,0 2 0-15,0 0-6 16,0 0 1-16,15 0 5 15,7 0 2-15,2 2 1 0,4 11-2 16,2 8 3 0,7 11-1-16,3 10 1 15,2 12 0-15,0 9 0 0,-4 1 3 16,-3-4-1-16,-2-11-4 16,-5-15 1-16,-1-11 0 15,-10-12 0-15,-6-8-2 16,-8-1 2-16,-3-2-4 15,0 0 10-15,0-22-5 16,-3-24 8-16,-12-14-9 16,-6-12-1-16,-1 5 3 15,2 11-2-15,4 13-1 16,4 15 4-16,5 13-3 16,4 4 0-16,0 3-17 15,3-5-42-15,0 2-54 16,0 3-86-16</inkml:trace>
  <inkml:trace contextRef="#ctx0" brushRef="#br0" timeOffset="14767.45">5181 12235 704 0,'0'-3'-1'16,"0"1"-5"-16,6 2-5 15,18 0 0-15,2 17 5 16,0 11-10-16,-3 7-17 16,-13 2 15-16,-7-2 17 0,-3-10-4 15,0-5 6-15,-3-9 14 16,-4-6 26-16,3-1-10 16,4-4-11-16,0 0-11 15,0 0-14-15,3 0-5 16,17 0 5-16,5-3 2 15,6-3 6-15,2-3-27 16,-2 0-44-16,-4-1-57 16,-6 0-327-16</inkml:trace>
  <inkml:trace contextRef="#ctx0" brushRef="#br0" timeOffset="17356.21">4737 11426 304 0,'0'2'2'0,"-2"0"-10"15,-4-1 13-15,-1 2 19 16,0 1-19-16,-2 0-3 16,3 0 2-16,-4 1 7 15,3-3 8-15,-2 1 4 16,-2 0-4-16,-4 0-7 16,-2-1-4-16,1-2-6 15,-6 0 2-15,-4 0 0 16,0 0 1-16,1-5 12 15,-3-10-9-15,1-6 10 0,1-8-16 16,-3-8-1-16,4-9-3 16,-2-5 2-1,5-5-2-15,1 1-1 16,0-1 2-16,5-1 2 0,0 4-1 16,3 0 0-16,0 2 2 15,3 8-3-15,1-1 1 16,-3 3 1-16,8 7-1 15,1-3-1-15,3 4 1 16,0-1-1-16,0 6 0 16,4 1-1-16,8 8 2 15,1 2-2-15,0 2 0 16,6 2 1-16,3 2-2 0,1 1 0 16,3 3 0-16,7 2-1 15,-2 5-1 1,3 0 3-16,-1 0-9 15,-2 0-2-15,-3 8 1 0,-2 2-1 16,-1 1-3-16,-5 3 0 16,-4 1 0-16,0 2 7 15,-4 0 8-15,5 2 1 16,-1 0 0-16,0 7 1 16,0 4-2-16,3 8 1 15,-3 6 0-15,-2 7 3 16,2-1-3-16,-4 0 1 15,1-2 0-15,-1-5 0 16,-7 0-2-16,-2-4 1 16,-3 0 1-16,0-2-1 15,-11 2 8-15,-10 7 5 0,-2-2-3 16,-3 5-9-16,4 0 1 16,5-5-3-16,7-5-4 15,5-7-15-15,5-5 1 16,0-6-71-16,0-7-85 15</inkml:trace>
  <inkml:trace contextRef="#ctx0" brushRef="#br0" timeOffset="21563.7">4307 12446 542 0,'-26'22'38'16,"6"-2"-53"-16,4 10 8 15,10 7 10-15,6 9 2 16,0 5 8-16,0 5-6 15,11-2-3-15,10 0 1 0,5-8-1 16,2-5-1-16,6-10-3 16,-7-8 3-16,0-8-3 15,-7-12-3 1,-1-3 2-16,-7-16 2 0,1-26 5 16,-6-17 3-16,-7-15-5 15,0-5-1-15,-20 8 2 16,-6 13-2-16,-6 16 1 15,6 15 10-15,-3 12 6 16,3 7-12-16,5 6-3 16,0 2-2-16,4 0-5 15,4 14-6-15,5 15-21 16,5 10-50-16,3 2-45 16,0-13-148-16</inkml:trace>
  <inkml:trace contextRef="#ctx0" brushRef="#br0" timeOffset="21838.96">4631 12233 539 0,'-24'0'98'16,"-2"11"-115"-16,3 17 18 0,10 15 8 15,6 20 2 1,7 23-4-16,8 17-1 16,16 8-3-16,9-2 0 15,6-7 2-15,4-15-4 0,9-12 1 16,4-15-2-16,4-14 1 16,0-13-2-16,-2-16-47 15,-7-15-68-15,-14-7-161 16</inkml:trace>
  <inkml:trace contextRef="#ctx0" brushRef="#br0" timeOffset="22366.55">5327 12048 578 0,'0'-4'37'15,"0"3"-41"-15,0 1 0 16,15 0-1-16,15 4 3 15,10 15 14-15,4 16-6 16,4 17-2-16,3 22 1 16,-4 21 6-16,-2 17-7 15,-12 9-2-15,-6-4-2 16,-13-10 4-16,-12-19 1 16,-2-15 13-16,-6-12 4 15,-12-16-13-15,6-13-7 0,2-17 0 16,7-12-13-16,3-3-48 15,0-18-145-15</inkml:trace>
  <inkml:trace contextRef="#ctx0" brushRef="#br0" timeOffset="26575.4">7783 12748 422 0,'-8'0'18'16,"1"-1"-17"-16,5-2 25 15,2 3 17-15,-1-1-12 16,1 1-20-16,0 0-8 16,0 0-1-16,0 0-2 15,0 0-3-15,0 0-2 16,18 0-1-16,10 0 6 0,6 0 0 15,5 0 1 1,1-3-1-16,0-2 0 16,-2 3 0-16,-7-2-1 15,-10 2 3-15,-9 1-3 0,-8 1 1 16,-4 0-1-16,0 0 4 16,0 0 0-16,-19 12 7 15,-12 6 2-15,-11 3-12 16,-2 0 3-16,5-7 2 15,6-4 6-15,12-5 4 16,6-3-5-16,10-1 7 16,4-1-2-16,1 0-7 15,0 0-9-15,0 0-4 0,15 0-6 16,22-8 10 0,8-7 1-16,7 1 0 15,3 1-1-15,-7 2-6 16,-2 4-5-16,-9 1-7 0,-9 4 4 15,-11 0 5-15,-11 0 9 16,-1 2 0-16,-5-2 3 16,0 2 3-16,0 0 9 15,0 0-1-15,-5 0-9 16,-12 0-19-16,-3 0-45 16,-10 0-53-16,0 6-138 15</inkml:trace>
  <inkml:trace contextRef="#ctx0" brushRef="#br0" timeOffset="28619.39">7878 12777 367 0,'-16'0'-96'0,"16"0"-45"16</inkml:trace>
  <inkml:trace contextRef="#ctx0" brushRef="#br0" timeOffset="33390.83">5501 13874 132 0,'0'-14'-20'15,"0"-1"12"-15,0 7 25 16,0 1 25-16,0 0 12 16,0 2 7-1,0-1 1-15,0 4 16 0,0 2-1 16,0 0-18-16,0 0-15 15,-7 0-15-15,-1 0-10 16,1 0-15-16,-1 3 1 16,1 7-3-16,-1 12-1 15,1 13-1-15,4 18 2 16,3 12-5-16,0-1 4 16,0-3-2-16,12-11 1 15,1-10-1-15,4-12-1 0,2-5-4 16,3-10-1-16,1-6-3 15,2-5-11 1,-1-2 6-16,-6-10-9 16,-5-16 12-16,-5-13 8 0,-5-11 3 15,-3-11-2-15,0-7 2 16,-17-2 0-16,-8 9 0 16,-3 12 4-16,-2 17-2 15,3 13 2-15,5 9 6 16,7 7 7-16,4 3-11 15,1 0-7-15,8 7-11 16,2 17-68-16,0 4-67 0,11-7-151 16</inkml:trace>
  <inkml:trace contextRef="#ctx0" brushRef="#br0" timeOffset="33624.21">5778 13589 594 0,'-24'0'1'16,"-1"1"-6"-16,7 12 19 15,5 2 12-15,7 17-6 16,6 14-17-16,0 21-2 16,18 11 0-16,10 1-2 15,12-5 3-15,5-7-2 16,2-8-5-16,3-4-27 15,-6-5-38-15,-2-11-41 16,-12-17-92-16</inkml:trace>
  <inkml:trace contextRef="#ctx0" brushRef="#br0" timeOffset="34007.18">6114 14050 499 0,'0'0'3'0,"0"0"-8"15,0 0 16-15,2 0 14 0,-2 0-13 16,0-14-12 0,0-22 7-16,0-23-4 15,-4-22-1-15,-7-9-2 16,-1 2 4-16,-4 15-4 0,5 18 0 16,5 21 1-16,1 18 2 15,5 13 12-15,0 3-1 16,0 5-16-16,19 28-5 15,14 21 22-15,4 21 12 16,6 5-20-16,-4-9-3 16,-2-20-3-16,-4-19-1 15,-5-19-1-15,-9-12 1 16,-6-1 0-16,-9-24 5 16,-4-24 4-16,0-19-4 15,-12-10-1-15,-12 6-4 16,-4 16 2-16,5 16-8 15,1 14-13-15,8 8-20 0,3 10-19 16,0 7-54-16</inkml:trace>
  <inkml:trace contextRef="#ctx0" brushRef="#br0" timeOffset="34187.16">6413 13314 488 0,'4'0'3'15,"9"0"-18"-15,7 14 28 16,8 23 21-16,0 21 8 16,-4 26-28-16,-15 22-4 15,-6 6-8-15,-3 4-14 0,0-6-37 16,-9-13-32-16,-6-15-73 16</inkml:trace>
  <inkml:trace contextRef="#ctx0" brushRef="#br0" timeOffset="34607.17">4983 13989 602 0,'0'0'19'0,"-21"0"-25"0,-7 9 8 15,-1 11 4-15,-3 6-4 16,5 6 0-16,-1 4-4 16,11 0-2-16,2-2-12 15,8-7-23-15,7-7-39 16,0-12-47-16,-3-8-174 15</inkml:trace>
  <inkml:trace contextRef="#ctx0" brushRef="#br0" timeOffset="34764.35">4734 13944 476 0,'0'-3'80'0,"0"3"-70"16,0 0-19-16,4 2 5 15,22 18-4-15,10 10 17 0,14 4 2 16,5 3-10-16,5-7 2 15,0-6-4-15,-5-5-33 16,-11-9-60 0,-15-9-181-16</inkml:trace>
  <inkml:trace contextRef="#ctx0" brushRef="#br0" timeOffset="36179.34">2826 8576 555 0,'-19'0'16'16,"-8"0"-17"-16,9 21 30 16,2 8 3-16,2 8-14 15,3 10-11-15,5 3 0 16,4 5-1-16,2 5-5 15,0 0 4-15,15-3-4 16,9-4 1-16,16-10-3 0,2-9 2 16,1-10-2-16,-3-10-4 15,-4-14-1-15,-5 0-2 16,-3-30 1 0,-4-18 2-16,-7-12 3 0,-11-6-3 15,-6-1 4-15,-9 4 1 16,-21 8 2-16,-9 9 0 15,-5 10 3-15,-4 8 0 16,0 12 3-16,5 9 9 16,6 7-14-16,10 0-2 15,8 2-4-15,14 14-17 16,5 3-55-16,11-5-96 0</inkml:trace>
  <inkml:trace contextRef="#ctx0" brushRef="#br0" timeOffset="36459.32">3224 8371 361 0,'-39'0'287'15,"2"3"-290"-15,6 23 22 16,4 14 7-16,9 16-1 15,3 13-16-15,12 9-2 0,3 1-2 16,5-4 1-16,20-5-2 16,12-10-4-1,8-5 1-15,10-6 0 0,-1-9-4 16,-4-4-29-16,-1-5-8 16,-15-7-28-16,-7-8-47 15,-7-10-72-15</inkml:trace>
  <inkml:trace contextRef="#ctx0" brushRef="#br0" timeOffset="36907.12">3544 9128 561 0,'-6'0'26'0,"2"-7"-30"16,-3-4 33-16,5-12 3 0,0-8-26 15,2-12-6-15,0-10-1 16,-1-4 2-16,-4-7 0 16,-4-4-1-16,0 3 0 15,-1 8-1-15,4 16 4 16,2 20-3-16,1 13 10 16,1 8 25-16,2 0-22 15,0 14-15-15,9 20-3 0,18 16 14 16,4 12-2-1,3 3-1-15,5-5-6 16,1-7 3-16,-1-10-2 16,-5-11-1-16,-8-13-1 0,-10-8 0 15,-6-6-1-15,-10-5-2 16,0 0 10-16,0-21-3 16,0-31 9-16,0-23-13 15,0-21 3-15,-7 5-3 16,-3 12 1-16,1 20 1 15,-1 23 1-15,3 18-2 16,1 11 0-16,0 6-8 16,6 1-40-16,-3 14-57 0,0 6-136 15</inkml:trace>
  <inkml:trace contextRef="#ctx0" brushRef="#br0" timeOffset="37259.18">3814 8321 583 0,'0'-17'23'0,"10"0"-23"15,12 5-1-15,10 2 1 16,-1 10-7-16,0 0 1 16,-12 21-40-16,-6 10-4 15,-13 3 9-15,0 1-13 0,-10-4 40 16,-9-8 19-1,7-9 35-15,2-7 44 16,6-4-12-16,4-2-22 0,0-1-30 16,1 6-25-16,18 2-7 15,3 8 14-15,1 4 1 16,-4 4-3-16,-13 0 3 16,-6 5-4-16,0-1 2 15,-20-1 2-15,-8-2 0 16,-1-8-1-16,3-6 3 15,4-7-3-15,13-4-3 16,9-5-37-16,0-25-114 16</inkml:trace>
  <inkml:trace contextRef="#ctx0" brushRef="#br0" timeOffset="37531.45">4178 8161 474 0,'27'-2'-5'15,"0"2"-4"-15,10 23 8 16,-6 22 17-16,-1 25 5 16,-6 22-1-16,-1 14 22 15,-9 7 8-15,-5-2-26 16,-6-15-7-16,-3-12-1 15,0-11 1-15,-9-8-6 0,-16-6-5 16,-9 0-4-16,-4-8 0 16,-3-3-31-16,4-14-99 15</inkml:trace>
  <inkml:trace contextRef="#ctx0" brushRef="#br0" timeOffset="41983.29">19496 13706 302 0,'0'-10'37'0,"-3"2"-21"16,2 2 73-16,-1 6-29 15,1 0-7-15,1 0-16 16,-2 0-17-16,2 0-12 15,0 2-5-15,0 21-4 16,0 18 4-16,3 26 22 16,2 16-6-16,1 10-10 15,0-4-3-15,5-12 2 16,0-16-7-16,0-18 2 16,-3-13-5-16,-3-12 4 15,-4-11-4-15,1-4 0 16,-2-3-39-16,0-4-21 15,-12-27-63-15</inkml:trace>
  <inkml:trace contextRef="#ctx0" brushRef="#br0" timeOffset="42531.82">19204 13033 669 0,'0'-5'-1'0,"0"-1"-6"16,2 6-5-16,14 0 3 15,14 0-2-15,4 17 12 16,-2 13-10-16,-9 9 7 15,-14 7-2-15,-9-2 4 16,0-5 1-16,-16-11 1 16,-12-9 3-16,-4-8 12 15,-2-8 5-15,4-3-4 16,6 0 3-16,11 0-1 16,7 0-9-16,6 0-8 15,0-1-4-15,10-6-7 16,17-1-1-16,15-6 11 0,0 0-4 15,-1 6 2-15,-6 3-3 16,-10 5 4-16,-4 0-2 16,-5 0 1-16,-5 0-1 15,-5 0-1-15,-5 0 3 16,-1 0-1-16,0 0 2 16,0 0 3-16,0 0 3 15,0 0-2-15,0 0 0 16,0 0-2-16,0 0-4 15,0 0-4-15,0 0-1 16,0 0-15-16,6 0-31 16,1 0-34-16,2 0-7 0,-6 0-228 15</inkml:trace>
  <inkml:trace contextRef="#ctx0" brushRef="#br0" timeOffset="43379.62">17913 14311 464 0,'-12'-6'-5'16,"9"4"10"-16,3 2 34 15,0 0 24-15,0 0-20 16,0 0-20-16,0 2-12 16,0 29-2-16,0 12 9 15,0 10 3-15,0 1-13 16,0-12-5-16,5-5-4 0,-4-6 3 16,1-6-1-16,-1-7-1 15,-1-10 2-15,0-4-7 16,3-4-5-16,-3 0-7 15,1 0-21-15,-1 0-65 16,0-19-29-16</inkml:trace>
  <inkml:trace contextRef="#ctx0" brushRef="#br0" timeOffset="44639.28">17947 14273 377 0,'-3'0'24'0,"2"-2"-41"0,1 1 12 16,-2 1 13-16,2-1 5 15,0 0 3-15,0 1 0 16,0-2 15-16,0 2 5 15,0 0 10-15,0 0-11 16,0 0-13-16,0 0-6 16,0 0-15-16,0 0 1 15,0 0-7-15,0 0 2 0,0 0 0 16,0 0 2-16,0 0 0 16,0 0-1-16,0 0 3 15,0 0-1-15,0 0 4 16,0 0 0-16,-1 0 6 15,-2 0-6-15,3 0-1 16,0 0-4-16,0 0 0 16,0 0-2-16,0 0 1 15,0 0-3-15,3 0 0 16,10 0 5-16,11-2 0 16,9-3 2-16,9-1-3 15,17-4 2-15,17-3 0 16,9-4-1-16,15-5 1 0,7-3-3 15,12-1 3-15,11 0-2 16,10 1 2-16,3 4-1 16,0 1 1-16,-2 1 0 15,4-1-1-15,4 0 1 16,5 0-2-16,4 3 2 16,0 2-2-16,-1 3 2 15,-5 3-2-15,-2 2 2 16,-6 0-2-16,-5 2 3 15,4-5-2-15,9-1-1 16,7-6 3-16,9 0 2 16,8-2 2-16,4 1-6 0,-7 3 5 15,-7-2-6-15,-10 0 4 16,-6-1-4 0,4-6 3-16,11-1-1 0,6-1 0 15,11-3 1-15,3-1-1 16,-10 3 4-16,-8 2-4 15,-20 1 1-15,-18 10-2 16,-15 3 1-16,-9 5 1 16,0 2-2-16,3-2-1 15,3 2 2-15,-8 1-2 16,-9 3 2-16,-17 0-2 16,-18 15 0-16,-9 0 1 15,-13 0-1-15,-5-1 2 0,-9 0 0 16,3 1-2-16,-4-3 4 15,1 1-5 1,5 0 4-16,0-1 0 16,3 0 0-16,1 0-3 0,-6 1 2 15,0 0-1-15,-6 3-1 16,-3 0 2-16,-1 8-1 16,-4 4 2-16,-3 8 7 15,-3 6 2-15,-5 5-4 16,2-2-4-16,-1-4-3 15,2-4 1-15,-1-5 1 16,2-2 1-16,-2-2 17 0,-1-6-14 16,-1-4-2-16,-1-7-5 15,2-5 5-15,-2-3-3 16,0-3 3 0,0 0 3-16,0 0 1 0,0 0 7 15,0 0-6-15,0 0 2 16,0 0 1-16,0-2-1 15,-5-5-10-15,-7 0 1 16,-3-2-3-16,2-1-1 16,1 2 0-16,0 1 1 15,4 3 0-15,1-1 0 16,-2 1 0-16,-3 0-3 16,-9 1 4-16,-7 2 0 15,-11-2-1-15,-14 3-4 16,-7 0 4-16,-2 0-9 15,6 0 5-15,16-1 2 16,18-3-5-16,16-3-40 0,6-18-65 16</inkml:trace>
  <inkml:trace contextRef="#ctx0" brushRef="#br0" timeOffset="44924.1">24934 13037 704 0,'-18'-5'-1'16,"9"3"-8"-16,3 2 14 15,-7 21 18-15,0 17-13 16,3 7-5-16,9 8-3 16,1-6-5-16,0-2-14 15,13-5-28-15,-5-7-50 16,-2-10-117-16</inkml:trace>
  <inkml:trace contextRef="#ctx0" brushRef="#br0" timeOffset="45455.29">25101 13159 529 0,'0'0'55'0,"0"5"-52"15,-7 9 12-15,3 6 36 16,4 9-37-16,0 1-9 16,14-3-7-16,11-3-1 15,6-11-6-15,0-12-22 16,-1-1-8-16,-3-18 4 15,-13-11 20-15,-14-6 5 16,0-1 13-16,-27 5 6 16,-6 8 38-16,-7 7-1 15,1 11-26-15,7 3-10 0,10 2-2 16,15 0-8-16,7 0-5 16,10 6-43-16,22 9 25 15,17-2-16-15,3-9-55 16,0-4 3-16,-8-3-11 15,-15-6 34-15,-14 3 56 16,-12 5 51-16,-3 1 118 16,0 0-14-16,-8 0-44 15,-6 11-56-15,0 9-29 16,5 6-4-16,7 3-8 16,2-2-1-16,19-2-4 15,13-8 3-15,11-11-5 16,1-6-11-16,-4-12-5 0,-6-18-4 15,-13-3-3-15,-16-2 15 16,-5 4 14-16,-13 5 4 16,-13 7 8-1,-3 7 15-15,4 6-10 0,7 6-19 16,8 0 1-16,10 0-20 16,0 12-57-16,22 5 8 15,8-2-48-15</inkml:trace>
  <inkml:trace contextRef="#ctx0" brushRef="#br0" timeOffset="47491.17">22368 13325 520 0,'-11'-6'10'16,"5"2"-9"-16,6 4 9 15,0 0 21-15,0 0-18 16,0 0-13-16,0 0-11 15,0 24-1-15,5 20 33 16,1 27 27-16,-3 18-16 0,-2 16-15 16,2 0-1-1,3 0-12-15,3-13 2 16,2-19-8-16,0-17 5 16,-2-23-7-16,-1-16 5 0,-5-12-5 15,0-5-15-15,1-1-13 16,5-39-9-16,-6-24-13 15,-3-18-195-15</inkml:trace>
  <inkml:trace contextRef="#ctx0" brushRef="#br0" timeOffset="47731.54">22234 12793 505 0,'-7'27'158'15,"-10"8"-171"-15,-5 10 9 16,3 5 6-16,10-7 1 16,2-8-4-16,7-2 2 15,0-7-4-15,2-6-29 16,15-12-71-16,3-8-65 15</inkml:trace>
  <inkml:trace contextRef="#ctx0" brushRef="#br0" timeOffset="47976.48">22333 12866 621 0,'0'21'25'16,"-6"-3"-32"-16,2 6 8 15,4 0 0-15,1-2 0 16,28-1-5-16,9-3-1 15,10-10 5-15,-2-8-12 16,-7-14-5-16,-11-14-3 16,-13-6 9-16,-15 2 12 15,-3 1 8-15,-30 3 3 16,-13 12 18-16,-9 4-6 16,-4 10-19-16,6 2-1 15,9 0-5-15,17 15-2 16,17 10-53-16,8 4-107 15</inkml:trace>
  <inkml:trace contextRef="#ctx0" brushRef="#br0" timeOffset="48651.37">19815 14176 624 0,'0'-3'3'15,"0"3"-11"-15,0 0 7 16,0 0 4-16,-18 22 5 15,-18 17-7-15,-11 13-19 16,-8 5 17-16,-1-6 1 16,4-12 3-16,5-9 4 0,16-11 4 15,12-8-1-15,11-7 10 16,8-3-4-16,0 3-20 16,17 7-6-1,12 5 12-15,7 5-3 0,2 1 3 16,1-1-2-16,-3 0-1 15,-5-3 0-15,-6-3-35 16,-7-5-8-16,-10-6-50 16,-8-4-27-16,-2-7-103 15</inkml:trace>
  <inkml:trace contextRef="#ctx0" brushRef="#br0" timeOffset="49035.36">19573 14493 505 0,'-4'0'33'16,"4"0"-22"-16,0 0-15 15,6-2-2 1,20 0 9-16,17-3 25 16,18-3-6-16,13-5 1 0,16-3-6 15,6-2-8-15,11-2-4 16,11 1-3-16,9-2-2 16,1-1 1-16,3 1 0 15,-4 0 1-15,-4 2-1 16,5 3 0-16,2 5 1 15,1 4 0-15,2 7-3 16,-1 0 5-16,2 0-3 0,-4 0 5 16,-2 0 5-1,-12 0-9-15,-18 0 2 16,-19 0-2-16,-18-2 1 16,-15-5-2-16,-16-2 3 0,-9 2-1 15,-15 1 0-15,-5 5 2 16,-1 1 7-16,0 0 17 15,0-1-12-15,-7-2-5 16,-15-2-14-16,-5-4-11 16,-4 0-31-16,1-1-21 15,-3-4-94-15</inkml:trace>
  <inkml:trace contextRef="#ctx0" brushRef="#br0" timeOffset="49243.79">22110 14043 676 0,'0'1'45'16,"8"1"-58"-16,8 9-23 0,5 8 36 16,6 8 0-16,-1 9 2 15,0 5 1-15,-10 4-3 16,-7-5 0-16,-9 2 2 16,-19-1-2-16,-25 0 6 15,-15-1-13-15,-2-8 0 16,1-10-11-16,14-9-8 15,15-12-15-15,11-1-81 16</inkml:trace>
  <inkml:trace contextRef="#ctx0" brushRef="#br0" timeOffset="49831.4">20814 14798 569 0,'0'-2'55'0,"0"2"-23"15,0 0 22-15,0 0-2 16,0 0-31-16,0 0-15 16,0 6-10-16,0 20 1 15,0 2 6-15,0 0-4 16,2-11-8-16,-1-14-11 15,1-3 12-15,-2 0-2 16,0 0 1-16,0-18-4 16,1-14 6-16,5-11 6 15,7 3-4-15,4 7 6 0,5 9-6 16,2 7 4-16,4 6-1 16,-2 8 0-16,1 3-2 15,-2 12 1-15,-4 17 3 16,-3 13-1-16,-7 13 5 15,-3 10-2-15,-5-3 9 16,-3 3-7-16,0-5 1 16,0-7-5-16,0-3 3 15,0-3-3-15,0-7 0 16,0-3-3-16,0-8-22 16,0-4-47-16,0-10-73 15,0-12-97-15</inkml:trace>
  <inkml:trace contextRef="#ctx0" brushRef="#br0" timeOffset="52699.2">5248 14798 141 0,'0'-6'146'0,"-14"-4"-72"16,-12-1-6-16,-1 1-20 15,-7-1 1-15,2 3-2 16,3 2-12-16,8-1 4 16,9 5-15-16,6-1-2 15,3 3-3-15,3 0-13 16,0 0-6-16,0 0-3 16,3-2-6-16,33-7 0 15,23-9 7-15,29-13 9 0,21-11-1 16,23-11-3-1,13-7 1-15,15-1-4 16,6 3 4-16,-7 8-8 16,-7 8 6-16,-12 8-4 0,-23 6 4 15,-24 7-1-15,-25 6 0 16,-29 8-3-16,-22 3 2 16,-11 4-1-16,-6 0-1 15,-20 0 5-15,-17 6-4 16,-21 10 1-16,-21 2-3 15,-16 5 2-15,-14 5-1 16,-12 10 2-16,-10 9 0 0,-9 7-1 16,-7 11 1-16,8 2-10 15,4-3 5 1,14-8 0-16,19-13 9 16,20-15-4-16,28-11 11 0,23-10 1 15,14-2-2-15,13-5-6 16,4 0-6-16,0 0 2 15,13 0-15-15,26-5 11 16,25-15 1-16,25-10 4 16,20-10-1-16,18-5 1 15,11-5 0-15,7 0-3 16,1 3 4-16,-3 6-4 16,-8 7 3-16,-10 6-5 0,-13 8 7 15,-24 6-4-15,-30 6 2 16,-25 5 0-1,-21 3-3-15,-12-2 4 16,0 2 5-16,0 0 14 0,-21 0 6 16,-5 0-20-16,-11 0-7 15,2 0 0-15,-3 0 0 16,10 6-5-16,4 2-21 16,14 5-29-16,4 7-106 15</inkml:trace>
  <inkml:trace contextRef="#ctx0" brushRef="#br0" timeOffset="67315.95">3736 10504 28 0</inkml:trace>
  <inkml:trace contextRef="#ctx0" brushRef="#br0" timeOffset="68187.61">3712 9876 534 0,'-10'-3'20'0,"2"1"-9"0,2 2 33 16,-4 0-4-1,-5 0-11-15,-5 15-17 16,-6 23-8-16,-8 21-4 15,-5 22 0-15,-3 11 1 0,-2 2 0 16,2-2 0-16,3-4-3 16,5-6 5-16,4-8-7 15,6-9 8-15,5-9-6 16,13-12 4-16,6-10-2 16,0-5 1-16,12-7-2 15,16-4-3-15,11-4 4 16,10-8-7-16,6-6 7 15,3 0-6-15,-3-10 6 0,-7-4-4 16,-5 6-2 0,-7 3-16-16,-11 5 2 15,-7 0 8-15,-9 18-14 16,-9 13 15-16,0 8 9 0,-12 9 10 16,-8 2-5-16,-2-4 13 15,0-7 6-15,10-10-8 16,2-8 0-16,5-11-7 15,5-7-3-15,0-2-9 16,0 6 4-16,17 10-6 16,8 12 10-16,9 17-3 15,3 14 2-15,-1 19-2 16,-1 17 3-16,0 16-1 16,-5 10-4-16,0 2 5 15,-2-3-2-15,-1-8 10 16,-2-4-7-16,3 2 7 0,2 10-6 15,8 22 1-15,6 15 1 16,2 11-2-16,5 1 1 16,1-13-6-16,-4-15 4 15,-2-14-4-15,-1-12 6 16,0-3-6-16,0-1 0 16,-1-1 0-16,-2-1-2 15,-10-3 3-15,1-6-2 16,-7-8 2-16,-6-11-9 15,-6-14 11-15,-7-16-5 16,-4-19 3-16,-3-15 0 16,0-12 1-16,0-6-16 15,0 0-19-15,6-17-14 0,8-26-47 16,11-32 22-16,5-25-150 16</inkml:trace>
  <inkml:trace contextRef="#ctx0" brushRef="#br0" timeOffset="81572.2">23571 5086 525 0,'-16'1'10'15,"-1"-1"-9"1,10 0 5-16,5 0 46 0,2 0-16 16,0 0-21-16,0 0-12 15,0 0 5-15,0 0 2 16,0 0-5-16,0 0-1 16,0-1-3-16,5-1 0 15,16-7-1-15,7-5 2 16,12-8 2-16,6-10-2 15,0-8-1-15,6-10 3 0,-7-9-4 16,0-8 0-16,-11-4 3 16,-14-1-11-1,-12 8-11-15,-8 15-11 16,-14 20 6-16,-18 18 19 0,-6 11-1 16,-7 14 13-16,0 21-2 15,5 15 15-15,7 12-5 16,11 9-6-16,13 6-3 15,9 0-2-15,3-3-1 16,22-4-1-16,5-6-1 16,-3-7 1-16,-3-4-1 15,-10-4-8-15,-12-4-35 16,-2-2-51-16,-15-6-11 0,-13-12-41 16,-8-10-80-16</inkml:trace>
  <inkml:trace contextRef="#ctx0" brushRef="#br0" timeOffset="81948.2">23471 5352 318 0,'-10'-9'70'16,"8"3"-1"-16,2 4-26 16,12-9-29-16,27-11-7 15,13-10 25-15,8-3 1 16,-1 2-24-16,-7 8-5 16,-4 8 1-16,-11 9-5 15,-8 5 0-15,-12 3-4 16,-9 0-4-16,-5 0-4 0,-3 1 8 15,0 8 11-15,0 0 17 16,0 5 7 0,0 4-9-16,0-2-14 15,19-1-9-15,18-3-1 0,14-2 2 16,7-8 2-16,-4-2-12 16,-7-6-28-16,-14-14 7 15,-15-4-4-15,-18 0 28 16,-7-5 9-16,-23-2 8 15,-12 2 21-15,-8 5 7 16,2 11-14-16,-3 12-9 16,12 1-6-16,10 12-4 15,12 8-8-15,17 5-26 16,6-1-42-16,31-6-21 16,13-16-38-16,9-2-100 15</inkml:trace>
  <inkml:trace contextRef="#ctx0" brushRef="#br0" timeOffset="82180.18">24196 5066 136 0,'9'-7'146'15,"-6"5"-43"-15,-3 2-1 16,0 0-30-16,0 2-36 16,2 16-22-16,1 5 10 15,2 6-13-15,2-4-9 16,-3-9-2-16,-1-9-3 16,-1-6-29-16,-2-1 15 15,1-7 10-15,4-16 14 16,1-9-9-16,5-5 8 15,3 6 9-15,4 8-6 16,4 7-9-16,7 6-2 16,3 3 0-16,5 5 0 0,-1 2-5 15,0 0-31-15,-8 0-38 16,-6-5-93-16</inkml:trace>
  <inkml:trace contextRef="#ctx0" brushRef="#br0" timeOffset="82403.58">24554 4492 707 0,'-25'0'3'0,"1"17"2"16,0 29 21-16,3 21-6 16,5 20-10-16,11 7-4 15,5-4-3-15,5-5 0 0,20-11-2 16,6-10 0-16,3-13 1 15,1-13-5-15,-4-8-18 16,-1-13-33-16,-3-16-21 16,-6-7-84-16,-2-36-197 15</inkml:trace>
  <inkml:trace contextRef="#ctx0" brushRef="#br0" timeOffset="82583.79">24766 4854 446 0,'0'0'262'15,"0"0"-268"-15,0 0 12 16,0 10 17-16,0 12-10 0,0 10-11 16,0 8 1-16,0 4-1 15,1-5 0-15,1-2-3 16,-2-2-7-16,0-13-40 16,0-7-21-16,0-15-37 15,-10-2-75-15</inkml:trace>
  <inkml:trace contextRef="#ctx0" brushRef="#br0" timeOffset="82727.38">24636 4802 650 0,'-3'-4'34'0,"1"2"-33"16,2 2-3-16,3-3-1 16,24 1-6-16,12-2 9 0,10 2-3 15,-6 2-77-15,-7 0-72 16,-14 0-172-16</inkml:trace>
  <inkml:trace contextRef="#ctx0" brushRef="#br0" timeOffset="83010.95">24862 4887 597 0,'-1'16'-1'0,"1"7"5"16,0 8 18-16,0 2 0 16,11 0-13-16,3-4-7 15,1-6-2-15,-8-9 2 16,-1-7-6-16,-3-5-17 15,-1-2 4-15,1-9 17 0,3-26 3 16,6-8 2-16,1-7-5 16,0 11 2-16,-1 16 0 15,1 10 3 1,0 12 2-16,3 1-3 0,8 0 6 16,1 12 1-16,0 11-6 15,-5 6 0-15,-5 0-4 16,-9 6 0-16,-6 1 0 15,0 0 1-15,0 0-35 16,-5-5-51-16,-2-15-76 16</inkml:trace>
  <inkml:trace contextRef="#ctx0" brushRef="#br0" timeOffset="83244.32">25154 4896 720 0,'-6'0'-11'0,"3"0"6"16,3 0-2-16,29 0 5 16,15-2 5-16,10 1-2 15,-2 1 2-15,-9 0-4 16,-10 3 1-16,-14 9-17 0,-13 6-61 15,-6-2-110 1</inkml:trace>
  <inkml:trace contextRef="#ctx0" brushRef="#br0" timeOffset="83459.75">25190 4755 605 0,'-3'0'2'0,"3"0"30"16,0 0-3-16,0 15-22 15,13 23-5-15,7 21 32 16,-4 13-11-16,-1-1-13 16,-4-8-4-16,-1-11-5 15,-4-14 1-15,-2-14-2 0,-4-9 1 16,0-13 0 0,2-2-23-16,1 0-38 15,3-20-58-15,2-22-265 16</inkml:trace>
  <inkml:trace contextRef="#ctx0" brushRef="#br0" timeOffset="89384.38">25827 4853 598 0,'-8'-3'4'0,"6"2"16"0,2 1 31 16,0 0-1-16,0 0-29 16,0 0-14-16,0 0-9 15,-1 4 4-15,-4 25 1 16,-1 11 5-16,0 12 1 16,-4-5-7-16,2-8 0 15,2-7-2-15,3-7 0 16,2-7 0-16,1-4-27 15,0-8-39-15,0-6-16 0,0 0-82 16,0-35-254-16</inkml:trace>
  <inkml:trace contextRef="#ctx0" brushRef="#br0" timeOffset="89528">25745 4523 56 0,'-7'-4'617'16,"2"1"-614"-16,4 3-3 15,1 0 1-15,1 0-7 16,23 19-14-16,16 5 23 16,7 2-67-16,-1-6-129 15</inkml:trace>
  <inkml:trace contextRef="#ctx0" brushRef="#br0" timeOffset="89947.88">26012 4840 679 0,'-12'0'16'0,"6"0"-14"15,6 0 5-15,0 0 10 16,3 0-17-16,22 0-12 16,11 0 9-16,10 0 6 15,-5 0-2-15,-7 0-2 16,-10 3-22-16,-12 8-41 16,-12 6-62-16,0 5-69 15</inkml:trace>
  <inkml:trace contextRef="#ctx0" brushRef="#br0" timeOffset="90087.02">26049 5052 513 0,'0'0'20'16,"0"0"8"-16,0 0 6 15,0 0-22-15,15 0-21 16,15 0 11-16,10-4 4 16,-1-3-3-16,3-2-4 15,-5 5-79-15,-10 1-51 16</inkml:trace>
  <inkml:trace contextRef="#ctx0" brushRef="#br0" timeOffset="90456.24">26283 4737 564 0,'-15'-1'42'0,"6"-3"-43"16,6 4 36-16,0 5-9 16,3 30-22-16,0 11-3 15,3 11 1-15,12-3 0 16,9-12-4-16,7-3 0 16,6-10-1-16,4-9-17 15,2-12-14-15,-4-8 4 0,-11-14-10 16,-11-19 29-16,-13-10 1 15,-4-6 12-15,-15-3 8 16,-16 4 6-16,-10 9 22 16,-3 11 10-16,2 11-9 15,3 13-18-15,8 4-11 16,9 0-6-16,8 4-5 16,14 18-12-16,0 5-89 15,24-3-83-15</inkml:trace>
  <inkml:trace contextRef="#ctx0" brushRef="#br0" timeOffset="91903.13">26645 5004 145 0,'0'0'-59'15,"0"1"48"-15,0 3 43 16,0-2 31-16,0 1 31 16,0-1-14-16,0-1-3 15,0-1-12-15,0 0-10 16,0 0-12-16,0 0-2 15,0 0-5-15,0 0-4 16,0 0-10-16,0 0-6 16,0 0-10-16,0-7-8 0,0-18-2 15,0-10 2-15,13-12-1 16,1-2-2-16,-5 7 2 16,-1 9-5-16,-2 12 7 15,-1 10 1-15,0 7-3 16,-4 4-2-16,2 0-3 15,7 5-3-15,4 19 6 16,5 9 12-16,1 8-1 16,2-5-2-16,0-4-3 15,-4-6 2-15,-2-11-2 16,-7-6-1-16,-2-9-2 16,1 0 0-16,6-10 5 15,3-22 2-15,2-15 4 0,-5-6-7 16,-5 3-1-16,-6 12-1 15,-3 18-5-15,0 10-4 16,0 8-9-16,0 2-25 16,0 12-89-16,0 8-118 15</inkml:trace>
  <inkml:trace contextRef="#ctx0" brushRef="#br0" timeOffset="92415.46">27111 5009 575 0,'-3'0'-2'0,"3"0"13"15,0 0 47-15,0 0-30 16,0 0-26-16,0 0-1 15,0 0-2-15,0-4 6 16,0-15-5-16,0-9 10 16,0-10-10-16,0-3 3 15,0-1-3-15,2-1 0 16,2-3 1-16,2 0-2 16,0 0 0-16,-3 9 1 0,0 15 2 15,-2 10-3-15,-1 11 4 16,0 1-3-16,5 0-2 15,4 18-3 1,7 17 6-16,3 16 9 0,4 8-7 16,1-1 5-16,0-6-10 15,-2-13 4-15,-4-13-1 16,-5-11-2-16,-5-9 0 16,-5-6 0-16,-3 0 2 15,3 0 1-15,4-26 2 16,6-27 3-16,2-15-1 15,0-12-11-15,-9 18-10 0,-6 19-9 16,0 19 13-16,0 16-3 16,0 8-18-1,-4 5-82-15,-4 15-251 16</inkml:trace>
  <inkml:trace contextRef="#ctx0" brushRef="#br0" timeOffset="92615.91">27550 4516 695 0,'0'0'4'0,"0"1"-10"16,-1 17-3-16,-2 17-15 15,2 14-50-15,-5 4-121 0</inkml:trace>
  <inkml:trace contextRef="#ctx0" brushRef="#br0" timeOffset="92758.53">27559 4924 627 0,'0'2'0'15,"0"9"7"-15,-4 6 29 16,-5 7-24-16,2 9-12 15,1 4-1-15,4-1-34 16,2-4-47-16,0-14-83 16</inkml:trace>
  <inkml:trace contextRef="#ctx0" brushRef="#br0" timeOffset="92932.06">27729 4814 533 0,'0'0'86'0,"0"0"-86"15,0 11 25-15,2 16 9 16,3 7-13-16,1 5-11 16,2-3-11-16,0-2 2 15,-1-5-17-15,-4-8-34 16,-3-13-70-16,0-8-72 16</inkml:trace>
  <inkml:trace contextRef="#ctx0" brushRef="#br0" timeOffset="93068.36">27668 4526 654 0,'-4'-3'10'16,"4"1"-6"-16,0 2 3 15,8 3-7-15,18 17-11 16,7 8 12-16,-2 5-90 16,-4 0-132-16</inkml:trace>
  <inkml:trace contextRef="#ctx0" brushRef="#br0" timeOffset="93197.96">27836 4811 431 0,'0'3'196'0,"3"-3"-196"16,9 0-2-16,11 0 17 0,14-10-3 15,9-4-3-15,-1-1-6 16,-2 1-9-16,-15 3-56 16,-14 1-96-16,-14-1-213 15</inkml:trace>
  <inkml:trace contextRef="#ctx0" brushRef="#br0" timeOffset="93344.31">27929 4623 653 0,'-3'0'9'0,"3"0"-1"15,0 11 13-15,0 23-14 16,9 12 6-16,8 10-3 16,5-4-11-16,-2 0 0 15,-1-4-50-15,-6-12-97 0,-7-17-290 16</inkml:trace>
  <inkml:trace contextRef="#ctx0" brushRef="#br0" timeOffset="93479.58">28081 4794 679 0,'4'-3'0'16,"11"2"-6"-16,13 0 6 16,11-1 5-16,3 2 0 15,-5 0-4-15,-10 0-10 16,-14 0-53-16,-9-2-99 15</inkml:trace>
  <inkml:trace contextRef="#ctx0" brushRef="#br0" timeOffset="93642.71">28087 4594 585 0,'-3'0'58'0,"3"0"-60"16,0 32 8-16,1 18 23 15,13 14 16-15,6 6-36 16,1-8-8-16,2-8 3 15,-3-5-5-15,-2-10-10 16,-7-12-57-16,-10-19-48 16,-1-8-192-16</inkml:trace>
  <inkml:trace contextRef="#ctx0" brushRef="#br0" timeOffset="93823.96">28298 4311 576 0,'12'13'-8'0,"9"22"58"16,1 19 40-16,-1 17-27 0,1 15-31 16,-2 7-14-16,-8 2-14 15,-9-3-1-15,-3-3-5 16,-6-4-5-16,-20-9-38 16,-8-10-49-16,-11-23-130 15</inkml:trace>
  <inkml:trace contextRef="#ctx0" brushRef="#br0" timeOffset="94696.12">24536 5850 465 0,'-10'0'49'0,"-1"0"-33"16,8 0 50-16,3 0-6 15,0 0-31-15,0 0-25 16,0 0-8-16,6-12-3 0,18-10-1 15,4-10 12-15,0-4-2 16,-8-2-9-16,-8 4-16 16,-11-1 11-16,-1-6 7 15,-6 1 3-15,-17 0-2 16,-7 5 6-16,3 13 0 16,3 8 10-16,9 14 15 15,1 0-21-15,1 24 0 16,3 23-6-16,4 18 2 15,6 20 0-15,6 4 5 16,15 2 0-16,4 2 0 16,3-10-4-16,1-7-3 0,-3-11 0 15,-4-12 0-15,-11-10-6 16,-8-9-32-16,-3-9-53 16,-22-14-107-16</inkml:trace>
  <inkml:trace contextRef="#ctx0" brushRef="#br0" timeOffset="95262.28">24360 6104 621 0,'0'0'17'0,"12"-4"-44"15,20-4 10-15,15-9 17 16,7-3 3-16,-2 4-2 16,-11 5-1-16,-12 8-1 15,-16 3-20-15,-7 0-3 0,-6 7 7 16,0 7 18-16,0 0 13 15,0 2 3-15,5 1-10 16,10-2-5-16,13 4 0 16,6-7-4-16,4-6 2 15,-3-6-6-15,-5 0-23 16,-12-17-3-16,-15-4 12 16,-3-5 23-16,-18-2 6 15,-13-5 18-15,-10 3 11 16,0 5-18-16,5 6-7 15,9 7 5-15,12 7 3 16,12 2-10-16,3 2-11 0,3-2-28 16,24-4-36-16,7-4 51 15,8-2 5-15,-3 4-23 16,0 6 25-16,-5 3 0 16,-1 3 11-16,-2 15 17 15,-7 5 19-15,-4 4-11 16,-8 6-9-16,-6 4-6 15,-6-2-11-15,0-5-1 16,0-5 0-16,-9-14 2 16,-4-9-2-16,0-2 1 15,2-3-5-15,5-22 1 16,6-10-6-16,0-3 8 16,11 2 1-16,4 11-4 0,4 7 6 15,2 7-4-15,1 4 1 16,5 3-5-16,3 3 3 15,0 1-2 1,-2 0-28-16,-3 0-52 0,-11 0-71 16</inkml:trace>
  <inkml:trace contextRef="#ctx0" brushRef="#br0" timeOffset="95475.56">25124 5566 644 0,'-17'0'-1'0,"3"14"26"0,4 32 3 16,2 25-12-16,8 20 4 16,0 3-4-16,19-4-9 15,10-12-3-15,4-14-4 16,1-12 0-16,-4-15 0 16,-1-12-2-16,1-12-18 15,1-13-40-15,1-10-28 16,-9-22-130-16</inkml:trace>
  <inkml:trace contextRef="#ctx0" brushRef="#br0" timeOffset="95828.13">25425 5825 618 0,'0'0'31'0,"0"0"7"16,0 2 22-16,0 26-40 0,0 13-14 15,0 7-4 1,1 1 0-16,12-7-2 16,-1-9 1-16,2-1-2 15,-3-9-8-15,-3-8-23 0,-3-10-23 16,-2-5-22-16,-3-28-64 16,0-27 57-16,-13-19-212 15</inkml:trace>
  <inkml:trace contextRef="#ctx0" brushRef="#br0" timeOffset="95947.82">25321 5692 404 0,'-14'-7'170'16,"10"6"-148"-16,2-1 31 16,2 2-36-16,12 0-18 15,23 0-13-15,17 0 18 0,6 0-8 16,-9 0-63 0,-7 12-113-16,-18 9-185 15</inkml:trace>
  <inkml:trace contextRef="#ctx0" brushRef="#br0" timeOffset="96196.14">25578 5908 553 0,'-11'20'5'16,"5"0"25"-16,4-3 20 16,2-6-31-16,0-4-16 15,0 0-3-15,0-3-4 16,3-4-1-16,2 0-8 16,1-1-1-16,4-30 17 15,2-10 10-15,-1-5-9 16,-1 5-3-16,-1 15 2 15,0 15-2-15,2 5 0 16,2 6 2-16,3 4 2 16,0 21-3-16,2 9 6 0,-3 6-2 15,-3 6-5-15,-5-3 0 16,-2-3-25-16,-5-8-85 16,0-14-71-16</inkml:trace>
  <inkml:trace contextRef="#ctx0" brushRef="#br0" timeOffset="96335.78">25739 5872 660 0,'0'-2'13'0,"6"2"-16"15,12-8 6-15,13-4-1 16,10-2 3-16,4-2-4 16,-4 4-1-16,-10 4-31 15,-14 2-89-15,-17 2-123 0</inkml:trace>
  <inkml:trace contextRef="#ctx0" brushRef="#br0" timeOffset="96514.29">25756 5573 618 0,'0'0'7'16,"0"16"-18"-16,9 30 27 16,9 22 35-16,2 17-28 15,3-3-10-15,-4-4 0 16,-1-11-8-16,-4-14-5 15,-4-13 1-15,-6-12-2 16,-1-12-24-16,-1-14-39 0,1-2-119 16</inkml:trace>
  <inkml:trace contextRef="#ctx0" brushRef="#br0" timeOffset="96868.04">26319 5752 502 0,'0'-2'178'16,"3"2"-175"-16,9 6-1 0,10 26 23 16,9 18 24-16,2 19-31 15,-5 7-12-15,-7 5-2 16,-7-6-1-16,-11-9-3 16,-3-10 2-16,-8-14-1 15,-20-16-2-15,-7-13-7 16,-3-13-15-16,4-29-55 15,6-35-41-15,2-31-171 0</inkml:trace>
  <inkml:trace contextRef="#ctx0" brushRef="#br0" timeOffset="97011.5">26204 5539 517 0,'0'-3'105'16,"6"3"-117"-16,9 0 7 15,10 7 4-15,12 13 12 16,10 6-6-16,5 1-2 15,-1-2-3-15,-2-1-9 16,-8-4-100-16,-11-6-79 16</inkml:trace>
  <inkml:trace contextRef="#ctx0" brushRef="#br0" timeOffset="97160.09">26603 5738 590 0,'0'0'42'0,"0"0"-30"15,6 0 12-15,15 0-15 0,10 3-7 16,10 1 1-16,0 3-1 16,-1 0-3-16,-10 6-59 15,-19 3-137-15</inkml:trace>
  <inkml:trace contextRef="#ctx0" brushRef="#br0" timeOffset="97287.76">26679 5939 677 0,'0'0'-1'16,"0"0"-3"-16,21 0-10 16,18 1 12-16,8-1-10 15,-2 0-122-15,-7 0-205 0</inkml:trace>
  <inkml:trace contextRef="#ctx0" brushRef="#br0" timeOffset="97575">26897 5748 689 0,'-18'19'6'0,"6"9"-10"15,12 9 21-15,13 6-6 16,17-2-11-16,12-4 1 16,2-14-6-16,-3-14-11 15,-4-9-15-15,-9-15-10 16,-6-23 21-16,-13-6 4 0,-9-8 8 15,0-3 9-15,-23 4 3 16,-7 5 2-16,-7 12 7 16,1 15 26-16,5 12-4 15,7 7-23-15,10 6-14 16,13 17-7-16,1 9-26 16,22-1-55-16,10-9-209 15</inkml:trace>
  <inkml:trace contextRef="#ctx0" brushRef="#br0" timeOffset="97888.16">27323 5975 630 0,'-12'0'-36'0,"6"-18"66"15,6-11 15-15,10-11-31 16,20-12-18-16,3-4 6 15,-2 6-2-15,-4 14-1 16,-8 15-3-16,-4 18-1 16,-4 3-1-16,-1 10-3 15,-3 22 19-15,4 12 15 16,2 8 3-16,4-3-9 16,3-8-9-16,4-11-6 15,0-12-5-15,-2-14 0 0,4-4 0 16,-1-16 3-16,-4-22 2 15,4-14-5-15,-5-4-51 16,-7 6-27-16,0 10-96 16</inkml:trace>
  <inkml:trace contextRef="#ctx0" brushRef="#br0" timeOffset="98595.43">27939 6035 413 0,'-6'14'45'16,"3"-8"-11"-16,2 0 64 0,1-6-26 16,0 0-36-16,0 0-19 15,0 0-6-15,0 0-8 16,0-11-1-16,0-17-2 16,13-16 5-16,3-13-7 15,3-10-6-15,-5 1-3 16,-2 8-2-16,-3 9 8 15,-5 17 2-15,-1 17 5 0,-3 9-1 16,2 6 9-16,3 0-4 16,8 4-7-16,6 22 0 15,5 13 11 1,1 9-1-16,-2 1-10 0,-1 0 4 16,-1-10-2-16,-6-9 1 15,-3-12 0-15,-6-9 7 16,-3-7-5-16,-2-2 2 15,-1 0 1-15,0 0-3 16,0 0 0-16,3-3 0 16,0-20-4-16,3-8 7 15,4-13-2-15,-2-12-5 16,0-1-6-16,-1 0-20 0,3 7-22 16,-1 8-10-1,0 14-65-15,0 17-15 16,-6 10-91-16</inkml:trace>
  <inkml:trace contextRef="#ctx0" brushRef="#br0" timeOffset="98787.79">28435 5466 570 0,'0'1'67'0,"3"2"-66"16,6 9 10-16,1 9-4 16,4 7-5-16,-1 8-5 15,-8 2-101-15,-5-5-216 0</inkml:trace>
  <inkml:trace contextRef="#ctx0" brushRef="#br0" timeOffset="98915.96">28506 5848 587 0,'0'4'29'0,"0"1"-31"16,-1 8 3-16,1 5 3 15,0 5-32-15,0-4-125 16</inkml:trace>
  <inkml:trace contextRef="#ctx0" brushRef="#br0" timeOffset="99687.91">27085 5699 473 0,'-5'-1'65'15,"0"-2"-9"-15,4 3 30 16,-1 0-20-16,1 0-36 0,-2 0-6 16,0 0-10-16,0 0-6 15,0 0-7-15,0 0-1 16,-3 11 0-16,-3 31-5 16,0 19 12-16,-3 19-6 15,5 7 3-15,4-6-3 16,1-9 7-16,2-8-6 15,0-15-3-15,0-14 3 16,0-15-3-16,0-10 0 16,0-7-1-16,0-3 1 15,0 0-19-15,0-7-12 16,0-25-32-16,0-19-63 16,0-15-183-16</inkml:trace>
  <inkml:trace contextRef="#ctx0" brushRef="#br0" timeOffset="100004.07">26958 5417 371 0,'0'0'302'16,"-3"0"-306"-16,0 0 5 15,3 4 18-15,0 11-15 16,0 9-6-16,9 2-2 15,9-3-9-15,1-9-5 0,-1-9-9 16,-3-5-6-16,-3-3-2 16,-6-20 27-1,-2-6 11-15,-4-8 2 16,0 5 4-16,-1 12 11 0,-11 3 23 16,1 11 7-16,2 6-15 15,3 0-23-15,2 6-10 16,4 20-7-16,0 12-11 15,10 6-42-15,19-3-86 16,0-10-116-16</inkml:trace>
  <inkml:trace contextRef="#ctx0" brushRef="#br0" timeOffset="100156.25">27199 5648 644 0,'-6'0'22'16,"6"0"28"-16,0 0-12 15,0 0-40-15,24-1-18 0,9-8 14 16,7-2-17-16,-1-4-53 16,-13 0-70-16,-14 0-144 15</inkml:trace>
  <inkml:trace contextRef="#ctx0" brushRef="#br0" timeOffset="100303.84">27281 5521 474 0,'-13'0'127'16,"5"0"-71"-16,4 4-3 0,2 19-16 15,2 9-32-15,0 8-1 16,9-1-3 0,10-1-3-16,2-6-1 15,-4-7-36-15,-1-12-6 0,-6-10-37 16,-1-7-128-16</inkml:trace>
  <inkml:trace contextRef="#ctx0" brushRef="#br0" timeOffset="100455.45">27424 5389 614 0,'0'11'29'16,"0"20"-11"-16,-3 16 41 15,3 7-31-15,0 9-21 16,0-3-7-16,9-5-1 16,3-4-18-16,1-12-70 15,-3-16-107-15</inkml:trace>
  <inkml:trace contextRef="#ctx0" brushRef="#br0" timeOffset="101827.05">29117 5275 578 0,'0'11'63'16,"4"6"-64"-16,3 19 12 0,0 29 66 15,2 23-44 1,-3 12-26-16,-2 7-5 16,-4-7 1-16,0-9-3 15,-1-11-1-15,-12-18 1 0,2-16-2 16,-4-10-13-16,3-10-33 16,-1-9-35-16,-3-13-109 15</inkml:trace>
  <inkml:trace contextRef="#ctx0" brushRef="#br0" timeOffset="102172.31">28731 5545 493 0,'0'0'94'16,"0"0"-82"-16,3 0 12 16,-1 15 18-16,3 17-20 15,-4 14-8-15,-1 4-7 16,0 3-5-16,-1-3 1 15,-15-3-3-15,-3-8 0 16,-3-8 0-16,4-10-3 16,2-10-10-16,5-11-14 0,5-8-30 15,6-36-70-15,0-24-75 16</inkml:trace>
  <inkml:trace contextRef="#ctx0" brushRef="#br0" timeOffset="102291.99">28696 5429 487 0,'0'0'52'15,"1"0"-24"-15,7 0-3 16,4 3-22-16,10 13-2 16,3 4 1-16,0 4-32 15,-6 2-99-15,-11 1-164 16</inkml:trace>
  <inkml:trace contextRef="#ctx0" brushRef="#br0" timeOffset="102427.63">28816 5684 511 0,'0'0'111'0,"0"0"-80"15,0 0 9-15,0 0-7 16,11 0-33-16,13-3-17 16,8-8 16-16,4-4-27 15,-8-2-47-15,-7 2-63 16,-13 2-57-16</inkml:trace>
  <inkml:trace contextRef="#ctx0" brushRef="#br0" timeOffset="102576.23">28909 5553 435 0,'-12'0'120'15,"0"0"-42"-15,1 13 0 16,-2 16-41-16,4 10-29 0,3 12 8 16,6 2-12-16,0-1-3 15,14-4-1-15,2-7 1 16,-1-11-4-16,1-9-49 16,-4-13-42-16,-4-8-112 15</inkml:trace>
  <inkml:trace contextRef="#ctx0" brushRef="#br0" timeOffset="102711.87">28979 5688 453 0,'0'-3'148'0,"1"2"-135"15,7-1-7-15,6 0 6 16,8-4-19-16,6-2 9 16,-1 1-2-16,-7-2-38 0,-8 1-73 15,-12-3-50-15</inkml:trace>
  <inkml:trace contextRef="#ctx0" brushRef="#br0" timeOffset="102890.39">29015 5488 549 0,'0'23'3'16,"0"14"45"-16,0 13 21 16,7 5-42-16,3 5-12 15,-1-1-4-15,-3-5-2 16,-1-4-5-16,-4-4-2 15,-1-7-2-15,0-6-2 0,0-5-36 16,0-6-19-16,-10-12-88 16</inkml:trace>
  <inkml:trace contextRef="#ctx0" brushRef="#br0" timeOffset="107272.45">25634 7325 71 0</inkml:trace>
  <inkml:trace contextRef="#ctx0" brushRef="#br0" timeOffset="107726.69">25695 7064 567 0,'-18'-8'29'0,"0"0"-19"15,8 7 45-15,2 0 3 16,4 1-14-16,2 0-29 15,2 0-15-15,0 22 0 16,0 14 3-16,0 6-2 16,0-5-2-16,3-12-2 15,6-7 3-15,-4-8-8 16,-2-3-20-16,-3-7-24 16,0 0 7-16,0-8-17 15,0-21-41-15,-2-9-23 16,-4-8 20-16,1-4 60 15,1-4 15-15,-2 2 28 0,-1 6 20 16,1 11 69-16,1 16 12 16,2 9-13-16,2 7-18 15,-2 3-2-15,3 0-31 16,0 0-20-16,0 0-8 16,0 0-10-16,10 0-5 15,10 0 9-15,8 5 2 16,0 4-89-16,-2-2-67 15</inkml:trace>
  <inkml:trace contextRef="#ctx0" brushRef="#br0" timeOffset="108027.32">25881 7243 354 0,'0'-2'42'15,"0"2"-42"-15,0 0 13 16,0 0 44-16,0 0-6 16,0 0-26-16,0 0 3 15,0 10 0-15,0 6 11 16,3 3-18-16,1 3-17 0,-2-1-1 15,-2-1-4-15,0-2-2 16,0-7-33-16,0-4-23 16,-2-7-48-16,2-6-51 15</inkml:trace>
  <inkml:trace contextRef="#ctx0" brushRef="#br0" timeOffset="108239.37">26167 7025 64 0,'0'0'501'0,"0"0"-498"16,1 0-2-16,4 5 22 0,4 16-10 15,1 11 3-15,2 13-8 16,-4 3-4-16,-8 4-3 16,0-2 1-16,0-7-1 15,-13-7-13-15,-6-7-17 16,-3-9-38-16,-2-13-15 15,-4-7-89-15</inkml:trace>
  <inkml:trace contextRef="#ctx0" brushRef="#br0" timeOffset="108394.95">26141 6841 518 0,'2'0'17'0,"4"-3"-24"16,5-1 5-16,8 1 4 15,3 2 3-15,2 1-5 16,-3 0-5-16,-5 10-49 16,-7 6-89-16</inkml:trace>
  <inkml:trace contextRef="#ctx0" brushRef="#br0" timeOffset="108575.46">25748 7617 190 0,'-25'5'-167'15</inkml:trace>
  <inkml:trace contextRef="#ctx0" brushRef="#br0" timeOffset="109695.04">25597 7561 277 0,'-19'-9'47'15,"0"0"-14"-15,3 4 75 16,5 2-32-16,2 0-29 16,6 2-13-16,2 1-5 0,1 0-10 15,0 0-14-15,0 0-2 16,0-2-4-16,0 1 2 15,1 1-6-15,24 0 0 16,14 0 4-16,14-1 5 16,9-5 0-16,13-2-3 15,9 2 1-15,3 1-3 16,3 2 2-16,-4 1-4 16,-4 1 6-16,-6-2-4 15,-4 1 2-15,-6 0-2 16,-15-1 1-16,-13 0-1 15,-15 3-10-15,-13-1 6 0,-5 1-2 16,-5 0 7-16,0 0 0 16,0 0 4-1,0 0-1-15,0 0 2 16,0-1-2-16,0-1 0 0,0-5 3 16,0-9-5-16,0-7-1 15,0-4-4-15,0-1 6 16,0 2-3-16,7-4-1 15,6-6-2-15,1-4 2 16,-3-6-11-16,-3-8-14 16,-8-8 6-16,0-6 9 15,-5-3 2-15,-12 4-2 16,-4 9 12-16,2 9 1 0,-2 12 6 16,2 9 10-16,2 1-2 15,4 8 9 1,4 4-19-16,1 3-2 15,4 3-4-15,-2 3 2 0,2-1-3 16,1 2 4-16,-3-2-2 16,-1 3 0-16,0 2 7 15,-2 2 15-15,-1 0-15 16,-6 0-4-16,-1 0-1 16,-2 6-3-16,-1 4 0 15,-2-2 2-15,-2 0 0 16,-6 2 0-16,1 0 0 0,-9 1 2 15,-9-1-4 1,-7-1 5-16,-12 0-4 16,-2-4 2-16,3-1-2 15,4-2 2-15,6-2-1 0,7 0 0 16,6-3 0-16,3-6-1 16,8 0 3-16,3 1-5 15,4 2 4-15,4 2-2 16,4 2 4-16,4 2-4 15,5 0-1-15,2 0 2 16,2 0-2-16,3 0 2 16,0 0-5-16,0 0 3 15,0 0-5-15,0 0 5 16,-4 0-8-16,-5 24 3 16,-2 11 9-16,0 11 1 15,5 5-2-15,3 5-1 16,1 4 0-16,2 2-3 0,0 6 6 15,0-3-4-15,6 0 4 16,4-4-3-16,-1-9 2 16,-1-8-4-16,-4-13 3 15,-1-10 0-15,-1-9-2 16,0-6 2-16,-2-5-4 16,0 0 6-16,2 1-5 15,-2-2 3-15,0 1-2 16,0-1 2-16,0 4 0 15,0 3-4-15,0 3 5 16,0 0-5-16,0-1 3 16,0-4-3-16,0-1 5 0,0-3-6 15,0-1-2-15,0 0-22 16,3 0-8-16,11-1-33 16,0-25-79-16</inkml:trace>
  <inkml:trace contextRef="#ctx0" brushRef="#br0" timeOffset="110416.54">26843 7122 492 0,'-18'-7'100'15,"1"0"-92"-15,13 6 30 16,4 1 19-16,0 0-22 16,0 0-23-16,0 0-9 15,0 0-5-15,8 0-7 16,13 0 6-16,10 4 3 15,5 1 2-15,-1-3 1 0,1 1-6 16,-9-2 4-16,-5 3-6 16,-8 0-42-16,-13 9-43 15,-4 5-113 1</inkml:trace>
  <inkml:trace contextRef="#ctx0" brushRef="#br0" timeOffset="110596.06">26754 7311 602 0,'0'2'49'16,"0"-2"-47"-16,0 0-10 16,0 0 10-16,15 0 0 15,8 0 3-15,10 0-2 16,5 0 2-16,-1 0-3 0,3 0 0 16,-3 0-2-16,-4 0-13 15,-8 0-94 1,-14 0-76-16</inkml:trace>
  <inkml:trace contextRef="#ctx0" brushRef="#br0" timeOffset="115362.91">16920 16486 545 0,'0'-5'33'16,"-9"5"-69"-16,4 0 25 15,2 0 17-15,3 0 22 16,0 0-14-16,0 14-8 0,2 10 6 15,8 14-4 1,0 17 28-16,-2 13-30 16,-3 11 24-16,-1 9-18 15,-1 0-4-15,5-6-8 0,0-9 5 16,1-21 3-16,-1-14-17 16,-2-18 9-16,-2-11-15 15,-1-5 11-15,-1-4-47 16,-2 0-19-16,0-25-42 15,-11-17-184-15</inkml:trace>
  <inkml:trace contextRef="#ctx0" brushRef="#br0" timeOffset="116375.18">16808 16523 521 0,'-10'1'31'0,"4"-1"-18"15,6 1 1-15,0-1-17 16,0 0 29-16,0 0-29 16,0 0 24-16,0 0-22 15,0 0 4-15,0 0-3 16,0 0-1-16,0 0 13 15,0 0-22-15,7 0 16 16,12 0-17-16,8 0 35 16,8-2-23-16,-3-3 10 0,4 2-14 15,4 0 9-15,0 0 2 16,7-1-11-16,9 0 15 16,7-2-32-16,8-1 31 15,5 2-25-15,3-1 32 16,2-1-21-16,5 2 8 15,5-1-4-15,1-2 2 16,2 0 7-16,-2-2-20 16,-1-4 15-16,-2 2-19 15,-1-1 32-15,0 2-24 16,-6 3 18-16,-2-4-15 16,0 3 10-16,-3 0-3 0,6 1-5 15,1 0 13-15,2 2-35 16,2 1 33-16,0-2-28 15,0 0 36-15,-5-2-21 16,8 0 8-16,-6-2-5 16,-5 2 3-16,-1 2 9 15,-6 5-25-15,3 2 19 16,4 0-26-16,0 0 37 16,0 5-26-16,0-4 21 15,2-1-16-15,11 0 9 16,5-9 3-16,8-12-9 15,-5-5 10-15,-3 3-26 16,-4-1 26-16,-4 5-26 0,-6 1 33 16,1 4-20-16,-3 4 8 15,6 2 0-15,6 1-8 16,4 1 18-16,2 1-30 16,-2 1 22-16,1-2-25 15,-1 2 35-15,1-3-22 16,-3 5 13-16,-7 1-9 15,-7 1 4-15,-5 0 5 16,-5 0-15-16,0 0 22 16,-3 0-39-16,-3 3 37 15,-10 2-29-15,-9 0 34 16,-11-3-21-16,-10 1 5 0,-6 0 4 16,-7-1-10-16,-3-1 18 15,-2 0-28-15,6 1 22 16,0 0-27-16,3 3 36 15,0 1-24-15,0 4 15 16,-1 7-8-16,-4 7 1 16,-2 12 9-16,-10 14-4 15,0 11 29-15,-13 13-41 16,-9 8 35-16,2 0-34 16,3 2 27-16,9-6-24 15,7-14 3-15,1-13 4 16,3-16-12-16,6-15 15 15,-6-12-57-15,-3-8 0 0,-21-3-76 16</inkml:trace>
  <inkml:trace contextRef="#ctx0" brushRef="#br0" timeOffset="118295.83">16896 17108 502 0,'0'0'44'15,"0"0"-19"-15,0 0-38 16,0 0 33-16,0 0-3 16,0 0 19-16,0 0-25 15,0 0-4-15,0 0-4 16,0 0-2-16,0 0 4 15,0 0-11-15,0 0 15 16,0 0-27-16,0 0 32 16,0 0-20-16,0 0 21 0,0 0-14 15,0 0 8-15,0 0-5 16,0 0-4-16,0 0 13 16,0 0-30-16,0 0 28 15,0 0-22-15,7 0 25 16,7 2-21-16,10 2 14 15,4 2-4-15,6 1-3 16,7-2 7-16,6-1-12 16,5-2 13-16,3-2-29 15,6 0 35-15,5 0-24 16,-1-3 22-16,-1-3-16 16,0 1 9-16,-3-1-4 0,0 1-3 15,-1-2 14-15,1 1-27 16,0-1 20-16,2 2-16 15,4-1 21-15,0 2-13 16,1 0 7-16,5 2-3 16,-7 0-1-16,-2 0 7 15,-3 1-14-15,-6-2 17 16,0 0-30-16,2 2 30 16,1-5-20-16,4 2 20 15,6-1-12-15,1-4 5 16,1 1-1-16,-1-2-2 15,-3 0 10-15,-2 2-27 16,-6-2 26-16,-2 5-22 0,-1-2 26 16,-1-1-19-16,-2 3 12 15,-1 0-6-15,-1 3 0 16,-1-5 6-16,2 3-12 16,0 3 16-16,-2-2-33 15,-2 0 37-15,-3 0-26 16,2-1 23-16,-3-1-13 15,2-3 5-15,1 3 2 16,-1-5-9-16,4 2 17 16,-1 1-33-16,2-4 29 15,2 4-23-15,5-1 28 16,1-1-17-16,0 0 7 0,0-1-2 16,-4 1-5-16,-5 1 15 15,-6 0-21-15,0-1 22 16,0 1-35-1,1 0 37-15,5-1-23 0,-5 2 21 16,4 0-11-16,-2 2-1 16,0-3 4-16,2-1-8 15,-2-1 18-15,2 2-36 16,4 0 29-16,3-2-20 16,3 0 25-16,5 3-14 15,-5-1 5-15,-6 2-3 16,-8 2-3-16,-8-1 13 15,-6 1-21-15,0-1 22 0,-2 0-35 16,0 1 38 0,-1-2-23-16,3 1 23 0,0-1-15 15,1-1 2 1,6 1 3-16,5-3-9 0,6 2 18 16,3-1-33-16,2-1 29 15,-3 2-23-15,-2 2 26 16,-6 2-15-16,-6 1 5 15,-2 2-2-15,-4 0-2 16,1 0 11-16,-3 0-21 16,-1 0 25-16,4 0-39 15,-1 1 37-15,1 3-25 0,2 0 27 16,-5 3-16-16,2 0 2 16,0 1 5-1,1 2-10-15,0-5 19 16,-1 2-36-16,-6-4 30 0,-1 0-20 15,-3 1 26-15,0-1-20 16,1 0 11-16,-1-3-4 16,-1 0-1-16,-3 1 8 15,-4 0-17-15,-4 1 22 16,-3-2-39-16,-1 1 38 16,0-1-24-16,-3 2 23 15,1-2-12-15,-2 0 3 16,0 0 1-16,0 0-6 0,0 0 16 15,0 0-31-15,0 0 30 16,0 0-23 0,0 0 25-16,0 0-18 15,-5 0-30-15,-19 0-63 0,-18 0-165 16</inkml:trace>
  <inkml:trace contextRef="#ctx0" brushRef="#br0" timeOffset="120440.92">16864 15999 361 0,'-11'-1'-44'0,"0"1"-45"15,7 0 92-15,2 0-24 16,2 0-19-16,0 0 29 16,0 0 2-16,0 0 41 15,0 0 19-15,-1 0 36 16,-1 0-23-16,2 0 4 16,0 0-23-16,0 0-13 0,0 0-4 15,0 0-9-15,0 0 9 16,0 0-19-16,0 0 10 15,-1 0-20-15,1 0 7 16,0 0-7-16,0 0-5 16,0 0-27-16,0 0-12 15,0 0 10-15,0 0-5 16,0 0 21-16,0 0 8 16,0 0 14-16,0 0-6 0,0 0 10 15,0 0-4 1,0 0 2-16,0 0-1 15,0 0-5-15,0 0-1 16,0 0-6-16,0 0 13 0,0 0-13 16,0 0 1-16,0 0 1 15,0 0 11-15,0-2-2 16,0 1 3-16,0 1 4 16,0 0-8-16,0 0 21 15,0 0-7-15,0 0 22 16,0 0-12-16,0 0 4 15,0-2-7-15,0 2-5 16,0 0-5-16,0-1-10 16,0 1-1-16,0-3-13 15,0 3 19-15,0-1-13 16,0 1 1-16,0 0-37 0,0 0 15 16,0 0 0-16,0 0 9 15,0 0 5-15,0 0-8 16,0 0 22-16,0 0-10 15,0 0 18-15,0 0-12 16,0 0 6-16,0 0-4 16,0 0 2-16,4 0-1 15,7-8-8-15,1-2-15 16,7 3-42-16,-3 0-30 16,-2 1-23-16</inkml:trace>
  <inkml:trace contextRef="#ctx0" brushRef="#br0" timeOffset="120951.55">16917 15829 501 0,'-12'-4'9'15,"4"3"12"-15,4-1 40 16,1 2-9-16,0 0-19 16,3 0-27-16,-1 0 12 15,-2 0-15-15,-4 9 13 0,-2 18-20 16,-4 14 12-16,4 9-9 16,8-3 4-16,1-6-1 15,1-6-4-15,17-5 2 16,2-4-13-16,3-6 19 15,2-8-16-15,1-3 17 16,-4-9-13-16,5 0 6 16,0-7-9-16,-3-18 3 15,-5-7 6-15,-7-7-18 16,-11-3 16-16,-1 0-6 16,-6 2 17-16,-19 5-10 15,-2 6 7-15,-2 7 8 16,-4 8 10-16,2 5 3 0,-2 4-14 15,1 5-9-15,4 0-16 16,6 0 24-16,7 0-20 16,6 0 17-1,6 1-16-15,3 4 6 0,2 10-28 16,23 6-19-16,15 1 9 16,5-7-120-16,-3-13-311 15</inkml:trace>
  <inkml:trace contextRef="#ctx0" brushRef="#br0" timeOffset="122908.23">21568 15462 594 0,'-18'-13'10'0,"9"2"22"0,5 10 41 15,2 0-34 1,1 1-15-16,1 0-22 16,0 0 6-16,0 0-14 0,0 0 7 15,0 0-5-15,0 11 5 16,-2 17 1-16,-1 9 3 16,-1 6 9-16,-1-1-27 15,-1 1 19-15,-1 8-15 16,1 5 18-16,-3 1-12 15,4-5 7-15,5-12-24 16,0-12-25-16,5-13-22 0,17-15-54 16,8-11 14-16,1-36-189 15</inkml:trace>
  <inkml:trace contextRef="#ctx0" brushRef="#br0" timeOffset="123207.87">21791 15411 599 0,'-31'14'47'0,"1"2"-50"16,8 9 3-16,7 3 23 15,9 1-10-15,6 5-17 16,2-3 4-16,21-1-9 16,7-8 16-16,3-10-14 15,1-7 6-15,2-5-15 0,-6-8 4 16,-3-15-8-1,-10-9 7-15,-11-1 18 16,-6-1-13-16,-3 6 15 0,-19 5 2 16,-5 8 21-16,-1 6 2 15,-2 8-16-15,2 1-15 16,4 0 2-16,6 17-2 16,14 5-34-16,4 4-51 15,4-5-129-15</inkml:trace>
  <inkml:trace contextRef="#ctx0" brushRef="#br0" timeOffset="125960.05">17369 16512 285 0,'0'-8'35'0,"0"-1"-30"0,-3 5-4 16,2 1 53-16,1 3 13 15,-2 0-23 1,2 0-1-16,0 0-18 16,0 0 22-16,0 0-22 0,-1 0 9 15,1 0-23-15,0 0 8 16,0 0-11-16,0 0 0 16,0 0 2-16,0 0-20 15,0 9 12-15,0 21-14 16,0 16 30-16,0 12-16 15,14 8 3-15,3-4-7 16,3 2 6-16,1 3-3 0,-1 1-1 16,-2 2 7-16,2-12-24 15,-3-10 24 1,-2-16-18-16,-6-14 6 16,0-11-25-16,-1-7-16 0,-2-21-27 15,-5-21-42-15</inkml:trace>
  <inkml:trace contextRef="#ctx0" brushRef="#br0" timeOffset="126231.9">17754 16398 614 0,'0'0'20'15,"0"7"-25"-15,-3 18 20 16,3 15-7-16,0 12 10 0,5 2-21 16,9-3 17-16,2-5-17 15,-4-4 8-15,2-6-8 16,1-5 4-16,-5-8 1 16,2-3-13-16,-6-5-13 15,0-1-37-15,1-6-4 16,5-3-37-16,-1-5-63 15</inkml:trace>
  <inkml:trace contextRef="#ctx0" brushRef="#br0" timeOffset="126440.09">18168 16447 450 0,'9'18'18'15,"7"8"-9"-15,2 8 34 16,-2 6 14-16,-1 0-26 15,2 7 2-15,-2 2-34 16,-2 4 13-16,0 4-13 16,2 1 4-16,-3 1-4 15,4-6-1-15,-1-6-28 16,0-11-42-16,0-19-41 16,-3-17-92-16</inkml:trace>
  <inkml:trace contextRef="#ctx0" brushRef="#br0" timeOffset="126636.27">18650 16502 479 0,'0'0'-2'0,"3"9"21"16,5 17 47-16,-1 16-7 16,5 8-36-16,1 4-30 15,4-2 9-15,-1-4-9 16,2-2 16-16,-3-7-20 15,1-6-20-15,-2-12-45 16,-2-15-63-16,-2-6-174 16</inkml:trace>
  <inkml:trace contextRef="#ctx0" brushRef="#br0" timeOffset="126815.79">19014 16422 484 0,'4'15'70'0,"-3"17"-66"15,4 8 12-15,3 6 37 16,1 0-36-16,4 2-4 16,0-2-15-16,2-4 5 15,2-7-1-15,-3-7-24 16,-3-6-31-16,-4-17-106 16,-7-5-147-16</inkml:trace>
  <inkml:trace contextRef="#ctx0" brushRef="#br0" timeOffset="127004.28">19349 16431 469 0,'1'24'9'0,"2"4"14"0,-1 4 42 16,5 1-22-16,-1 0-23 16,0-1-17-16,3 0 6 15,-2-3-28-15,1-4 22 16,1-2-42-16,4-12-35 15,2-11-19-15,1-14-82 16,1-31 77-16</inkml:trace>
  <inkml:trace contextRef="#ctx0" brushRef="#br0" timeOffset="127160.86">19648 16359 120 0,'18'0'181'0,"-3"0"-136"16,-3 4 27-16,-2 20 23 15,-1 4-25-15,-4 6-40 16,1 5-2-16,1-5-36 15,-1-2 17-15,1-2-18 16,0-5 19-16,1-1-16 16,1-1-17-16,0-2-66 15,-3-5-102-15</inkml:trace>
  <inkml:trace contextRef="#ctx0" brushRef="#br0" timeOffset="127347.36">20092 16368 459 0,'2'25'54'16,"0"9"-26"-16,4 12 38 0,2 4-18 15,2-1-40-15,4-2-1 16,1-4-7-16,4-3 2 16,-3-6-3-16,7-9-60 15,-1-13-37-15,-4-12-35 16,-2-18-101-16</inkml:trace>
  <inkml:trace contextRef="#ctx0" brushRef="#br0" timeOffset="127518.92">20592 16294 418 0,'6'13'92'16,"0"20"-79"-16,2 13 56 0,-2 2-22 15,-1 1-22-15,3-1-7 16,4-6-25-16,3-3 9 15,-2-6-11-15,4-2 3 16,-5-5-60-16,1-5-82 16,-6-13-210-16</inkml:trace>
  <inkml:trace contextRef="#ctx0" brushRef="#br0" timeOffset="127708.43">21058 16348 665 0,'0'6'6'0,"0"12"-16"0,0 10 2 16,2 6 27-16,5 5-18 15,4 3 6-15,2-1-12 16,-1 0 6-16,-2-7-14 16,1-2-35-16,-5-7-66 15,-3-9-142-15</inkml:trace>
  <inkml:trace contextRef="#ctx0" brushRef="#br0" timeOffset="127915.86">21388 16275 604 0,'0'27'33'15,"0"11"-32"-15,0 12 26 16,4 3 5-16,8-2-40 15,2-4 13-15,3-9-17 16,-1-11 23-16,3-6-23 16,-3-7-26-16,-4-8-35 15,-6-6-79-15,-6-10-138 16</inkml:trace>
  <inkml:trace contextRef="#ctx0" brushRef="#br0" timeOffset="128111.95">21601 16176 627 0,'0'25'6'0,"-8"10"16"15,8 6 29-15,0 2-11 16,2 2-31-16,15 1-4 16,5 0 0-16,0-2-13 15,0-4 10-15,-5 0-39 16,-6 2-12-16,-11-2-53 15,0 2-145-15</inkml:trace>
  <inkml:trace contextRef="#ctx0" brushRef="#br0" timeOffset="131807.15">18512 15545 570 0,'-27'-13'1'0,"21"0"20"0,6 13 4 15,0-1 8-15,0 1-31 16,0 0 13-16,0 0-19 16,0 0 5-16,0 5-9 15,0 33 4-15,0 20 22 16,0 20-9-16,3 8-2 15,2-6-14-15,-1-7 15 16,2-9-11-16,1-12 9 16,-1-10-9-16,2-16-5 15,0-9-27-15,0-12-40 16,0-5-64-16,2-19-141 16</inkml:trace>
  <inkml:trace contextRef="#ctx0" brushRef="#br0" timeOffset="132151.24">18747 15684 417 0,'-27'0'187'0,"-9"0"-184"0,1 6-11 15,-4 16 17-15,0 12-11 16,2 4 5-16,0 0 0 16,7 0-3-16,8-10 6 15,10-12-15-15,6-6 16 16,5-9-9-16,1-1 10 15,1 7-15-15,21 0 5 16,8 9 5-16,7 2 1 0,3 0 3 16,-2-1-5-16,-3 1 5 15,0-4-7-15,-7 0 9 16,-3-3-9-16,-7-3 6 16,-6-4-9-16,-8-1 7 15,-4-3-2-15,0 0-2 16,0 0 9-16,0 0-16 15,0 0 11-15,0 0-35 16,2 0 0-16,4 0-28 16,5 0-43-16,0-7-81 15</inkml:trace>
  <inkml:trace contextRef="#ctx0" brushRef="#br0" timeOffset="135030.95">18805 15618 475 0,'-27'-6'9'0,"7"1"40"15,6 5-2-15,4 0 0 16,1 0-9-16,-2 25-30 16,-5 24 5-16,1 14-21 15,2 8 14-15,1-9-13 0,3-8 16 16,-3-10-12-16,3-10 6 15,4-12-4-15,2-11 6 16,3-8-2-16,0-3-10 16,0 0 5-16,0 0-8 15,0 0 15-15,2 0-11 16,17 0 6-16,16 0 1 16,12 0 3-16,4-3 0 15,4-8-5-15,-3 0 9 16,-6 1-20-16,-9 2 16 15,-13 5-16-15,-12 2 5 16,-7-1-37-16,-5 2 13 0,0-1-34 16,0-5-7-16,-21-3-74 15</inkml:trace>
  <inkml:trace contextRef="#ctx0" brushRef="#br0" timeOffset="135279.29">18795 15687 533 0,'-3'0'9'16,"3"0"-8"-16,0 0-8 16,0 0 23-16,0 14-1 15,4 24 16-15,10 19 17 16,-5 8-26-16,0-1-11 16,-2-3-10-16,-4-10 8 0,0-7-16 15,-2-8 19-15,-1-5-15 16,0-10 8-16,0-10-7 15,0-7 5 1,0 0-1-16,0-4-15 0,6 0-37 16,5 0-73-16,2-14-19 15</inkml:trace>
  <inkml:trace contextRef="#ctx0" brushRef="#br0" timeOffset="137355.81">19282 17508 92 0,'0'0'2'15</inkml:trace>
  <inkml:trace contextRef="#ctx0" brushRef="#br0" timeOffset="141179.83">16982 16238 422 0,'-15'-1'15'0,"6"1"-15"15,6 0 3-15,-1 0 5 16,4 0 11-16,0 0-16 15,0 14-7-15,0 14 7 16,0 8-9-16,0 10 12 0,0 5-7 16,0 6 12-16,0 8-1 15,-1 9 10-15,1 6 5 16,0 7-4-16,0 3 9 16,14 3-14-16,12-2-4 15,6 0-8-15,9-8 12 16,5-7-11-16,3-13 0 15,1-12-8-15,-2-6 6 16,-3-17-3-16,-8-9-1 16,-4-8 1-16,-5-11-37 15,-1 0-11-15,3-19-31 16,1-24-12-16,-3-18-195 16</inkml:trace>
  <inkml:trace contextRef="#ctx0" brushRef="#br0" timeOffset="142103.37">18917 16002 503 0,'0'-2'76'15,"0"2"-64"-15,0 0 9 0,0 0 10 16,2 0-31 0,12 28-19-16,7 21 33 15,8 16 2-15,-1 11-7 16,0 1-7-16,-4 5 7 0,-7 3-6 15,-7 2 4-15,-10 2-4 16,0-4 5-16,-2-10-5 16,-13-14 5-16,2-12-1 15,-2-17-3-15,5-8 2 16,-1-7-9-16,1-2 7 16,2-3-9-16,2 0-3 15,3-1-37-15,3-2-43 16,0 0-83-16,0-9-208 15</inkml:trace>
  <inkml:trace contextRef="#ctx0" brushRef="#br0" timeOffset="147623.56">19096 16220 104 0,'-2'4'24'0,"2"1"-20"15,0-3 0-15,0 3-2 16,0 0 22-16,0-1-14 15,0 1 13-15,0-3-3 16,0 0 12-16,0-2 8 16,0 0 0-16,0 0 4 15,0 0-2-15,0 0-19 16,0 0-25-16,0 0 11 0,0 0-6 16,0 0 7-16,0 0-10 15,0 0-4-15,0 0-14 16,3 0-25-1,6-3 20-15,3-5-29 0,-3-6-60 16</inkml:trace>
  <inkml:trace contextRef="#ctx0" brushRef="#br0" timeOffset="148395.23">19133 15974 235 0,'-6'-1'2'0,"3"0"9"15,1 1 24-15,2 0-23 16,0-2-20-16,0-2 6 15,3-6-7-15,8-4 16 16,-1-1-7-16,-2-1 2 16,-5 7-3-16,-2 3 1 15,-1 5 19-15,0 1 31 0,0 0 23 16,0 0-22 0,0 0-10-16,-1 0-14 15,-4 0-8-15,1 0-14 0,-1 0 1 16,-4 2 3-16,2 3-3 15,-2-3 4-15,3 4-15 16,-1 1 18-16,-2 3-11 16,-2 4 5-16,-1 5-8 15,3 2 8-15,2 0-3 16,1 0-2-16,4-2 2 16,0 1-8-16,2 6 8 15,0 6-8-15,0 7 15 16,0 9-9-16,2 8 3 15,3 8-1-15,-4 6 5 16,1 1-1-16,-1-1-4 16,4 1 8-16,-1 1-10 0,4-2 15 15,5 4-16-15,2-2 13 16,4-2-12-16,4-2 6 16,1-7-7-16,1-7 2 15,-1-2 2-15,-2-5-12 16,-7-9 10-16,1-5-10 15,-4-10 17-15,1-4-14 16,-2-6 8-16,-2 0-5 16,3 3 2-16,-3-3 2 15,-2 3-5-15,2-4 7 16,0 1-16-16,-1-5 16 16,-4 0-9-16,-1-5 10 15,-1 0-10-15,-2-3 9 0,0 0-6 16,0 0 1-16,0 0 5 15,0 0-11-15,0-6-3 16,7-19-53-16,8-18-15 16,3-15-102-16</inkml:trace>
  <inkml:trace contextRef="#ctx0" brushRef="#br0" timeOffset="149235.5">21393 15675 430 0,'-8'-9'25'0,"3"8"3"16,4 1 41-1,1 0-15-15,0 0-33 16,0 0-1-16,0 0-16 0,0 0 2 16,0 0-7-16,0 1 0 15,14 22 6-15,8 11-1 16,6 15 10-16,2 10-13 15,2 3 13-15,-2 6-14 16,-5 3 8-16,-2 3 1 16,-5 0 3-16,3-6-4 15,-5-7-4-15,-7-5 5 16,-2-4-15-16,-4-2 17 0,-3 3-9 16,0 6 9-16,0 9-10 15,0 5 4 1,-10 7-3-16,-1-4 3 15,-2-2 1-15,-1-6-10 0,0-7 8 16,0-2-10-16,1-7 16 16,-2-7-12-16,-1-7 7 15,2-9-4-15,1-8 3 16,5-7 1-16,4-6-5 16,2-4 6-16,2-2-19 15,0-1 11-15,3 2-55 16,15-3-16-16,-1 0-61 15,-4-6-205-15</inkml:trace>
  <inkml:trace contextRef="#ctx0" brushRef="#br0" timeOffset="150150.87">19382 17270 512 0,'-20'0'23'15,"2"0"-13"-15,6 0 7 16,1 8 35-16,3 20-35 15,5 8-14-15,3 6-3 16,0 1 4-16,22-5 0 0,5-12-12 16,9 0 11-16,0-6-10 15,-4-3 14-15,-3-4-11 16,-14-5 9-16,-5 2-7 16,-9-3 6-16,-1 7 1 15,-7 11 16-15,-18 3 2 16,-7 4-30-16,0-6 23 15,3-8-17-15,7-6 13 16,8-10-14-16,6-2-22 16,2-19-51-16,0-28-130 15</inkml:trace>
  <inkml:trace contextRef="#ctx0" brushRef="#br0" timeOffset="150324.2">19357 17317 551 0,'0'0'40'16,"0"0"-34"-16,0 0 13 0,8-2-12 16,9-1 1-16,12 0-14 15,10 0 10-15,4-2-6 16,9-3-17-16,-2 3-34 16,2 1-29-16,-9 4-96 15</inkml:trace>
  <inkml:trace contextRef="#ctx0" brushRef="#br0" timeOffset="151199.84">20177 17622 459 0,'-14'0'162'16,"7"0"-147"-16,7 0 3 0,0 0 1 15,0 0-12-15,7-16-29 16,11-11 24-16,6-4-9 16,-3-1 16-16,-9 9-15 15,-3 11 5-15,-3 6 0 16,-6 5 4-16,0 1 1 16,0 0-7-16,3 0 0 15,9 0-11-15,10 16 16 16,6 3-1-16,3 5 7 15,4-3-9-15,-2-3 4 16,-5-5-1-16,-4-6-3 16,-5-7 6-16,-3 0-15 0,3-2 14 15,-2-19-10-15,7-10 14 16,6-9-13-16,6-4-40 16,1 2-68-16,-3 7-135 15</inkml:trace>
  <inkml:trace contextRef="#ctx0" brushRef="#br0" timeOffset="151436.31">21157 17256 674 0,'-8'7'33'0,"0"3"-28"15,6 12-5-15,2 13 9 16,0 8-14-16,0 9 11 16,4-8-10-16,4-4-7 15,1-1-27-15,0-4-10 16,3-9-66-16,-2-18-88 16</inkml:trace>
  <inkml:trace contextRef="#ctx0" brushRef="#br0" timeOffset="151727.27">21368 17413 561 0,'-25'38'57'0,"7"2"-58"16,9 0 53-16,9-4-21 16,8-8-23-16,22-4-8 15,8-6-4-15,2-12 1 16,4-6-32-16,-6-10-4 15,-7-20-23-15,-11-8 5 16,-14 2 18-16,-6-2 38 16,-6 8 9-16,-24 5 45 15,-7 5 26-15,-2 9-18 16,2 7-23-16,7 4-10 16,11 0-4-16,7 0-26 0,12 0-2 15,0 5-38-15,10 11-69 16,5-2-79-16</inkml:trace>
  <inkml:trace contextRef="#ctx0" brushRef="#br0" timeOffset="155627.08">23176 4917 453 0,'5'0'16'0,"-5"0"-18"16,1 0 0-16,-1 0 21 15,0 0 9-15,0 0-10 0,0 0-12 16,0 0-1-16,0 0 5 16,0 0 4-16,0 0-3 15,0 0-4 1,-21 0 2-16,-4 0-12 0,-6-3-9 16,0-3 7-16,2 1 7 15,4-1-1-15,6 2-1 16,4 1 2-16,4 2 0 15,8-1 9-15,2 2-6 16,-1 0 13-16,2 0-11 16,-3 0-7-16,-5 37-7 15,-4 26 10-15,-1 29 4 16,2 22-3-16,8 8 2 16,3 4-2-16,0 3 5 0,11-4-11 15,1-4 4-15,-4-11-1 16,0-15 0-1,-4-16 1-15,-3-16-2 0,-1-17 5 16,0-14-4-16,0-10 6 16,0-4-7-16,0-3 9 15,-3 0-5-15,-1-3-1 16,3-1 1-16,-1 0-3 16,-2 1 1-16,-1 8-2 15,-1 2 7-15,1 0-7 16,2-2 3-16,2-4-2 0,-2-6 3 15,3-5-1 1,-1 0 6-16,-2 1-6 16,0 4 0-16,-3 12 2 15,0 2-5-15,0 5 4 0,0-2-5 16,5-8 4-16,-1-2-2 16,1-9 1-16,1-4-4 15,-2-2 4-15,2-1-3 16,0 3 2-16,0 6 1 15,0 5-5-15,0 9 6 16,0 8-3-16,0 5 4 16,2 4-2-16,1-5-1 15,-2-7-1-15,1-9 2 0,2-10-1 16,-4-6-2 0,1-3 2-16,-1-1-4 15,0 0 4-15,2 0-3 16,2 0 2-16,5 0-3 0,10 0-2 15,17 0 10-15,18-7-5 16,13-4 7-16,12 0-11 16,7 4 9-16,1 6-9 15,-9 1 7-15,-11 0-5 16,-17 2 4-16,-16 7-3 16,-15-1 1-16,-8-2 2 15,-7-2-6-15,-4-3 1 16,0 1-14-16,0 0-12 15,0-2-13-15,0 7-30 16,0 6-103-16</inkml:trace>
  <inkml:trace contextRef="#ctx0" brushRef="#br0" timeOffset="157019.88">25973 5196 574 0,'-15'0'12'16,"6"0"-8"-16,2 0-6 15,6 0 29-15,1 0 19 16,0 0-30-16,0 0-2 0,0 0-21 16,0 0 9-16,0 0-7 15,0 0 9 1,0 0-6-16,0 0 4 15,0 0-4-15,0 0 3 0,0 0 4 16,0 0-4-16,0 0 10 16,0 0-3-16,0 0 13 15,0 0-10-15,0 0 3 16,0 0-9-16,0 0 3 16,0 0-4-16,0 0-3 15,0 0 4-15,0 0-12 16,0 0 10-16,0 0-9 15,0 0 12-15,0 0-8 16,0 0 4-16,0 0-2 16,0 0 1-16,0 0 1 15,0 0-5-15,0 0 5 0,0 0-7 16,0 0 9-16,0 0-6 16,0 0 5-16,0 0-5 15,0 0 3-15,0 0 1 16,0 0-3-16,0 0 5 15,0 0-12-15,0 0 10 16,0 0-6-16,0 0 9 16,0 0-7-16,0 0 5 15,0 0-4-15,0 0 3 16,0 0 1-16,0 0-7 16,0 0 3-16,0 0-6 15,0 0 8-15,0 0-11 16,0 0-6-16,0 0-8 0,0 0 7 15,0 0-7-15,7 2-21 16,6 9-5-16,-1 3-77 16,-10-3-236-16</inkml:trace>
  <inkml:trace contextRef="#ctx0" brushRef="#br0" timeOffset="158475.28">24348 1873 687 0,'-23'-6'9'0,"5"4"-4"16,1 2 4-16,-5 11 10 0,0 27-21 16,1 18 4-16,7 9-4 15,14 1 2-15,2-12-3 16,22-15-2-16,1-14-1 15,2-14-12-15,-1-11 3 16,2-14 2-16,-3-24 20 16,-9-12-7-16,-14-3 3 15,-2-1 1-15,-21 11 0 16,-10 11 5-16,-1 11-4 16,4 8-1-16,8 8-9 15,4 5 8-15,12 14-21 16,4 18-76-16,4 2-91 0</inkml:trace>
  <inkml:trace contextRef="#ctx0" brushRef="#br0" timeOffset="158611.91">24637 2141 529 0,'-17'10'86'0,"0"-2"-93"15,-4 8 7-15,8 2 2 16,3 1-8-16,5 0-39 15,5-7-109-15</inkml:trace>
  <inkml:trace contextRef="#ctx0" brushRef="#br0" timeOffset="158904.13">24762 1907 671 0,'-26'2'5'0,"4"4"-1"15,11 9 24-15,6 1-18 16,5 7-7-16,9 4-11 16,30 2 8-16,16-9-3 15,12-6-6-15,6-14-14 16,-9 0-3-16,-15-10-8 16,-22-7 10-16,-18-2 24 15,-9-6 3-15,-19-3 25 0,-22-1-4 16,-8 1-2-16,-6 8-10 15,6 8-10-15,12 10-1 16,5 2-7-16,16 23-26 16,9 12-87-16,7 0-95 15</inkml:trace>
  <inkml:trace contextRef="#ctx0" brushRef="#br0" timeOffset="159443.7">24290 2537 656 0,'-10'-4'12'0,"6"4"24"0,4 0 6 16,0 0-19-16,0 0-26 15,0 13 2-15,0 16-8 16,13 9 13-16,8-1-10 16,4-12-1-16,0-12-11 15,-1-10 8-15,-4-3 4 16,-1-3-10-16,-3-25 23 15,-7-5-5-15,-7-9 5 0,-2 3-8 16,-2 7 5-16,-14 8-3 16,1 10 5-16,2 7-3 15,4 4-10 1,4 3-4-16,5 0-49 0,0 17-93 16,5 0-111-16</inkml:trace>
  <inkml:trace contextRef="#ctx0" brushRef="#br0" timeOffset="159588.08">24694 2585 257 0,'0'1'370'0,"0"-1"-366"15,0 3 26-15,-13 4 7 16,-5 5-32-16,-2 8-1 0,10 2-18 16,5 3-29-16,5-5-102 15,2-14-149 1</inkml:trace>
  <inkml:trace contextRef="#ctx0" brushRef="#br0" timeOffset="159752.2">25154 2384 574 0,'0'21'9'0,"0"8"-14"16,0 10 10-16,0 4-9 0,0 1 10 15,0 0-24 1,0-6-104-16</inkml:trace>
  <inkml:trace contextRef="#ctx0" brushRef="#br0" timeOffset="160188.04">24308 2855 620 0,'-16'7'31'0,"0"1"-34"16,3 13 1-16,6 7-1 15,7 6 6-15,0 6-8 16,17-5 4-16,18-4-15 16,11-13-12-16,8-14-38 15,-2-7-2-15,-1-26 10 16,-14-9-14-16,-15-6 48 15,-17 8 19-15,-5 4 21 16,-11 8 35-16,-14 9 34 16,-5 6-41-16,2 8-19 0,4 1-12 15,11 0-11-15,8 7-6 16,5 16-72-16,0-2-92 16</inkml:trace>
  <inkml:trace contextRef="#ctx0" brushRef="#br0" timeOffset="160335.65">24788 2980 495 0,'0'7'72'15,"0"0"-70"-15,-9 5 1 16,-8 10 10-16,2 1-9 16,1 8-5-16,8 1-7 15,6-3-67-15,0-11-86 0</inkml:trace>
  <inkml:trace contextRef="#ctx0" brushRef="#br0" timeOffset="160606.92">25050 2944 515 0,'2'-2'54'0,"3"2"-54"15,4 0 3-15,8 0 2 16,2 0 7-16,0 11-10 15,-7 6 2-15,-12 11-9 16,-4 5 7-16,-24 6 0 0,-7-4 5 16,8-12-3-16,10-8 3 15,11-12 32-15,6-3-8 16,0 0-10-16,0 0-24 16,22 0 1-16,18-11-6 15,17-5 13-15,7-5-2 16,-6 1-64-16,-14 4-93 15</inkml:trace>
  <inkml:trace contextRef="#ctx0" brushRef="#br0" timeOffset="160832.32">24955 3235 666 0,'-5'0'-3'0,"5"0"-2"16,0 3 5-16,2 14-17 16,12 10-26-16,0 5-66 15,-8-5-322-15</inkml:trace>
  <inkml:trace contextRef="#ctx0" brushRef="#br0" timeOffset="160943.02">24944 3474 295 0,'-10'2'275'16,"2"-2"-310"-16,8 8 10 0,0 2-77 16,11 0-160-16</inkml:trace>
  <inkml:trace contextRef="#ctx0" brushRef="#br0" timeOffset="161035.77">25085 3603 538 0,'0'1'46'16,"-11"-1"-69"-16,-1 4-23 15,-4 2-60-15</inkml:trace>
  <inkml:trace contextRef="#ctx0" brushRef="#br0" timeOffset="161354.27">24539 3910 706 0,'-19'9'-2'0,"14"7"-3"15,5 9 2-15,14 4-3 16,20 3-7-16,8-4-58 15,2-8-19-15,-4-12 5 0,-11-8 14 16,-10 0 51 0,-9-11 33-16,-10-16 68 15,0-9-6-15,-10-7-25 0,-8-1-33 16,0 9-4-16,5 13-4 16,3 13 5-16,4 9-14 15,4 0-40-15,2 21-68 16,0 7-40-16,5 0-73 15</inkml:trace>
  <inkml:trace contextRef="#ctx0" brushRef="#br0" timeOffset="161467.96">24891 3989 456 0,'0'2'62'0,"0"2"-69"16,-3 10 11-16,-11 8-7 15,-4 10-1-15,3 4-86 16,8-5-181-16</inkml:trace>
  <inkml:trace contextRef="#ctx0" brushRef="#br0" timeOffset="161775.15">25121 4106 618 0,'-4'-7'-1'15,"-2"1"16"-15,6 4 22 0,0-4-33 16,9-10-12-1,6-8 0-15,3-8 11 16,-6 0-12-16,-6 10 9 16,-3 13-1-16,-3 7 3 0,1 2-1 15,5 0-9-15,3 7-7 16,6 16-2-16,6 9 24 16,2 1-8-16,-2-3 7 15,-4-10-6-15,-1-8 2 16,-4-10-2-16,0-2 0 15,7-20 9-15,3-26-7 16,1-20 7-16,4-13-15 16,-3-10-23-16,-5-2-137 15</inkml:trace>
  <inkml:trace contextRef="#ctx0" brushRef="#br0" timeOffset="162092.3">25864 2252 606 0,'-14'13'57'0,"5"-1"-66"16,-2 15 9-16,7 9-1 16,4 10 4-16,0 2-22 15,7-4-104-15,10-12-273 16</inkml:trace>
  <inkml:trace contextRef="#ctx0" brushRef="#br0" timeOffset="162219.96">26048 2489 575 0,'0'7'36'0,"0"4"-36"16,-8 10 3-16,3 5-5 0,3 6 2 15,2-5-69-15,12-16-163 16</inkml:trace>
  <inkml:trace contextRef="#ctx0" brushRef="#br0" timeOffset="162496.48">26335 2333 641 0,'-34'19'30'0,"10"-5"-29"16,9 9 10-16,15 2 0 15,2 0-12-15,32 2 1 0,18-6-8 16,12-12-3-16,5-9-26 16,-7-11-22-16,-17-19 15 15,-18-6 24 1,-21-1 23-16,-6 3-5 0,-31 4 31 16,-19 11 33-16,-11 11-38 15,-3 8-9-15,1 10-14 16,10 20-4-16,14 15-22 15,12 4-75-15,11-2-101 16</inkml:trace>
  <inkml:trace contextRef="#ctx0" brushRef="#br0" timeOffset="162660.03">26207 2832 651 0,'-8'0'15'0,"7"0"-15"0,1 0 2 16,0 0-4-16,3 10-15 16,9 14-21-16,0 6-77 15,-8-1-263-15</inkml:trace>
  <inkml:trace contextRef="#ctx0" brushRef="#br0" timeOffset="162775.71">26231 3075 559 0,'-3'2'66'0,"3"-2"-85"0,0 0 18 16,0 5-12 0,13 7-42-16,7 1-37 15</inkml:trace>
  <inkml:trace contextRef="#ctx0" brushRef="#br0" timeOffset="162899.42">26332 3305 695 0,'0'0'-1'0,"0"0"4"16,0 2-6-16,0 19-11 16,0 6-89-16,2-2-180 15</inkml:trace>
  <inkml:trace contextRef="#ctx0" brushRef="#br0" timeOffset="163231.37">26006 3712 699 0,'0'0'-5'15,"0"14"4"-15,0 11 24 16,-4 12-2-16,-1 6-9 16,2 1-15-16,3-3 7 15,0-2-25-15,0-9-43 16,2-13-94-16,5-17-248 15</inkml:trace>
  <inkml:trace contextRef="#ctx0" brushRef="#br0" timeOffset="163343.07">26203 3834 597 0,'-2'2'-5'0,"-3"8"-2"15,4 11-1-15,-2 4-48 0,3-1-149 16</inkml:trace>
  <inkml:trace contextRef="#ctx0" brushRef="#br0" timeOffset="163711.03">26520 3934 679 0,'0'0'19'15,"0"0"25"-15,0 0-18 16,0 0-13-16,0-7-16 0,7-17-5 16,10-13-3-16,5-15-13 15,-1 4 15-15,-3 8-2 16,-9 15 7-16,-6 16-1 16,-2 7 9-16,1 2-10 15,3 6 1-15,6 17-1 16,4 11 13-16,1 2 0 15,-1-4-5-15,-2-7 1 16,-2-12-7-16,-5-9 6 16,-3-4-6-16,6 0 9 15,9-21-3-15,7-25 13 16,6-15-12-16,-2-8-3 16,-7 3-9-16,-4 11-40 0,-6 16-36 15,-8 13-102-15</inkml:trace>
  <inkml:trace contextRef="#ctx0" brushRef="#br0" timeOffset="163919.02">27113 3312 671 0,'0'-7'-20'0,"8"5"0"16,31 2 3-16,18 0 17 15,2 3-110 1,-8 2-242-16</inkml:trace>
  <inkml:trace contextRef="#ctx0" brushRef="#br0" timeOffset="164047.69">27582 3334 550 0,'1'0'-10'0,"11"0"-10"15,10 0 7-15,13 0-18 16,7 0-146-16</inkml:trace>
  <inkml:trace contextRef="#ctx0" brushRef="#br0" timeOffset="164175.78">28002 3295 486 0,'0'17'69'16,"0"1"-74"-16,11 10 8 15,9-1-13-15,8-3-34 16,10-14-173-16</inkml:trace>
  <inkml:trace contextRef="#ctx0" brushRef="#br0" timeOffset="164310.42">28258 3399 652 0,'-7'0'65'0,"4"0"-69"16,1 0 28-16,2 0-4 15,0 0-18-15,0 0-2 0,-4 2-23 16,-10 8-38-16,-4-5-139 16</inkml:trace>
  <inkml:trace contextRef="#ctx0" brushRef="#br0" timeOffset="166222.3">26389 2483 425 0,'-19'-19'19'16,"3"-4"15"-16,5 3 42 16,3 8-34-16,1 4 0 0,2 5-7 15,1 0-5-15,-8 3-4 16,-3 0-5-16,-9 0-10 15,-6 10-12 1,5 11 4-16,7 7-6 0,8-2 2 16,10-3-2-16,0-5-5 15,14-9-27-15,15-4 7 16,7-5 9-16,2-13-14 16,-2-16 13-16,-9-7 12 15,-12-3 7-15,-12 4 4 16,-3 6 6-16,-13 2 21 15,-13 9 2-15,-3 7-6 16,-3 6-6-16,5 5 4 0,3 0-21 16,5 12 2-16,9 10-8 15,5 5 4 1,5 2-4-16,12 0 1 16,24-4-4-16,13-7-13 0,13-11-10 15,4-7-1-15,-8-5-8 16,-15-18 5-16,-20-2 1 15,-22-1 31-15,-1 3 11 16,-24 3 30-16,-16 3-6 16,-3 9 10-16,-3 8-23 15,7 0-1-15,9 10-16 16,9 10 0-16,14 5-8 0,7 6 2 16,9 0-1-1,27-3-3-15,13-6-4 0,9-11-24 16,3-10 10-1,-10-1-14-15,-13-14 27 0,-18-9 5 16,-15-7 8-16,-5-3 9 16,-16-1 13-16,-15 4-4 15,-3 6 13-15,1 8-13 16,9 6-15-16,10 6 9 16,9 4-20-16,5 0-18 15,0 17-88-15,16 8-21 16,15-2-236-16</inkml:trace>
  <inkml:trace contextRef="#ctx0" brushRef="#br0" timeOffset="167302.88">26950 2176 507 0,'-7'-7'54'0,"4"7"24"16,1 0-36-16,1 0-32 0,-1 16-10 15,1 25-6-15,-2 10 8 16,3 8 1-16,0-5-3 16,0-5 3-16,0-10-6 15,0-3 6-15,0-15-5 16,4-10 5-16,-2-8-4 15,-2-3 5-15,0-3 8 16,0-21 1-16,0-12-13 16,0-14-4-16,7-9 3 15,1 4 0-15,-4 10 2 16,-1 16-2-16,-3 15 5 16,0 11 0-16,0 3 2 0,0 0-7 15,0 34-12-15,-16 23 15 16,-6 21-1-16,1 11 8 15,7-9-9-15,10-9 4 16,4-18-3-16,0-18-1 16,0-17 0-16,0-14 1 15,0-4-1-15,0-15-28 16,-2-20-120-16</inkml:trace>
  <inkml:trace contextRef="#ctx0" brushRef="#br0" timeOffset="170266.45">16815 15002 565 0,'-23'-13'11'16,"3"4"4"-16,2 9 31 0,5 0-4 15,3 0-23-15,5 0 0 16,5 18-21-16,2 8 1 16,23 4-4-16,15-5-4 15,8-16-9-15,-2-9 2 16,-5-4-3-16,-9-21 4 16,-16-8 13-16,-10-6-1 15,-6-2 7-15,-10 5-6 16,-20 7 2-16,-9 14 1 15,0 13-4-15,3 2-2 16,13 20-17-16,14 9-27 16,9 0-29-16,19-5-32 0,19-9 12 15,8-10 45-15,-3-5 37 16,-6 0 25-16,-4 0 50 16,-8 0 2-16,-8 0 7 15,-7 0-17-15,-7 3-31 16,0 14-5-16,-3 8 16 15,0 6-25-15,0 2-1 16,0-1-9-16,0-7-46 16,0-11-91-16</inkml:trace>
  <inkml:trace contextRef="#ctx0" brushRef="#br0" timeOffset="170427.03">17386 14802 592 0,'0'0'30'15,"-21"0"-28"-15,-3 14 10 16,-3 24-10-16,1 9-1 16,12 4 1-16,11-2-10 15,3-8-33-15,14-14-64 16,14-15-70-16</inkml:trace>
  <inkml:trace contextRef="#ctx0" brushRef="#br0" timeOffset="170687">17550 14810 610 0,'-20'1'34'0,"-1"13"-28"16,4 11-2-16,7 5 7 15,10 2-9-15,8 0-1 16,28-7-3-16,16-8 1 16,3-15 0-16,-1-3-19 15,-8-31 3-15,-13-11 5 16,-17-9 11-16,-16 1 1 15,-3 3 5-15,-25 9 0 16,-12 12 13-16,-1 10 7 16,0 14-8-16,7 3-11 15,8 13-13-15,16 14-5 16,10 8-65-16,17-1-67 16,21-5-257-16</inkml:trace>
  <inkml:trace contextRef="#ctx0" brushRef="#br0" timeOffset="171138.79">18518 14668 690 0,'-40'15'3'16,"-2"15"-3"-16,3 9 1 16,8 5 2-16,10-2-6 15,9-10 4-15,8-11-9 16,4-14 12-16,0-3-14 0,1-2 5 16,24-2-3-16,13 0 11 15,9-3 1 1,8-10-1-16,-2 0 1 15,2 4-8-15,-6 5 6 0,-9 4-36 16,-12 0-54-16,-20 7-67 16</inkml:trace>
  <inkml:trace contextRef="#ctx0" brushRef="#br0" timeOffset="171327.28">18531 14658 367 0,'-13'-7'248'15,"7"2"-247"-15,6 3 32 16,0 2-6-16,0 0-32 16,0 24-3-16,7 18 12 15,5 14 12-15,3 5-15 0,0-1 2 16,-2-3-7-16,0-3-43 16,-3-5-44-16,-1-10-78 15</inkml:trace>
  <inkml:trace contextRef="#ctx0" brushRef="#br0" timeOffset="171475.89">18847 14976 643 0,'-21'8'4'16,"-4"12"-6"-16,1 9 17 16,2 8-17-16,8 6 2 15,8-1-17-15,6-2-57 16,9-14-72-16,15-20-213 0</inkml:trace>
  <inkml:trace contextRef="#ctx0" brushRef="#br0" timeOffset="171636.26">19042 14806 651 0,'-31'22'1'0,"4"14"-3"0,9 10 5 16,9 7-5-1,9 3-2-15,9-4-28 16,22-12-87-16,5-30-110 16</inkml:trace>
  <inkml:trace contextRef="#ctx0" brushRef="#br0" timeOffset="171868.02">19185 14763 661 0,'-16'3'-3'0,"4"8"7"15,6 4 2-15,6 7 1 16,1 6-7-16,29-4-2 16,15-6 1-16,5-11-11 15,1-7-33-15,-9-14-16 16,-16-17 2-16,-15-6 0 16,-11 2 34-16,-3 0 22 15,-24 7-4-15,-10 9 7 0,-8 15-5 16,-4 4-10-16,-5 27-46 15,7 12-134-15</inkml:trace>
  <inkml:trace contextRef="#ctx0" brushRef="#br0" timeOffset="172287.71">19340 15182 674 0,'-54'13'-1'0,"-2"5"3"15,-7 2 3-15,-5-2 18 16,-10-4 1-16,-13-6-18 16,-13-8 2-16,-5-5-4 15,5-33 5-15,12-21-6 16,16-17-1-16,24-22-2 15,23-24-4-15,29-17-22 16,17-3 0-16,35 20 16 16,19 32 4-16,22 33 6 15,21 25-7-15,16 21 9 16,4 11-5-16,-6 32 3 16,-13 30-3-16,-21 30 3 0,-24 22-3 15,-24 17-13-15,-24 8 2 16,-21 0 5-16,-1-3 9 15,-20 0-3-15,-12-4 3 16,-5-8-2-16,-4-7 4 16,3-9-6-16,-5-6-100 15,0-14-181-15</inkml:trace>
  <inkml:trace contextRef="#ctx0" brushRef="#br0" timeOffset="174988.58">20351 15248 550 0,'-2'-7'35'0,"-6"4"-11"15,3 3 40-15,4 0-2 16,-1 0-13-16,-11 1-19 0,-14 28-22 16,-13 26 1-16,-14 27-24 15,-2 21 22-15,2 8-12 16,-2 1 12 0,-1-4-11-16,-1-8 5 0,-2-9-11 15,13-22-9-15,12-23-22 16,13-21-50-16,11-25-36 15,2-22-119-15</inkml:trace>
  <inkml:trace contextRef="#ctx0" brushRef="#br0" timeOffset="175259.89">19788 15029 620 0,'-6'0'73'0,"-1"0"-71"16,7 16-6-16,10 25-1 15,22 20 10-15,18 21 14 0,10 9-12 16,13 5 2-16,10 0-9 16,5 1 7-16,3-5-9 15,-5-4 8-15,-5-5-7 16,-12-6 4-16,-12-12-1 16,-9-7-2-16,-12-14 5 15,-11-11-16-15,-8-6 18 16,-4-2-15-16,-4 0-6 15,-6 10-32-15,-3 9-36 0,0 7-66 16,-20 2-152 0</inkml:trace>
  <inkml:trace contextRef="#ctx0" brushRef="#br0" timeOffset="182043.17">22764 14841 643 0,'-30'-5'14'0,"21"-1"-8"0,6 6 39 15,3 0 4 1,-2 0-40-16,2 0-11 0,0 0 2 16,0 18 0-1,0 18-1-15,0 4 7 0,0-5-1 16,0-7-2-16,0-7-3 15,0-6 1-15,0 3-1 16,0-7 0-16,0-4 1 16,0-1-21-16,0-6-52 15,0 0-29-15,-8-6-94 16</inkml:trace>
  <inkml:trace contextRef="#ctx0" brushRef="#br0" timeOffset="182207.73">22661 14642 610 0,'-8'2'0'0,"4"1"-9"16,4 6 9-16,0 3-12 16,21 2-8-16,7-1-42 15,5-8-62-15</inkml:trace>
  <inkml:trace contextRef="#ctx0" brushRef="#br0" timeOffset="182628.59">22996 14937 568 0,'-5'-1'17'16,"5"1"9"-16,0 0 17 16,0 0-19-16,0 0-18 15,-2 0-10-15,-4 12 1 16,-2 13 5-16,-2 6-2 15,1-2-27-15,5-10-77 16,1-8-40-16</inkml:trace>
  <inkml:trace contextRef="#ctx0" brushRef="#br0" timeOffset="182966.7">23235 14848 600 0,'0'0'15'15,"0"0"2"-15,0 0 8 16,0 0-6-16,0 0-22 15,4 0-1-15,2 15-5 0,0 4 17 16,-2 11-6-16,-2-3 3 16,-2 4-2-16,0 1-1 15,0-3 0-15,-5 3-2 16,-10 2 0-16,-4-1-1 16,-5-2 3-16,-1-8-14 15,2-7-43-15,0-16-106 16</inkml:trace>
  <inkml:trace contextRef="#ctx0" brushRef="#br0" timeOffset="183152.2">23081 14540 609 0,'-10'1'-13'0,"10"1"7"15,0 5 4-15,9 1-13 16,16 3 12-16,8 2-47 16,1-6-39-16,-4-3-38 15</inkml:trace>
  <inkml:trace contextRef="#ctx0" brushRef="#br0" timeOffset="183580.16">22353 14516 502 0,'-21'0'5'15,"7"0"25"-15,3 18 10 16,3 14-19-16,7 12-11 16,1 11 3-16,9 8-2 15,19 1-9-15,8-4 2 16,11-5-4-16,10-8-1 16,10-14-23-16,8-11-45 15,-4-15-39-15</inkml:trace>
  <inkml:trace contextRef="#ctx0" brushRef="#br0" timeOffset="183844.45">23368 14354 677 0,'5'0'-2'16,"1"7"-20"-16,2 33 16 16,3 25 8-16,-6 26 4 15,-2 10-4-15,-3 2 2 16,0-1-3-16,0-10 2 16,0-5-1-16,0-8-23 0,0-9-55 15,0-10-84-15,-6-18-244 16</inkml:trace>
  <inkml:trace contextRef="#ctx0" brushRef="#br0" timeOffset="189453.92">22722 12118 668 0,'-25'0'-1'16,"7"0"1"-16,7 0 4 15,8 1 18-15,2 3-14 16,1 10-8-16,0 6-4 15,0 3 6-15,0 4-3 16,1-5 0-16,7-3 2 16,2 4-1-16,2-2 0 15,3-2-4-15,5-2 1 16,2-7-16-16,3-9 0 16,-2-1-9-16,-1-1 23 15,-3-16 1-15,-5-5 3 16,-7-2 4-16,-7-4-1 0,0 2 3 15,-12 1 7-15,-9 4 7 16,-1 7-4-16,-2 4 12 16,3 3-17-16,5 4-9 15,3 3-4-15,5 0 5 16,5 0-10-16,0 9-18 16,3 13-28-16,0 2-59 15,1-5-163-15</inkml:trace>
  <inkml:trace contextRef="#ctx0" brushRef="#br0" timeOffset="189651.45">23047 12301 589 0,'0'3'80'0,"0"-1"-75"16,0-2 14-16,0 4 27 15,-2 8-31-15,-13 12-12 16,-4 5-9-16,1 5-23 16,2-9-37-16,-1-13-144 15</inkml:trace>
  <inkml:trace contextRef="#ctx0" brushRef="#br0" timeOffset="190335.62">23235 11957 617 0,'-16'5'37'0,"9"-3"-28"16,5 0 42-16,1 3-10 15,-1 10-32-15,-2 13-8 0,3 7 1 16,1 10 1 0,0-4-2-16,0-3 2 15,10-2-4-15,2-8 4 16,-1-4-5-16,0-6 1 0,1-4-30 16,1-3-29-16,-2-6-32 15,7-5-160-15</inkml:trace>
  <inkml:trace contextRef="#ctx0" brushRef="#br0" timeOffset="190491.2">23525 12235 618 0,'0'0'26'16,"-2"6"10"-16,-12 6 10 16,0 3-22-16,-1 6-23 15,5 1-3-15,2 2-6 16,-1-2-42-16,1-2-33 15,-2-8-105-15,1-12-232 0</inkml:trace>
  <inkml:trace contextRef="#ctx0" brushRef="#br0" timeOffset="190799.98">23573 12046 541 0,'0'-6'55'15,"0"3"-53"-15,4 1 14 16,3 0 3-16,4 2-22 16,2 0 4-16,-1 10-5 15,-3 12 8-15,-4 9-6 0,-5 1 10 16,0 0-5-16,0-6 2 16,-8-7-2-16,4-3 5 15,-1-9 7-15,4-5-1 16,1-2-6-16,0 0-12 15,3 3-3-15,13 1 3 16,8-2 7-16,0-2-2 16,4 0-6-16,0 0-30 15,3-10-21-15,1-1-68 16,-7-3-179-16</inkml:trace>
  <inkml:trace contextRef="#ctx0" brushRef="#br0" timeOffset="190972.36">23957 12186 639 0,'-5'5'37'0,"-3"2"-35"0,6 5 13 16,-1 6 11-16,3 4-23 16,0 7-3-16,0 2-6 15,0-1-33-15,0 0-43 16,0-14-150-16</inkml:trace>
  <inkml:trace contextRef="#ctx0" brushRef="#br0" timeOffset="191383.26">24015 11944 652 0,'1'-8'49'0,"7"-5"-56"15,9 0 4-15,6 1 1 16,2 10-3-16,-4 2-5 16,-6 14-33-16,-6 11 4 15,-8 4 30-15,-1 0 4 0,0-7 7 16,-3-4 2-16,-5-5 19 15,3-6 8 1,4-3-6-16,1-2-13 16,0 4-14-16,16 2-5 0,6 5 11 15,4 5-3-15,-4 1-22 16,-10 4-23-16,-9 2 23 16,-3-3 5-16,-4-4 14 15,-15-2 9-15,-4-7 39 16,2-1-9-16,7-2-22 15,7-3-10-15,7-3-4 16,0 0-87-16,16 0-215 0</inkml:trace>
  <inkml:trace contextRef="#ctx0" brushRef="#br0" timeOffset="191535.87">24502 12139 727 0,'0'5'0'0,"0"11"-5"16,0 13 12-16,7 5-5 16,2 4-5-16,0-5-63 15,-5-13-155-15</inkml:trace>
  <inkml:trace contextRef="#ctx0" brushRef="#br0" timeOffset="192839.8">24000 14920 661 0,'0'-6'10'15,"0"2"-13"-15,0 0 5 16,18-10-3-16,8-8-1 16,6-9 2-16,-4-4 2 15,-7 5 1-15,-6 2-6 16,-11 0 4-16,-4-4-3 16,-1-3 6-16,-23 0-7 15,-6 5 2-15,-1 8 1 0,0 12 0 16,6 9 7-16,6 1 14 15,5 15-8 1,5 21 0-16,4 14-8 16,5 12-3-16,0 4 5 0,3 0 0 15,11-7-4-15,0-1-1 16,0-3-1-16,-1 1 1 16,-5 4-7-16,-7-2-31 15,-1-2-54-15,0-15-94 16</inkml:trace>
  <inkml:trace contextRef="#ctx0" brushRef="#br0" timeOffset="193175.9">23954 15133 571 0,'0'-4'53'0,"6"-5"-57"0,13-2-9 16,17-10 15-16,16-4 9 15,9 4-8-15,4 8-5 16,-8 13 0-16,-11 0-9 15,-14 22-12-15,-16 10-10 16,-10 4 34-16,-6-1 1 16,0-6 12-16,-7-11 4 15,2-10 11-15,5-5-9 16,0-3-17-16,0 0-10 16,0-3-4-16,10-19 13 0,-1-11-1 15,-6-3 2 1,-3-1-3-16,-4 4 0 15,-15 14 2-15,-5 5 0 16,1 8 4-16,-2 6-10 0,6 4 0 16,7 19-11-16,12 2-20 15,3 0-49-15,31-7-50 16,10-14-57-16</inkml:trace>
  <inkml:trace contextRef="#ctx0" brushRef="#br0" timeOffset="193431.21">24581 15005 476 0,'0'0'55'0,"0"0"8"16,0 0-5 0,0 25-29-16,0 16 6 15,0 8-28-15,0-3-1 16,-2-8-7-16,2-17 2 0,-1-10-2 16,-1-9 0-16,2-2-6 15,0-18-2-15,0-15 0 16,0-9 14-16,12 1-2 15,6 6-3-15,4 8 3 16,2 8-5-16,-1 6 2 16,2 8-3-16,-4 5 1 15,-5 0-17-15,-1 0-50 16,-8 8-31-16,-2 2-99 16</inkml:trace>
  <inkml:trace contextRef="#ctx0" brushRef="#br0" timeOffset="193663.38">24795 14806 341 0,'-16'0'284'16,"-2"18"-290"-16,6 15 10 15,3 12 28-15,6 5-4 16,3 2-17-16,2-5-2 15,14-5-4-15,6-6-4 16,2-7-2-16,5-7-3 16,2-8-9-16,0-6-51 15,-6-5-61-15,-8-3-221 0</inkml:trace>
  <inkml:trace contextRef="#ctx0" brushRef="#br0" timeOffset="193842.9">25108 15005 588 0,'0'0'90'0,"-1"0"-82"15,-1 0 5-15,2 0 12 16,0 18-30-16,0 13 6 16,8 4-1-16,0-1-19 15,-5-10-33-15,-3-3-66 16,0-10-151-16</inkml:trace>
  <inkml:trace contextRef="#ctx0" brushRef="#br0" timeOffset="194011.04">24998 14856 579 0,'-14'-6'81'0,"7"1"-83"16,5 2 24-16,2 3-1 15,20-1-29-15,14 1-5 16,8 0-40-16,-8 0-118 16</inkml:trace>
  <inkml:trace contextRef="#ctx0" brushRef="#br0" timeOffset="194315.95">25182 14969 640 0,'-4'8'50'0,"0"-1"-53"15,4 10 6-15,0 5 5 16,16 3-7-16,5 3-1 16,-5-9-12-16,-3-8-15 15,-7-5-21-15,-4-6-2 16,-2-4 3-16,0-23 49 16,0-9 6-16,0-3 3 15,4 7 5-15,2 6 11 0,4 14 8 16,4 3-16-16,3 6-7 15,5 3-3 1,2 4 0-16,-2 16 1 16,-5 6-7-16,-3 1 3 0,-6 1-3 15,-4-3-2-15,-2 4-2 16,-2 0-15-16,0-4-52 16,0-1-80-16</inkml:trace>
  <inkml:trace contextRef="#ctx0" brushRef="#br0" timeOffset="194580.26">25406 14898 642 0,'-2'0'32'16,"2"0"-34"-16,17 0-9 16,21-3 11-16,12-1 8 15,2-1-6-15,-7 1 0 16,-6 4-4-16,-10 0-2 16,-13 7-80-16,-14 2-78 15,-2-2-234-15</inkml:trace>
  <inkml:trace contextRef="#ctx0" brushRef="#br0" timeOffset="194767.76">25492 14734 528 0,'0'0'62'16,"0"0"-63"-16,0 18-10 16,6 16 31-16,12 18 16 15,-2 6-24-15,4 0-7 16,-1-4-2-16,-3-7-3 15,-3-5 2-15,-2-9-5 0,-6-9-46 16,-5-12-78 0,0-12-270-16</inkml:trace>
  <inkml:trace contextRef="#ctx0" brushRef="#br0" timeOffset="195443.77">25979 15127 478 0,'-3'3'73'0,"-1"-1"6"16,2-2-8-16,2 0-17 15,0 0-34-15,0 0-17 16,0-11-7-16,20-17-9 15,6-11 22-15,6-11-7 16,-6-3-4-16,-3-2-6 16,-5-3-8-16,-8-1-11 15,-7 4-7-15,-3 7 15 16,-3 15 10-16,-15 14 13 16,-4 14 1-16,0 5 20 15,-5 18-7-15,4 21-10 16,3 14-3-16,6 11 5 0,8 2-3 15,6-4-2-15,11-6 1 16,11-10-5-16,7-11 3 16,2-7-5-16,2-8 1 15,3-5-2-15,-1-3 4 16,-2-7-37-16,-4-2-27 16,-8-3-100-16</inkml:trace>
  <inkml:trace contextRef="#ctx0" brushRef="#br0" timeOffset="195983.58">26280 14927 501 0,'-3'0'107'0,"0"0"-48"0,3 0-2 16,0 0-1-16,0 0-31 15,0 0-20-15,12 0-1 16,17-1-6 0,15-9 5-16,4 1-4 0,2 3 1 15,-9 3-22-15,-12 3-39 16,-11 0-20-16,-18 0-89 15</inkml:trace>
  <inkml:trace contextRef="#ctx0" brushRef="#br0" timeOffset="196148.15">26250 15026 674 0,'-7'0'6'0,"7"0"3"16,3 0 6-16,27-2-16 15,20-6 1-15,11 2 3 16,2 2-2-16,-2 4-6 0,-10 0-55 16,-11 0-133-16</inkml:trace>
  <inkml:trace contextRef="#ctx0" brushRef="#br0" timeOffset="196567.04">26750 14771 667 0,'-28'10'1'16,"6"5"15"-16,4 9 43 15,11 4-39-15,7 10-15 16,0-1-6-16,14-4 2 16,16-3-2-16,6-8 2 15,4-4-5-15,6-8-6 16,-7-10-24-16,-5 0-1 16,-5-20 4-16,-16-10-23 15,-10-8 31-15,-3-5 23 16,-13-3 7-16,-19 3 15 15,-8 4 18-15,-6 8-5 0,4 12-2 16,6 7-2-16,10 10-11 16,10 2-11-16,8 0-12 15,7 1-3-15,1 17-30 16,1 6-36-16,18-2-57 16,1-9-317-16</inkml:trace>
  <inkml:trace contextRef="#ctx0" brushRef="#br0" timeOffset="196715.63">27032 14568 723 0,'0'-2'11'16,"0"2"-13"-16,2 0 5 16,10 13-17-16,4 22-25 15,-1 11-39-15,-5 4-221 16</inkml:trace>
  <inkml:trace contextRef="#ctx0" brushRef="#br0" timeOffset="196851.27">27156 14920 524 0,'0'10'107'16,"0"-1"-89"-16,0 10 11 16,-2 3-6-16,-2 4-16 15,0 4-9-15,2-1-13 16,1-3-55-16,-1-11-113 0</inkml:trace>
  <inkml:trace contextRef="#ctx0" brushRef="#br0" timeOffset="197466.99">27388 14998 238 0,'-9'0'386'0,"5"3"-366"16,2-3 14-16,2 0 12 15,0 0-36-15,0 0-16 16,17-3 0-16,7-7 2 16,2-8 12-16,-1-7-11 15,-2-4 3-15,-5-9-15 0,-5-2-11 16,-8-7-11-16,-5-4 9 15,0 6 21-15,-8 4 6 16,-8 12 5 0,-2 11 17-16,6 9 14 0,3 8-4 15,-1 1 2-15,-1 8-22 16,-2 19-8-16,0 7-3 16,6 10 2-16,4-4-1 15,3 2 0-15,3 2 13 16,14 2 1-16,8-1 10 15,1-6-14-15,-1-7-5 16,0-7-3-16,-7-4-3 0,-2-7 0 16,-5-3 0-16,-7-6 0 15,-2-3-6 1,-1-1 5-16,-1-1-2 16,5 0 0-16,2 0-13 0,5 0-16 15,4 0-38-15,-7 2-95 16</inkml:trace>
  <inkml:trace contextRef="#ctx0" brushRef="#br0" timeOffset="198592">27723 14910 348 0,'-4'0'189'16,"2"0"-132"-16,1 0 12 15,-1 0-8-15,2 0-41 16,0 0-17-16,6 0-11 16,16-1 5-16,11-4 5 0,2-4-3 15,-4 2 1-15,-4 3-2 16,-12 4-20-16,-5 0-15 16,-7 0-25-1,-3 3-39-15,-6 11-15 0,-16 1-134 16</inkml:trace>
  <inkml:trace contextRef="#ctx0" brushRef="#br0" timeOffset="198787.2">27749 15013 466 0,'-3'0'102'0,"3"0"-66"16,0 0 4-16,0 0-17 15,19 0-20-15,9 0-3 0,9-4 1 16,-5 0 0-16,-4 4-4 15,-8 0-6 1,-9 0-27-16,-6 0-3 16,-5 0-7-16,0 0 15 0,-5 1-34 15,-8 5-117-15</inkml:trace>
  <inkml:trace contextRef="#ctx0" brushRef="#br0" timeOffset="199772.57">27971 15074 199 0,'-3'3'143'16,"3"-3"-96"-16,0 0 1 15,0 0 27-15,0 2-13 16,0-2-17-16,0 0-6 15,0 0-11-15,0 0-3 0,0 0-8 16,0 0-6-16,-2 0-3 16,2 0 2-16,0 0-3 15,-1 0 5-15,1 0-1 16,-2 0 2-16,2 0-9 16,0 0 0-16,0 0-2 15,0 0-4-15,0 0 5 16,0 0-6-16,0 0 6 15,0 0-5-15,0 0 4 16,0 0-3-16,0 0 0 16,0 0 2-16,0 0-1 15,0 0-1-15,0 0-2 0,0 0 4 16,0 0-2-16,0 0 4 16,0 0-5-16,0 0 5 15,0 0-4-15,0 0 2 16,0 0-1-16,0 0-7 15,0 0-6-15,0 1-21 16,-5 3-20-16,-2 6-39 16,-3-3-179-16</inkml:trace>
  <inkml:trace contextRef="#ctx0" brushRef="#br0" timeOffset="200340.33">27807 14905 363 0,'0'0'122'0,"0"0"-38"16,-10 0 3-16,-16 15-17 15,-9 9-61-15,-3 8-6 16,10 2 5-16,10-8-2 15,15-4-7-15,3-7 0 16,10-1-5-16,23-6-5 16,10-8-19-16,6-9-18 15,-1-22-9-15,-9-5-31 16,-16 0 0-16,-17 9 59 16,-6 8 35-16,-14 6 88 15,-15 8 7-15,-2 5-32 0,1 0-17 16,3 1-21-16,11 12-17 15,7 0-8-15,9 4-6 16,0 0 0 0,11-2-7-16,15-4-1 0,3-7-22 15,-3-4-7-15,0 0 6 16,-10-15 3-16,-6-7 1 16,-4 0-3-16,-4-1-20 15,-2 2-27-15,0 9-108 16</inkml:trace>
  <inkml:trace contextRef="#ctx0" brushRef="#br0" timeOffset="200675.95">28344 14573 732 0,'-18'-2'22'15,"-2"2"-6"-15,-4 0 2 16,-3 21-7-16,-6 11-16 16,1 2 1-16,-1 3-12 15,3-10-19-15,9-9 17 16,8-8 11-16,7-6 9 16,6-4-3-16,0 0 5 15,0 0-5-15,7 2 1 16,17 3-6-16,12 5 9 15,3 5 1-15,-7-3-3 16,-2 4 0-16,-8-3-1 0,-2-2 0 16,-8-1-2-16,-5-3-10 15,-4-2-47-15,-3 1-68 16,-12-3-163-16</inkml:trace>
  <inkml:trace contextRef="#ctx0" brushRef="#br0" timeOffset="200872.5">28145 14862 596 0,'-2'0'74'16,"2"0"-64"-16,0 0 10 15,3 2 6-15,18 12-21 16,3 6 3-16,1-2 10 0,4-3-12 16,-3-4-5-16,-4-1 0 15,-5-3 0-15,-7-1-12 16,-7 2-24-16,-3 2-20 15,-4 2-71-15,-15-1-97 16</inkml:trace>
  <inkml:trace contextRef="#ctx0" brushRef="#br0" timeOffset="201531.67">28471 15012 253 0,'-4'4'285'0,"1"-4"-229"15,1 0 3-15,2 0-4 16,0 0-30-16,0 0-21 15,0 0-4-15,0 0-3 16,0-14-1-16,0-11 0 16,6-8 5-16,0-9-7 15,-2 0 3-15,-1-2-3 16,2 2 1-16,-1 0 2 16,1 6-3-16,-2 14 6 15,-2 9-1-15,2 10 1 16,4 3-4-16,6 5-3 0,1 18 5 15,4 16 17-15,0 11-2 16,0 5-5-16,4 2 0 16,2-8-7-16,3-11 3 15,-4-11-7-15,-4-13 2 16,-7-10-13-16,-4-4-2 16,-3-11 4-16,-4-21 14 15,-1-10 4-15,0-8-4 16,0-3 4-16,-3 4-3 15,-4 10 1-15,1 11-4 16,3 13 0-16,3 8-1 16,0 4-24-16,0 3-144 0,0 0-339 15</inkml:trace>
  <inkml:trace contextRef="#ctx0" brushRef="#br0" timeOffset="201675.98">28886 14555 538 0,'0'6'82'16,"3"9"-86"-16,3 13 3 15,8 11 1-15,-5 8-5 16,-5-3-137-16</inkml:trace>
  <inkml:trace contextRef="#ctx0" brushRef="#br0" timeOffset="201803.68">28967 14892 648 0,'-15'12'10'16,"1"5"-3"-16,3 4 21 0,6 3-27 15,4 2-1-15,1-2-58 16,0-4-141-16</inkml:trace>
  <inkml:trace contextRef="#ctx0" brushRef="#br0" timeOffset="202242.94">29019 15041 407 0,'-3'0'98'0,"2"0"-47"16,1 0 4-16,0 0-2 15,0-2-44-15,20-13-18 16,5-8 13-16,5-8 0 16,1-3-7-16,-5-6-1 15,-2-2-27-15,-6-8 1 16,-11-6-17-16,-7 0-19 15,0 7 18-15,-13 16 44 0,-7 16 55 16,1 17 47-16,0 0-47 16,1 23-24-16,7 17-2 15,5 11 0-15,6 6 1 16,2-1-16-16,19-2-2 16,6-7-3-16,1-6-5 15,0-9 5-15,-4-10-10 16,-4-4-6-16,-1-10-58 15,-2-8-18-15,-6 0-86 0</inkml:trace>
  <inkml:trace contextRef="#ctx0" brushRef="#br0" timeOffset="202439.41">29290 14818 607 0,'-1'0'64'0,"1"0"-49"16,4 0-4-16,24 3-7 15,10 0-1-15,8 0-3 16,-5-3-54-16,-9 0-105 16,-15 0-151-16</inkml:trace>
  <inkml:trace contextRef="#ctx0" brushRef="#br0" timeOffset="202603.98">29336 14729 561 0,'-4'0'70'0,"4"0"-46"15,0 0-3-15,0 25-13 16,15 5 2-16,1 7-4 16,2-3-4-16,-1-3 3 15,0-4-9-15,-1-2-21 16,-5-4-40-16,-5-9-103 15</inkml:trace>
  <inkml:trace contextRef="#ctx0" brushRef="#br0" timeOffset="202747.58">29592 14832 575 0,'17'-1'1'15,"11"0"-6"-15,12-2 17 16,-3-4-7-16,-1 0-7 15,-11-2-66-15,-12-3-134 16</inkml:trace>
  <inkml:trace contextRef="#ctx0" brushRef="#br0" timeOffset="202928.09">29644 14632 522 0,'0'4'82'0,"0"26"-73"0,0 14 38 15,5 12 8-15,5 2-43 16,-1-5-11-16,-1-4 0 16,-2-6 0-16,-2-8-2 15,-2-6-31-15,-2-8-56 16,0-12-168-16</inkml:trace>
  <inkml:trace contextRef="#ctx0" brushRef="#br0" timeOffset="203211.87">29869 14516 555 0,'12'0'24'16,"8"16"-19"-16,8 16 62 15,3 14-25-15,-6 9-16 16,-7 9-21-16,-10 3 2 16,-8-3-6-16,-4-5 3 15,-16-7-3-15,-4-7-1 16,3-13-4-16,9-9-18 16,6-13-9-16,6-10-22 15,0-7-60-15,17-28-248 0</inkml:trace>
  <inkml:trace contextRef="#ctx0" brushRef="#br0" timeOffset="203534.76">30210 14454 608 0,'-14'14'75'0,"-3"8"-60"15,2 9 19-15,3 8-5 16,5 1-22-16,7 0-6 15,0-2-3-15,0-10 2 16,10-7-18-16,-1-9-34 0,0-4 0 16,-6-1-1-16,-3 0 37 15,0 10 15 1,0 15 33-16,-13 10 26 16,2 4-6-16,4 0-12 0,7-12-15 15,0 0-13-15,1-7-6 16,13-3-5-16,2-6-1 15,-2-8-6-15,0-3-23 16,-5-5-28-16,-3-2-9 16,-4 0-28-16,-2 0-46 15,0-9-99-15</inkml:trace>
  <inkml:trace contextRef="#ctx0" brushRef="#br0" timeOffset="209759.37">28142 14921 272 0,'0'0'36'16,"0"0"-24"-16,0 0 45 16,0 0 5-1,0-1-22-15,0-5-30 0,0 1 2 16,0 0 16-16,-5-1-7 16,2 3-10-16,-3 3 12 15,2 0 12-15,-2 0-1 16,-2 0-10-16,2 0-17 15,-1 3-7-15,3 0-6 16,1 1 6-16,3 3-6 16,0 1 8-16,0 2-3 0,3-1-2 15,8-3-9-15,1-3-8 16,0 0-1-16,-3-3 5 16,-4 0 7-16,-5 0-6 15,0-3 11-15,0-7 11 16,0 0 8-16,-12 3 19 15,3 6 3-15,0 0-6 16,4 1-9-16,2 0-5 16,-2 0-15-16,3 14-3 15,2 7 1-15,0 3-2 16,18-4-3-16,10-3-4 16,8-9-14-16,-3-8-4 15,-3 0 6-15,-10-8-4 0,-9-9 13 16,-11-1 7-1,0-3 8-15,-12 1 6 16,-15 5 16-16,-4 7 6 16,-5 6 9-16,1 2-15 0,7 0-7 15,9 6-6-15,8 4-9 16,10-1 0-16,1 7-8 16,12-1 3-16,21 2 0 15,9-6-7-15,5-7-21 16,-2-4-3-16,-7-4 4 15,-12-14-6-15,-10-3 16 16,-14 1 10-16,-2 1 11 16,-12 4 7-16,-15 4 28 15,-9 4 4-15,-2 7 0 16,-3 0-13-16,4 19-13 16,7 5-8-16,11 1-4 0,16 4-5 15,3-1 2-15,16 1-2 16,17-2-1-16,4-11-4 15,4-7-15-15,-1-9-7 16,-8 0-2-16,-7-9 3 16,-11-6 12-16,-11 1 6 15,-3-2 9-15,0 4 7 16,-20 1 2-16,-2 4 21 16,-3 7 15-16,-2 0-18 15,4 0-13-15,6 7-6 16,6-2-4-16,11 0 0 15,0 5-9-15,17 1 0 16,14 1 5-16,10-2-14 0,-2-10-14 16,-2 0 0-16,-13-14 6 15,-11 0 2-15,-13 2 19 16,-6 2 13-16,-27 3 30 16,-14 0-9-16,-11 7 13 15,0 0-19-15,10 1-18 16,13 8 0-16,16-4-9 15,18 2-2-15,2 11-28 16,24 10-86-16,-1-3-102 16</inkml:trace>
  <inkml:trace contextRef="#ctx0" brushRef="#br0" timeOffset="210564.21">24551 15915 251 0,'-15'-19'18'0,"12"-3"-22"16,3 11 3-16,9 2-15 16,12-3-74-16</inkml:trace>
  <inkml:trace contextRef="#ctx0" brushRef="#br0" timeOffset="210982.95">24512 15801 556 0,'-10'0'30'0,"6"0"-24"15,4 0 25-15,0-4-9 16,19-9-24-16,11-6-4 16,5-7 9-16,-3-2-3 15,-9 4 0-15,-8 3-4 16,-7-2-7-16,-7-2 7 0,-1-5 5 16,-3 0 2-16,-15 3-3 15,-2 0 2-15,0 5-4 16,-5 6 4-16,3 7 1 15,3 7 8-15,2 2-3 16,3 10-6-16,1 30 3 16,4 20-3-16,6 19 10 15,3 5 3-15,0-6 1 16,1-10-8-16,13-8-1 16,2-1-3-16,4-6-4 15,-4-3 0-15,-7-4-16 16,-9-4-35-16,0-8-98 15,-23-14-152-15</inkml:trace>
  <inkml:trace contextRef="#ctx0" brushRef="#br0" timeOffset="211575.12">24331 16172 511 0,'-11'-7'69'16,"4"1"-48"-16,7-1 3 16,12-7-7-16,23-15-18 15,14-8 4-15,7-5-2 16,-3 11-2-16,-11 13 0 15,-12 11-2-15,-12 7-1 16,-12 0-9-16,-6 18 4 16,0 12 11-16,-9 3 14 15,1-1-3-15,8-7-1 0,0-6-3 16,14-5-13-16,14-4 8 16,9-8-7-16,3-2 5 15,-3-5-12-15,-10-14-3 16,-16-8-11-16,-11-3 16 15,-9-7 16-15,-24 3 1 16,-10 1 6-16,-3 6 12 16,3 11 3-16,5 9-14 15,10 5 1-15,14 2-15 16,13 0-7-16,1 21-13 16,27 1-21-16,15-1-3 15,8-7-55-15,2-14 8 16,-1 0 55-16,-8-5 24 0,-8-4 7 15,-10 0 6-15,-11 7 23 16,-7 2 24-16,-6 0 15 16,1 0-14-1,-1 11-30-15,-1 12 0 0,2 7-9 16,-2-4-9-16,0-5-1 16,0-9-4-16,0-6-4 15,0-6 0-15,0 0 6 16,0-1 2-16,4-19 0 15,5 1 2-15,3-5 2 16,9 2 3-16,3 6-4 16,4 2 0-16,5 8-9 0,-5 3 6 15,-4 3-4-15,-2 0-28 16,-5 0-23-16,-4 0-40 16,-3 0-43-16,-5 0-176 15</inkml:trace>
  <inkml:trace contextRef="#ctx0" brushRef="#br0" timeOffset="211772.58">25203 15543 538 0,'-16'0'108'16,"-3"1"-89"-16,-1 30 10 16,1 16 0-16,4 15-9 15,9 9-11-15,6-4-2 0,13-11 1 16,14-7-8-16,7-13 2 15,-1-7-4-15,3-7-4 16,-3-8-52-16,-7-8-18 16,-7-6-116-16</inkml:trace>
  <inkml:trace contextRef="#ctx0" brushRef="#br0" timeOffset="211960.08">25316 15868 649 0,'-3'0'12'0,"3"2"2"16,0 10 6-16,0 10-21 15,11 6 2 1,4 8 1-16,-3-6-9 16,-1-5-14-16,-5-4-26 0,-6-6-55 15,0-10-98-15</inkml:trace>
  <inkml:trace contextRef="#ctx0" brushRef="#br0" timeOffset="212111.67">25306 15729 549 0,'-3'-1'73'0,"-1"-1"-62"16,4 2 8-16,0 0-8 0,16 0-21 15,11 2 8-15,1 10-22 16,-4 5-83-1,-11 1-82-15</inkml:trace>
  <inkml:trace contextRef="#ctx0" brushRef="#br0" timeOffset="212386.94">25401 15895 500 0,'-7'9'75'0,"3"-3"-27"16,4-1-6-16,0 4-27 16,0 3-13-16,7 6 0 15,5 0 0-15,0-2-2 16,0-2 0-16,-5-6-14 15,-2-4-7-15,-4-4 6 16,1 0 8-16,2 0 2 16,5-22 5-16,1-10 8 15,7-1 1-15,-4 5-5 16,3 10 5-16,-2 9 0 0,-2 7-5 16,3 2 2-16,-3 0-5 15,1 14 8-15,-1 8-2 16,-1 1 3-16,-1 5-9 15,-4 3 1-15,0-2-2 16,-3 0-76-16,-3-11-74 16</inkml:trace>
  <inkml:trace contextRef="#ctx0" brushRef="#br0" timeOffset="212543.2">25680 15860 652 0,'0'-2'11'15,"0"2"-8"-15,12-1 0 0,12-2-5 16,5-1 1-16,1 0 1 16,-8 0-28-16,-7 4-10 15,-11 0-52-15,-4 0-66 16</inkml:trace>
  <inkml:trace contextRef="#ctx0" brushRef="#br0" timeOffset="212715.53">25736 15683 418 0,'0'0'158'0,"-1"6"-133"16,1 23-18-16,0 17 45 15,0 12-32-15,6 1-17 0,7-2-1 16,2-9-2-16,-3-9 0 16,3-9-18-16,-5-13-53 15,0-12-61-15,0-5-236 16</inkml:trace>
  <inkml:trace contextRef="#ctx0" brushRef="#br0" timeOffset="213015.71">26176 15794 569 0,'0'0'37'0,"0"0"-18"0,0 0 26 16,0 0-19-16,0 0-16 16,0 13-10-16,0 13 12 15,0 11 14-15,0 2-15 16,1 0-10-16,2-3 2 15,3-3-3-15,3-5-14 16,-1-7-40-16,-1-11-39 16,-2-10-87-16</inkml:trace>
  <inkml:trace contextRef="#ctx0" brushRef="#br0" timeOffset="213168.32">26191 15631 484 0,'0'6'52'16,"0"4"-55"-16,19 4-7 15,9 1-18-15,10-9-242 16</inkml:trace>
  <inkml:trace contextRef="#ctx0" brushRef="#br0" timeOffset="213555.28">26367 15834 518 0,'-5'-1'89'16,"3"0"-42"-16,2 0-5 15,0 1-19-15,10-3-22 16,22-3-6-16,11-1 4 16,4 0 5-16,-3 3-6 15,-8 4-10-15,-12 0-48 16,-17 0-74-16,-7 15-155 16</inkml:trace>
  <inkml:trace contextRef="#ctx0" brushRef="#br0" timeOffset="213691.92">26380 15956 590 0,'0'0'25'0,"0"0"-22"15,16 0 1-15,23 3-7 16,15 1 2-16,4-3-11 16,-6-1-139-16</inkml:trace>
  <inkml:trace contextRef="#ctx0" brushRef="#br0" timeOffset="213992.11">26712 15787 558 0,'-7'7'81'16,"1"6"-60"-16,6 11 6 15,0 8 1-15,1 7-22 16,20 4-6-16,3-7-2 15,3-5 0-15,-1-11-11 16,-3-10-24-16,-7-10-13 16,0-1 0-16,-5-23 23 15,-4-9 7-15,-7-6 18 16,0-2 4-16,-10 0 4 16,-10 4-2-16,-5 11 5 15,-2 9 2-15,-1 14-11 16,4 3-7-16,8 9-28 15,6 13-56-15,10-5-160 0</inkml:trace>
  <inkml:trace contextRef="#ctx0" brushRef="#br0" timeOffset="214143.7">27011 15620 422 0,'2'0'178'15,"2"2"-184"-15,5 19-1 16,0 15 6-16,-4 7-20 16,-5-1-209-16</inkml:trace>
  <inkml:trace contextRef="#ctx0" brushRef="#br0" timeOffset="214275.37">27121 16017 595 0,'0'6'6'0,"0"5"-7"16,-1 7 3-16,-9 8-2 16,-5 5-19-16,-5-6-191 15</inkml:trace>
  <inkml:trace contextRef="#ctx0" brushRef="#br0" timeOffset="-214276.9">27407 15794 551 0,'0'-5'48'15,"-1"2"-23"-15,1 3 28 0,-2 0-15 16,2 0-19-16,0 0-10 16,-3 4-3-16,2 22-3 15,-1 12 5-15,2 5-4 16,0 2-4-16,0-9 2 16,8-4-5-16,1-5-10 15,-3-9-48-15,-3-7-29 16,-3-11-86-16</inkml:trace>
  <inkml:trace contextRef="#ctx0" brushRef="#br0" timeOffset="-214133.28">27320 15676 522 0,'0'0'68'0,"0"0"-68"15,13 0-5-15,13 0-12 16,16 5 18-16,9 5-60 15,4-2-81-15</inkml:trace>
  <inkml:trace contextRef="#ctx0" brushRef="#br0" timeOffset="-213869.89">27799 15651 512 0,'0'0'112'0,"0"0"-69"16,-12 0-6-16,-7 13-19 0,-7 12-20 15,-3 5 0-15,2 5 1 16,0 0-2-16,2-8 0 16,10-9 1-16,5-3 0 15,5-10 3-15,5-3-5 16,0-2 6-16,0 1-10 16,13 5 3-16,9-1 3 15,4 2 4-15,4 0-2 16,0 0 0-16,3 1-40 15,-2 2-40-15,-4-2-66 16,-5 2-85-16</inkml:trace>
  <inkml:trace contextRef="#ctx0" brushRef="#br0" timeOffset="-213508.86">27869 15948 124 0,'0'1'216'0,"0"-1"-87"16,0 0-32-16,0 0-20 16,0 0-31-16,0 0-11 15,0 0-15-15,0 0-14 16,6-18-10-16,0-13 6 15,4-11-2-15,-2-3 1 16,-4 1 0-16,-1 3-4 16,-1 6 4-16,-2 11-5 15,0 10 8-15,0 10-5 16,2 4-1-16,5 0-6 16,9 14-7-16,6 15 14 15,4 13 4-15,-2 6 3 0,1 2-6 16,-3-3 5-16,-1-11-6 15,-4-11 3-15,-8-13-4 16,-2-7 4-16,-4-5-4 16,3 0 2-16,3-14 1 15,4-25 5-15,1-11 2 16,-5-14-7-16,-4 4 3 16,-3 7-10-16,-2 11-10 15,0 18 0-15,0 13-6 16,0 11-19-16,0 0-67 15,0 14-157-15</inkml:trace>
  <inkml:trace contextRef="#ctx0" brushRef="#br0" timeOffset="-213336.53">28338 15531 549 0,'5'0'3'16,"2"14"-18"-16,2 20 17 16,-1 9 1-16,-2 7-35 15,-3-6-177-15</inkml:trace>
  <inkml:trace contextRef="#ctx0" brushRef="#br0" timeOffset="-213217.84">28395 15881 74 0,'0'11'428'0,"0"1"-422"0,0 6-4 16,0 5 0-16,0-1-7 16,0 0-67-16,0-6-177 15</inkml:trace>
  <inkml:trace contextRef="#ctx0" brushRef="#br0" timeOffset="-212969.5">28650 15780 627 0,'-2'0'28'16,"1"0"-9"-16,1 0 27 15,0 4-34-15,0 16-17 16,3 10 4-16,8 8 4 15,0-1-2-15,-2-5-2 16,1-7-28-16,-5-5-26 16,-5-7-47-16,0-13-130 15</inkml:trace>
  <inkml:trace contextRef="#ctx0" brushRef="#br0" timeOffset="-212804.95">28618 15536 137 0,'-4'-2'476'0,"1"1"-468"16,3 1 10-16,9 0-2 15,16 7-25-15,6 15 13 16,1 10-16-16,-10 1-84 16,-10-2-134-16</inkml:trace>
  <inkml:trace contextRef="#ctx0" brushRef="#br0" timeOffset="-212660.33">28760 15793 371 0,'0'0'149'0,"3"0"-110"16,7 0-14-1,11 0-1-15,9 0-7 0,1 0-3 16,3 0-9-16,-5-1-5 16,-6-4-25-16,-9 0-94 15,-13-1-87-15</inkml:trace>
  <inkml:trace contextRef="#ctx0" brushRef="#br0" timeOffset="-212489.79">28860 15675 35 0,'-9'7'580'0,"1"-2"-566"16,4 12 4-16,4 2 22 15,0 8-27-15,0 2-13 16,13 0 1-16,1-4 1 0,0 0-2 15,0 0-38-15,-4-4-74 16,-7-8-143-16</inkml:trace>
  <inkml:trace contextRef="#ctx0" brushRef="#br0" timeOffset="-212300.3">29066 15779 543 0,'0'0'106'16,"0"0"-84"-16,14 0-4 16,13-5-13-16,9-9-6 0,8-6 1 15,-7-1-16-15,-10 6-19 16,-12 2-86-16,-9 8-8 16,-6 2-98-16</inkml:trace>
  <inkml:trace contextRef="#ctx0" brushRef="#br0" timeOffset="-212109.24">29114 15597 469 0,'0'0'65'16,"0"0"-45"-16,0 0 17 16,0 14-16-16,3 14-3 15,9 12 30-15,-4 3-32 0,2-1-14 16,2-2 1-16,-3-5-4 15,0-2 1-15,-2-5-31 16,-1-6-87-16,-1-16-169 16</inkml:trace>
  <inkml:trace contextRef="#ctx0" brushRef="#br0" timeOffset="-211836.48">29353 15449 550 0,'0'1'25'0,"14"15"-22"16,10 15 82-16,5 9-53 15,0 7-14-15,-3 8-14 16,-12 3 1-16,-11 2-5 15,-3-2 4-15,-11 1-3 16,-10-6-2-16,0-7-3 16,6-9-33-16,12-8-39 15,3-16-157-15</inkml:trace>
  <inkml:trace contextRef="#ctx0" brushRef="#br0" timeOffset="-211337.81">29685 15509 511 0,'-15'-5'64'0,"7"1"-22"0,5 3 18 16,-1-3-27-16,2 4-19 16,-4 0-7-1,-4 2-8-15,-5 20 8 0,-7 8-7 16,1 4 2-16,3 1 7 16,3-4-4-16,9-8 1 15,6-2-6-15,0-2 0 16,18 0-6-16,16-7 4 15,8-5-25-15,4-7-13 16,-10-8 5-16,-9-8-18 16,-14 4 18-16,-10 8 31 15,-3 4 27-15,0 0 48 16,-9 18-28-16,-11 19-7 0,-3 12-14 16,4 5-7-16,11-4-5 15,7-7-2 1,1-11-1-16,0-7 4 15,4-5-10-15,7-9 2 0,2-3-5 16,3-3 2-16,4-3-5 16,1-2-34-16,1-1-38 15,-6-18-85-15</inkml:trace>
  <inkml:trace contextRef="#ctx0" brushRef="#br0" timeOffset="-208473.28">25899 15261 495 0,'-32'0'30'0,"15"0"10"15,8 0 10 1,3 0 8-16,4 0-23 16,2 0-10-16,0 0-15 0,0 0 1 15,-1 0-3-15,1 0-3 16,0 0-2-16,0 0-5 16,-2 0 3-16,2 0-2 15,-1 0 6-15,1 0-3 16,0 0 6-16,0 0-1 15,0 0 5-15,-2 0-3 16,2 0-3-16,-1 0-2 16,1 0-6-16,-2 0 4 0,2 0-6 15,-2 0 0-15,0 0-20 16,-1 0 1 0,-2 0 16-16,-1 0 4 15,0 0 6-15,2 0-6 0,-3 0 6 16,1 0-6-16,1 0 10 15,2 0-3-15,3 0 6 16,0 0-4-16,0-2 1 16,0 1 0-16,0 0-3 15,0-1 4-15,0-1-9 16,0 3 7-16,0-1-7 16,0 1 6-16,0-1-8 15,0 1 3-15,0 0-4 16,0 0 4-16,0 0 3 15,0 0-7-15,0 0 8 16,0 0-8-16,3 0 7 0,8 0-7 16,11-5 4-16,9-3-1 15,8-2 4-15,6 1-1 16,-2 0-5-16,4 1 5 16,-5 0-6-16,-1 2 8 15,-5 3-7-15,-3 1 6 16,-3 0-5-16,-3 1 3 15,4-1-1-15,-5 1 1 16,7 0-1-16,0 1-3 16,2-2 6-16,0 2-6 15,0 0 5-15,-2 0-5 16,-4 0 4-16,1 0-2 16,0 0 1-16,-2 6 0 0,3-3 0 15,4 1 1-15,4-4-4 16,5 0 5-16,-1 0-5 15,1 0 7-15,-4 0-5 16,-9 0 2-16,-7 0-3 16,-12 0-3-16,-6 0 2 15,-5 0-4-15,-1 0 9 16,0 0-7-16,0 0 11 16,0 0-8-16,0 0 4 15,0 0-5-15,0 0 4 16,0 0-2-16,0 0-4 15,0 0 3-15,0 0-9 0,-9 2 10 16,-13 4-9-16,-8 1 7 16,-9 0-7-16,-2 0 7 15,-5-2-1-15,-11 1-1 16,-5 2-6-16,-7-1-3 16,-10 0 9-16,5 2-5 15,0-7 12-15,5 1-5 16,9-3 6-16,6 0-4 15,2 0 2-15,5-1 6 16,3-5-4-16,7-2 5 16,6-1-3-16,6 4 7 15,7-1-5-15,9 4 0 16,4 0 3-16,4 2-4 0,1 0-6 16,0 0 2-16,0 0-1 15,0-2-3-15,0 2 3 16,0 0-4-1,-2 0 6-15,2 0-6 0,0 0 3 16,0 0-5-16,0 0 3 16,0 0-1-16,0 0-2 15,0 0-1-15,0 0-6 16,6 0 7-16,10 0 0 16,6 0 7-16,9 0-3 15,9 0 5-15,8 0-4 16,11-6 2-16,8-5 1 0,14 0-5 15,12-3 3-15,10-3-4 16,6 3 7-16,-5 0-5 16,-11 3 3-1,-12 6-2-15,-12 5 0 0,-17 0 1 16,-15 0-1-16,-13 1 1 16,-13 5-7-16,-8-4 8 15,-3 0-6-15,0 1 8 16,0-2-2-16,0-1 3 15,0 1-1-15,0-1-2 16,0 0-6-16,0 10-28 16,-12 8-35-16,-17 6-168 15</inkml:trace>
  <inkml:trace contextRef="#ctx0" brushRef="#br0" timeOffset="-206812.52">25291 16669 499 0,'-18'-13'35'0,"8"5"10"16,5 7 30-16,2-1-34 16,2 1-17-16,1 1-13 15,0 0-6-15,0 0-6 16,0 0 2-16,0 0-4 16,0 0 2-16,0-1 2 15,0 1 0-15,0 0-2 16,0 0 4-16,0 0 0 15,0 0-2-15,0 0 1 0,0 0-5 16,0 0 4-16,0 0-3 16,0 0 4-1,0 0-2-15,0 0 2 0,-2 0-2 16,2 0-2-16,0 0 5 16,0 0-4-16,0 0 1 15,0 0-2-15,0 0 4 16,0 0-7-16,0 0 4 15,0 0-3-15,0 0 3 16,0 0 1-16,0 0-2 16,0 0 2-16,0 0-6 15,0 5 1-15,6 15 2 0,6 9 10 16,0 11 1-16,0 8 0 16,-3 2-7-1,-3 0 4-15,-3-2-3 16,-3-6-2-16,0-9 2 0,0-8 0 15,-11-6 5-15,-6-7 5 16,-4-2 3-16,0-6-5 16,-1-4-5-16,1 0-5 15,3 0-11-15,3-15-44 16,8-15-20-16,-1-9-120 16</inkml:trace>
  <inkml:trace contextRef="#ctx0" brushRef="#br0" timeOffset="-206641.44">25105 16484 458 0,'0'-11'37'0,"6"-3"-29"16,13 2-7-16,8-5-1 16,1 4 3-16,1 2-9 15,-1 7-5-15,-2 4-41 16,-7 4-33-16,-5 14-13 15</inkml:trace>
  <inkml:trace contextRef="#ctx0" brushRef="#br0" timeOffset="-206385.15">25476 16779 685 0,'-9'0'13'0,"7"0"28"16,2 0 2-16,6-2-33 16,24-12-22-16,14-4 7 0,5 0-1 15,-8 4-61-15,-5 14-20 16,-21 0-66-1,-15 14-189-15</inkml:trace>
  <inkml:trace contextRef="#ctx0" brushRef="#br0" timeOffset="-206229.55">25486 16940 493 0,'-15'0'81'16,"8"0"-30"-16,7 0 5 15,0 0-25-15,6 0-31 16,19-11-14-16,11-3 17 15,7-3-2-15,5 6-4 16,-5 7-67-16,-4 4-90 16,-11 0-236-16</inkml:trace>
  <inkml:trace contextRef="#ctx0" brushRef="#br0" timeOffset="-205965.27">25921 16731 684 0,'-13'-7'6'0,"11"5"31"16,2 2 10-16,0 0-34 16,0 0-22-16,0 21-2 15,8 11 10-15,5 5 5 16,-2-1-1-16,-1-5-2 15,-3-6 0-15,-1 1-1 0,-1-2-4 16,-4 1-33-16,-1-2-22 16,0-5-42-16,0-10-96 15</inkml:trace>
  <inkml:trace contextRef="#ctx0" brushRef="#br0" timeOffset="-205665.07">25864 16534 577 0,'-11'0'29'0,"3"0"-33"16,7 3 25-16,1 5-1 0,0 3-22 16,1 3 1-16,11-4-6 15,2-6 1-15,-1-2-17 16,2-2-10-16,-5 0 12 15,-4-12-3-15,-3 5 21 16,-3-3 5-16,0 5 15 16,-7 2 11-16,-4 2 15 15,-2 1-10-15,-2 0-27 16,4 0-9-16,5 13-6 16,6 7-24-16,8-2-82 15,22 0-134-15</inkml:trace>
  <inkml:trace contextRef="#ctx0" brushRef="#br0" timeOffset="-205449.96">26079 16854 669 0,'0'0'5'0,"6"0"-15"16,28-8-2-16,14-8 14 16,6-3 0-16,-7 2-35 15,-11 9-55-15,-14 5-34 0,-17 2-101 16</inkml:trace>
  <inkml:trace contextRef="#ctx0" brushRef="#br0" timeOffset="-205260.65">26145 16711 578 0,'-8'-5'41'16,"5"4"8"-16,3 1-20 15,0 0-23-15,1 0-12 16,12 13-4-16,4 12 13 16,1 7-3-16,2 4 5 15,-5 3-7-15,1 1-8 0,0-4-49 16,-1-2-48-16,-1-12-88 15</inkml:trace>
  <inkml:trace contextRef="#ctx0" brushRef="#br0" timeOffset="-204873.8">26518 16996 498 0,'-12'0'197'15,"4"0"-191"-15,8-6 1 16,17-15 1-16,19-12-18 16,9-10 12-16,-5-10 0 15,-7 3-10-15,-13-4-1 16,-7-2-1-16,-10-1 7 16,-3-1-3-16,-6 10 4 15,-17 6 3-15,-5 12 1 0,-3 14 5 16,3 9 10-16,3 7 16 15,5 0-21-15,5 16 0 16,9 14-7-16,6 8-3 16,0 12 2-16,19 11 1 15,11-1 0-15,7 3 0 16,4-6 0-16,0-10-7 16,-2-8 7-16,-9-11-7 0,-7-10 4 15,-6-7-3 1,-5-8 0-16,-3-2-17 15,-3-1-24-15,-2 0-32 16,-4 0-144-16</inkml:trace>
  <inkml:trace contextRef="#ctx0" brushRef="#br0" timeOffset="-203853.75">25406 17301 634 0,'-12'-3'63'0,"0"3"-47"0,12 0 9 15,0 0-2-15,0 8-27 16,8 21-2-16,5 11 12 16,0 10 7-16,-1-6-12 15,0-4 1-15,-1-6 1 16,-4-7-3-16,-3-9 2 16,-4-7-2-16,0-7 1 15,0-4-7-15,-3 0 3 16,-16 0-13-16,-9-11-18 15,-2-7 20-15,2-1 15 16,3 5 2-16,0 4 17 16,6 10 15-16,-1 0-16 15,1 3-13-15,5 17-8 0,5-1 7 16,6 3-6-16,3-2 7 16,0-6-5-16,4-3 1 15,17-9-5 1,9-2 6-16,7 0 0 0,3-11-6 15,6-9 5-15,-2-5-39 16,-9 1-27-16,-5 5-52 16,-14 6-203-16</inkml:trace>
  <inkml:trace contextRef="#ctx0" brushRef="#br0" timeOffset="-203677.04">25552 17498 566 0,'0'0'78'0,"0"0"-69"16,3 8 12-16,6 22 12 15,1 8 6-15,8 17-7 16,0 1-28 0,-3 0-2-16,1 1-1 0,-5-2 3 15,-4-5-6-15,-4-8-20 16,-3-7-32-16,0-11-40 16,0-16-88-16</inkml:trace>
  <inkml:trace contextRef="#ctx0" brushRef="#br0" timeOffset="-203469.08">25628 17472 592 0,'0'0'70'0,"4"0"-81"15,6 0 4-15,9 8-6 16,1 13 16 0,-2 7-3-16,-6 4 2 15,-10-1-4-15,-2-1 6 0,-6-4-2 16,-14-4-3-16,-5-6 2 15,5-7-7-15,3-7-3 16,5-2-28-16,12 0-18 16,0-2-39-16,10-14-175 15</inkml:trace>
  <inkml:trace contextRef="#ctx0" brushRef="#br0" timeOffset="-203049.21">25981 17374 490 0,'-9'-5'90'15,"4"2"-71"-15,4 0 40 16,1 2-23-16,-3-2-24 16,-2-1-10-16,-2 0 0 15,-8 2-3-15,3 1-6 16,-1 1 3-16,-1 0-9 16,1 7 15-16,-2 17-2 0,3 8 4 15,3 8 5-15,9 6 10 16,0-3-8-16,12 3-6 15,8-5 2-15,2-5-5 16,0-9 4-16,-5-8-4 16,-1-8 1-16,-1-4-3 15,3-7 2-15,2 0-3 16,5 0-27-16,4-16-19 16,0-7-67-16,-6-4-199 15</inkml:trace>
  <inkml:trace contextRef="#ctx0" brushRef="#br0" timeOffset="-202884.65">26201 17509 7 0,'0'0'625'0,"0"0"-587"15,0 0-19-15,3 22 20 16,5 10-25-16,1 8-10 16,1-1 1-16,2-7-7 15,-2-7 0-15,2-7-39 16,-6-8-28-16,-6-10-81 15,0 0-237-15</inkml:trace>
  <inkml:trace contextRef="#ctx0" brushRef="#br0" timeOffset="-202741.03">26206 17291 649 0,'-10'-3'38'0,"6"2"-36"16,4 1 7-16,18 0-10 15,19 1-21-15,9 12-19 16,-5 1-138-16</inkml:trace>
  <inkml:trace contextRef="#ctx0" brushRef="#br0" timeOffset="-202493.21">26387 17517 244 0,'-19'5'320'0,"11"-5"-323"16,7 0 38-1,1 0 13-15,0 0-29 0,0 0-11 16,9 0-2-16,13 0 2 16,6 0 16-16,5 0-15 15,3-5-9-15,-6 4 2 16,-2 1-6-16,-6 0-36 15,-11 0-45-15,-7 0-43 16,-4 7-59-16</inkml:trace>
  <inkml:trace contextRef="#ctx0" brushRef="#br0" timeOffset="-201781.44">26442 17515 426 0,'-8'0'113'0,"2"0"-52"16,3 0 10-16,3 0-16 15,0 0-35-15,0 0-14 0,3 0-8 16,22 0-15-16,6 0 15 15,6-6-3-15,-5 2-22 16,-7 1 7-16,-7 3 14 16,-9 0 1-16,-5 0 4 15,-1 3-1-15,-3 11 1 16,3 5 7-16,-1 10 6 16,1 5 5-16,4 3-10 0,2-2-1 15,-1-9-7 1,1-1 4-16,-2-8-2 15,-4-9 0-15,-2-1 0 16,-1-7-2-16,0 0 9 0,-16 0 0 16,-15 0 5-16,-7 0-13 15,-3-5 9-15,1-2-4 16,5 0-4-16,7 0-4 16,11 4-21-16,11-2-31 15,6 3-38-15,3-3-255 16</inkml:trace>
  <inkml:trace contextRef="#ctx0" brushRef="#br0" timeOffset="-201436.3">26818 17308 492 0,'-20'-6'43'0,"13"5"-44"16,5 1 12-16,2-2-3 16,0 2-18-16,0 0-15 15,0 0 18-15,-3 0 7 16,-4 17 22-16,0 16 18 16,1 9-11-16,4 4 15 15,2-6-26-15,0-5-7 16,6-5-6-16,4-5 2 15,-1-9-5-15,2-6-1 0,4-4 0 16,0-4-1-16,7-2 2 16,2 0-2-16,2 0 4 15,0 0-7-15,-1-2-31 16,-7-4-75-16,-9 1-110 16</inkml:trace>
  <inkml:trace contextRef="#ctx0" brushRef="#br0" timeOffset="-201224.89">27043 17449 586 0,'3'0'28'15,"7"0"-24"-15,5 10 26 16,9 17 9-16,-1 10-4 0,-3 10-16 16,-5 3-1-16,-8-1-14 15,-7 2 4-15,0-5-6 16,0-8 2-16,-9-4-2 15,-6-9-5-15,2-8-19 16,-3-10-47-16,-2-7-54 16,-2-15-248-16</inkml:trace>
  <inkml:trace contextRef="#ctx0" brushRef="#br0" timeOffset="-201076.28">27101 17317 566 0,'1'0'42'0,"5"0"-50"16,9 0-1-1,2 0 4-15,2 6-40 0,-7 1-133 16</inkml:trace>
  <inkml:trace contextRef="#ctx0" brushRef="#br0" timeOffset="-200754.15">27291 17206 465 0,'0'0'96'15,"2"0"-81"-15,5 0 4 0,10 0 18 16,2 0-27 0,7 7 1-16,-3 18-11 0,-2 7 3 15,-4 14 1 1,-7 4-1-16,-4 4 0 0,-6 1 2 15,0-5 9-15,0-6 0 16,0-9 1-16,0-12-10 16,0-3 0-16,0-11-5 15,0-4 3-15,0-3-3 16,-3-2 3-16,-13 0 6 16,-4 0-6-16,-4 0 0 15,3 0-5-15,8-4 4 0,5 1-17 16,4-2-22-1,4-4-50-15,0-2-234 16</inkml:trace>
  <inkml:trace contextRef="#ctx0" brushRef="#br0" timeOffset="-200513.03">27623 17411 548 0,'0'0'46'16,"0"-3"-44"-16,20 1 18 16,2-3 2-16,10-1 1 15,-3 1-19-15,0-2-3 0,-6-1-18 16,-11 5-112-16,-10 1-193 15</inkml:trace>
  <inkml:trace contextRef="#ctx0" brushRef="#br0" timeOffset="-200365.41">27668 17465 425 0,'-4'0'216'0,"4"0"-190"15,0 0 2-15,0 0-3 16,6 0-24-16,19 0-10 15,3 0 13-15,4 4-43 16,-10 2-101-16,-13 2-185 0</inkml:trace>
  <inkml:trace contextRef="#ctx0" brushRef="#br0" timeOffset="-198345.43">25063 17285 490 0,'-16'-2'93'0,"2"0"-66"15,8 2 50-15,5 0-20 16,-3 0-34-16,1 32-21 0,3 27 5 15,0 17-5-15,0 14 2 16,20-1-2-16,9 1-1 16,1 2 1-16,-2 0-6 15,-5 0 8-15,-7-9-9 16,-6-6 7-16,-4-9-4 16,-6-12 1-16,0-9-4 15,0-12 1-15,0-13 1 16,0-11 0-16,0-8 4 15,0-3-4-15,0 0-4 16,0 0-18-16,-3-15 2 16,-3-23-10-16,0-16 23 15,0-17-10-15,-5-10 13 0,-5-8 4 16,0-10-18-16,0-2 18 16,0-4-5-1,3 5-5-15,0 16-9 16,-2 13 11-16,7 20 10 0,4 14 1 15,4 10 1-15,0 4-2 16,1 4 2-16,10 1-4 16,4 4 7-16,-5 0-6 15,-2 7 1-15,-4 4-1 16,-2 3 1-16,-2 0 0 16,0 0 2-16,0 0 8 15,0 0 3-15,0 10 8 16,-12 5-5-16,-3 10-6 0,-2 6 2 15,5 2 4 1,5 12-3-16,4 8-1 16,3 15-2-16,0 11-6 0,10 12 2 15,7 9-2-15,7 5 6 16,2 3-3-16,-2-1 0 16,0-6-2-16,-1-8-1 15,-4-11-2-15,-3-14-1 16,-1-12 5-16,-6-6-10 15,-3-15 9-15,-4-6-6 16,-1-13 5-16,-1-9-2 16,0-7 3-16,0 0-3 15,0 0 1-15,0-7 0 16,0-20-7-16,-7-15-1 16,2-18 1-16,-2-15 5 15,-4-7-7-15,1-14-1 0,-4-8-3 16,0-6 2-16,-3-6-4 15,-2 3-11-15,0 9-1 16,2 15 9-16,7 12 14 16,5 15-2-16,4 12 5 15,1 8-3-15,0 15 2 16,0 9 0-16,0 10 1 16,0 5-2-16,0 3-2 0,0 0 2 15,0 0-3 1,0 0 6-16,0 0-3 15,0 0 3-15,0 0-5 16,1 6 1-16,6 18 1 0,1 15 9 16,3 15 1-16,2 16-8 15,0 8 8-15,1 12 1 16,1 3 7-16,-3-3-7 16,1 5 2-16,-4-7-5 15,-3 4 1-15,-2 4 0 16,1 1-4-16,-5-1 4 15,0-3-7-15,0-4 6 16,0-8-1-16,0-12 2 16,0-7-5-16,-5-12 0 15,1-16 0-15,2-8-3 16,-1-9 3-16,3-9-6 16,0-5 7-16,0-3-8 0,0 0 7 15,0-18-9-15,-3-28 0 16,0-28 7-16,-1-28-8 15,-1-26-1-15,-2-19-13 16,0-15 0-16,-5 1-10 16,-6 6 16-16,-4 24 4 15,-4 22 13-15,-2 21-6 16,4 17 7-16,5 17 2 16,7 13 0-16,4 12-2 15,5 15-8-15,3 8 8 16,0 6-2-16,0 17-1 15,11 22-4-15,9 22 14 0,2 21 8 16,3 12-9-16,2 5 5 16,-4 5-9-16,-3 5-4 15,-4-1 1-15,-4-1 2 16,-2-1-3-16,-4-7 1 16,0-13 0-16,-4-15 1 15,1-21-1-15,-3-20 1 16,0-14 1-16,0-11-7 15,0-5 6-15,0 0-6 16,0 0-2-16,6-9-25 16,4-23-49-16,1-14-59 15</inkml:trace>
  <inkml:trace contextRef="#ctx0" brushRef="#br0" timeOffset="-196492.49">28525 17232 639 0,'-19'0'27'0,"0"2"-13"16,2 13 13-1,1 6 8-15,2 10-10 0,0 6-20 16,5 4 1-16,5-4-5 16,2-5 2-16,2-5-6 15,0-5 1-15,0-6-8 16,0-6-28-16,5-10-16 15,5 0-37-15,-1-30-53 16,-2-21-112-16</inkml:trace>
  <inkml:trace contextRef="#ctx0" brushRef="#br0" timeOffset="-196364.83">28525 17232 507 0,'-103'-62'81'0,"103"62"-67"0,0 0-8 15,0 0-7 1,12 3 0-16,13 12-1 0,12 5 3 15,-1 4-30-15,-5 3-104 16,-8-2-185-16</inkml:trace>
  <inkml:trace contextRef="#ctx0" brushRef="#br0" timeOffset="-196173.34">28667 17437 446 0,'0'1'111'0,"0"-1"-59"15,0 0 9 1,0 2 0-16,0-2-22 16,0 2-30-16,0 10-5 0,0 7-2 15,-7 7-6-15,0 0-16 16,4-4-47-16,0-8-6 16,3-14-63-16,0 0-88 15</inkml:trace>
  <inkml:trace contextRef="#ctx0" brushRef="#br0" timeOffset="-195976.87">28721 17168 89 0,'0'0'476'16,"0"0"-414"-16,0 0-19 16,0 0 7-16,0 5-15 15,0 21-34-15,0 15 7 0,0 6-5 16,7 1-2-16,4-4-2 15,5-10-10-15,1-9-45 16,2-11-50-16,-1-14-66 16,0-4-150-16</inkml:trace>
  <inkml:trace contextRef="#ctx0" brushRef="#br0" timeOffset="-195764.44">28909 17214 394 0,'0'-5'122'0,"0"5"-76"15,0 0 2 1,0 0 18-16,-18 14-41 15,-7 14-11-15,-5 6-15 16,3 4 3-16,9-10 0 0,5-7 4 16,5-6 12-16,8-5-1 15,0-1-13-15,3 2-11 16,17 5 8-16,6-6-3 16,1 5 6-16,1-8-21 15,-2 1-26-15,-5 0-8 16,-5 1-75-16,-7-2-122 15</inkml:trace>
  <inkml:trace contextRef="#ctx0" brushRef="#br0" timeOffset="-195472.69">29240 17011 539 0,'-11'0'55'0,"2"11"-45"16,4 13 23-16,5 11 8 16,0 8-19-16,0 10 0 15,12 5 5-15,1 5-6 16,-3 1-18-16,-3-4 1 15,-2-3-5-15,-1-11 4 0,-1-9-12 16,3-12-45-16,3-15-64 16,2-10-92-16</inkml:trace>
  <inkml:trace contextRef="#ctx0" brushRef="#br0" timeOffset="-195277.21">29406 17220 474 0,'-44'25'76'0,"2"4"-71"16,4 6 48-16,12-3-4 16,10-6-24-16,11-6-17 15,5-3 6-15,0-5-10 16,19-1-5-16,6-2 5 0,10-4-6 16,2-5 2-16,-1 0-36 15,-3-8-40-15,-13-8-101 16</inkml:trace>
  <inkml:trace contextRef="#ctx0" brushRef="#br0" timeOffset="-195137.58">29452 17398 438 0,'0'0'156'15,"0"0"-129"-15,6 0-14 16,15 0-9-16,12 0-1 16,7-8 0-16,-7-1-2 15,-5 2-7-15,-11 0-60 16,-8 2-28-16,-9-1-52 0,0-1-101 15</inkml:trace>
  <inkml:trace contextRef="#ctx0" brushRef="#br0" timeOffset="-195000.95">29575 17312 132 0,'-19'-6'221'0,"8"5"-73"15,3 1-36-15,5 0-60 16,2 0-21-16,1 22-32 16,0 10 5-16,0 7-3 15,10 3-1-15,8-8-2 16,0 1-7-16,0-6-43 15,-6-9-67-15,-2-13-86 16</inkml:trace>
  <inkml:trace contextRef="#ctx0" brushRef="#br0" timeOffset="-194844.36">29705 17188 493 0,'0'0'106'0,"2"14"-90"16,-2 19-12-16,4 19 41 15,2 9-34-15,3 0-8 16,3-4-4-16,-1-8-61 16,-5-15-55-16,-3-13-121 15</inkml:trace>
  <inkml:trace contextRef="#ctx0" brushRef="#br0" timeOffset="-194717.7">29805 17480 498 0,'0'0'149'16,"0"0"-128"-16,0 0-22 15,0 10 11 1,0 9-11-16,2 9 4 16,4 5-34-16,1-6-77 0,-1-11-114 15</inkml:trace>
  <inkml:trace contextRef="#ctx0" brushRef="#br0" timeOffset="-194494.3">30042 17437 195 0,'0'0'463'0,"0"0"-441"0,0 0-12 15,0 17 11 1,0 16-14-16,0 13-5 16,0 8-1-16,-9-4 4 15,-9-4-8-15,-3-6 8 0,-1-9-5 16,1-12 3-16,2-7-11 15,-2-11-35-15,4-1-38 16,3-27-148-16</inkml:trace>
  <inkml:trace contextRef="#ctx0" brushRef="#br0" timeOffset="-194348.69">29968 17255 394 0,'12'-3'52'0,"7"0"-32"15,5 0 56-15,2 3-35 16,0 0-32-16,-7 2-10 0,-7 17-68 16,-12 2-134-16</inkml:trace>
  <inkml:trace contextRef="#ctx0" brushRef="#br0" timeOffset="-193868.21">28407 17074 491 0,'-20'5'16'16,"0"36"-7"-16,-3 24 20 16,2 23-6-16,5 8-8 15,7 0-10-15,9-12-1 16,9-9-2-16,27-16-2 15,19-15-17-15,12-18-62 16,4-23-49-16</inkml:trace>
  <inkml:trace contextRef="#ctx0" brushRef="#br0" timeOffset="-193561.47">29866 16937 640 0,'27'9'6'0,"9"28"-6"16,3 23 49-16,-7 17-20 0,-8 9-15 15,-16 9-11-15,-8-3 1 16,-9 5-2-16,-24-6 2 16,-9 2 0-1,-5-4-4-15,-2-5-14 0,-8-2-31 16,-7-2-44-16,-9-7-121 16</inkml:trace>
  <inkml:trace contextRef="#ctx0" brushRef="#br0" timeOffset="-188937.23">17110 17131 120 0,'-10'-22'3'16,"1"1"-3"-16,6 0-6 15,-2 6 3-15,1 1 7 16,-2 0-9-16,-1 0-33 16</inkml:trace>
  <inkml:trace contextRef="#ctx0" brushRef="#br0" timeOffset="-188052.94">16875 16110 633 0,'-8'-3'6'16,"-2"2"-6"-16,4 0 17 15,3 1 20-15,-3 0 0 16,3 0-16-16,2 0-6 16,1 0-9-16,0 0-4 0,0 0-2 15,0 0-1-15,0 0-5 16,0 0-2-16,0 0 2 15,0 0 0-15,0 0 7 16,0 0-2-16,0 0 5 16,0 0-3-16,0 0 4 15,0 0-1-15,0 0-5 16,0-3-16-16,0 3-27 16,0 0 0-16,1 0-11 15,11 0 7-15,4 0 25 16,1 0 8-16,2-3-15 15,2-4 8-15,2-7 7 16,0-5-12-16,3-2-67 0,-10 1-16 16,-4 8 46-16,-9 6 65 15,-3 6 69-15,0 0 35 16,0 0-1-16,0 0-26 16,0 0-16-16,0 0-11 15,0 0-17-15,0 0-9 16,0 0-10-16,0 0-1 15,0 0-6-15,0 0 2 16,0 0-1-16,0 0 4 16,-5 2 0-16,-14 24-3 15,-5 13 3-15,0 13-13 16,0 6 9-16,10 3-4 0,5 2 5 16,4 9-6-16,5 11 2 15,0 6-2-15,14 11-2 16,11 7 2-16,8 3 3 15,6 6 0-15,8-4-4 16,2-11 1-16,-4-14 2 16,-2-16-5-16,-3-15 0 15,-8-12 1-15,-7-9 1 16,-10-11-3-16,-6-10 6 16,-3-7-7-16,-3-5 3 15,0-2-1-15,-2 0 0 16,-1 2-1-16,2-1 1 15,-1 2 1-15,1-2-2 0,-1 1-1 16,1 0 0-16,-2-2 3 16,0 0-3-16,3 5 0 15,1-1-26-15,11 6-8 16,12-6-23-16,16-4-70 16,12-17-119-16</inkml:trace>
  <inkml:trace contextRef="#ctx0" brushRef="#br0" timeOffset="-187342.7">21470 15615 594 0,'-5'-2'17'0,"5"2"-19"0,0 0-1 16,8 32 6-16,17 23 21 15,6 19 19-15,8 12-26 16,2 2-13-16,-3-2-3 16,-2 4 1-16,-7 2 0 15,-6 5 2-15,-8 3-1 16,-8 0-3-16,-7-1 0 16,0-3-1-16,-12-7 6 15,-12-8-5-15,-4-10 3 16,-2-12-2-16,-1-7 2 15,1-10-3-15,3-9-6 16,5-5-14-16,6-13-18 16,11-5-16-16,5-10-52 0,8 0-165 15</inkml:trace>
  <inkml:trace contextRef="#ctx0" brushRef="#br0" timeOffset="-185669.68">16975 16265 605 0,'0'0'19'16,"-3"0"-16"-16,-3 0 6 16,4 0 29-16,2 0-1 15,0 23-24-15,5 36-11 16,16 30 3-16,8 29-4 16,4 13-1-16,4 10 9 15,7 8-6-15,0 0 9 16,1-7 1-16,3-15 2 15,-4-23-4-15,5-21-3 16,-5-16-2-16,-1-17-6 16,-4-9 2-16,-8-10-2 0,-1-9 2 15,-7-5-1-15,-8-6-1 16,-1-6 0-16,-10 1-1 16,-1-5 3-16,-1-1-3 15,-2 2 4-15,0-2-7 16,0 0 6-16,0 2-1 15,0-2 1-15,0 0-2 16,0 0 4-16,0 0-1 16,0 0 0-16,0 0-1 15,0 0-2-15,0 0-1 16,0 0-9-16,3 0-21 16,16-15-48-16,8-25-81 0,16-27-106 15</inkml:trace>
  <inkml:trace contextRef="#ctx0" brushRef="#br0" timeOffset="-185090.22">18783 16014 620 0,'-16'0'11'0,"2"8"-17"16,11 14 3-16,3 22 27 0,17 30 4 16,17 23 8-16,13 24-8 15,7 12-16-15,-5 10-3 16,-1 13-6-1,-9 4 1-15,-17 0-2 0,-15-11 7 16,-7-15-1-16,-13-19 4 16,-20-20 6-16,-8-8-2 15,-3-11 2-15,5-13-11 16,10-17-2-16,9-23 5 16,13-14-9-16,4-8 2 15,3-1-5-15,0 0 2 16,0 0-4-16,0 0-5 15,0 0-18-15,15 0 2 0,7 0 1 16,5 0-21-16,3 0-28 16,-8 0-53-1,-9-8-142-15</inkml:trace>
  <inkml:trace contextRef="#ctx0" brushRef="#br0" timeOffset="-183577.19">19189 16177 528 0,'0'4'10'0,"-10"-4"1"15,5 3 20-15,-2 1 21 16,0 5-3-16,2 9-15 15,-1 17-18-15,5 24-14 16,1 22 14-16,0 19 0 16,13 9-3-16,14 1-8 15,3-4 2-15,6-9-4 16,-1-8-1-16,4-8 0 16,-3-7-5-16,-4-11 5 15,0-12-3-15,-3-11 3 16,1-7-3-16,-2-4 2 15,1-8-4-15,0-6 5 0,-3-4-4 16,-1-1 2-16,-1-2-14 16,-2 0-21-1,1 1-1-15,-2-2-31 16,-11-2-127-16</inkml:trace>
  <inkml:trace contextRef="#ctx0" brushRef="#br0" timeOffset="-182997.25">21487 15857 549 0,'-20'8'25'0,"9"5"-64"15,11 8 3-15,0 16 37 16,17 19 7-16,12 22 36 15,6 18-11-15,2 7-4 16,-2 1-12-16,-3-5-10 16,-11-4-3-16,-8-1 6 0,-12 0 1 15,-1-2-4-15,-22-4 0 16,-10-5-6 0,-7-6 6-16,1-8-6 15,3-13 4-15,11-16-3 0,9-17-2 16,9-15 0-16,6-7-18 15,0-1-52-15,2 0-126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6:31:54.78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7567 8296 574 0,'-3'-6'34'16,"-3"6"-27"-16,6 0 11 16,0 0 17-16,0 0-1 15,-1 0-17-15,1 0-7 16,0 0-6-16,0 17-2 15,0 35-3-15,13 36 17 16,10 28-6-16,-1 6-2 16,4-3-6-16,-2-16-1 15,3-12-1-15,-2-17-2 16,-7-18 5-16,-3-18-5 0,-6-14 2 16,-6-13-1-16,-3-7 2 15,0-4-4-15,0 0-3 16,-22 0-4-16,-10 0-35 15,-16-17 11-15,-4-6 15 16,-1-5 16-16,4 4 1 16,9 10 3-16,8 10 10 15,14 4 16-15,1 3-5 16,3 21-9-16,4 14-8 16,2 10-8-16,8 5 10 15,0-9-7-15,15-9 5 16,2-10-5-16,2-8 3 15,-1-6-3-15,0-4 2 0,-1-4-1 16,3-3-6-16,1 0 7 16,4 0-5-16,8-19 0 15,7-17-30-15,-1-12-58 16,1-14-154-16</inkml:trace>
  <inkml:trace contextRef="#ctx0" brushRef="#br0" timeOffset="685.16">8024 8600 475 0,'-15'-11'17'16,"1"4"-17"-16,0 2 24 16,0 2 30-16,0 1-24 0,-3 1-16 15,1 1 2-15,-2 0-3 16,0 0-9-16,0 1 1 16,5 17 3-16,1 13-1 15,0 15-5-15,6 18 1 16,4 12 1-16,2 9-3 15,0 0 2-15,5-6-3 16,10-13 5-16,3-14-3 16,4-13 4-16,5-12-6 15,1-9 1-15,2-8 0 16,6-6 0-16,-2-4 2 16,3 0-8-16,1 0 10 15,0 0-8-15,-2-3 0 0,-4-3-39 16,-3-5-45-16,-11-4-80 15</inkml:trace>
  <inkml:trace contextRef="#ctx0" brushRef="#br0" timeOffset="900.59">8271 8857 225 0,'-7'0'418'16,"7"0"-411"-16,0 0 4 15,0 22 27-15,0 12-15 16,0 9-11-16,16 4-8 0,-2-8-1 16,0-4-1-16,0-2-6 15,-1-5 6-15,-2 0-23 16,-5-4-21 0,-5-8-45-16,-1-10-83 0,-4-6-146 15</inkml:trace>
  <inkml:trace contextRef="#ctx0" brushRef="#br0" timeOffset="1064.15">8039 8658 648 0,'-9'0'0'16,"9"0"2"-16,0 0 12 15,16 0-9-15,19 0-12 16,17 0 10-16,6 0-15 15,-2-11-53-15,-9-3-78 16</inkml:trace>
  <inkml:trace contextRef="#ctx0" brushRef="#br0" timeOffset="1423.69">8380 8526 585 0,'0'-2'32'0,"0"0"-29"15,0 2 4-15,0-1 7 16,9-2-17-16,15-1-13 0,7 0 17 16,5 0 1-1,-6 4 0-15,-4 0-9 16,-2 0 8-16,-3 11-3 0,0 14 3 16,6 12 6-16,-1 17 14 15,0 13-6-15,-3 9-7 16,2 4-1-16,-3-4-5 15,-3-5 4-15,-10-14-3 16,-6-15 8-16,-3-7 10 16,0-12 7-16,-12-5-5 15,-10-2-1-15,-8-5-3 16,2-4-7-16,-8-3-6 16,0-3-10-16,2-1 7 15,10 0-23-15,8 0-19 16,13-2-46-16,3-3-118 15</inkml:trace>
  <inkml:trace contextRef="#ctx0" brushRef="#br0" timeOffset="2619.54">7112 7909 550 0,'-17'-7'4'16,"0"1"8"-16,0 3 35 15,4-1-7-15,-1 1-20 16,3 3-10-16,1 0-8 15,-1 0 20-15,2 0-6 16,-4 0-3-16,0 10-11 0,-1 15-2 16,2 10-1-16,9 7-1 15,3-5 2 1,0 0-4-16,12-7 4 16,6-7-4-16,3-5 5 0,0-7-3 15,-3-7-3-15,-1-3-2 16,-5-1 0-16,6-5-5 15,-6-18 2-15,-4-13 6 16,-5-5-2-16,-3-4 6 16,0 12-3-16,-2 9 4 15,-4 8-2-15,3 11 7 16,3 4 5-16,0 1 4 16,0 0-9-16,0 0-14 0,0 0 2 15,19 12-8 1,8 8 17-16,4 4-1 15,4 5 4-15,-2-4-5 16,-1-5-1-16,-6 3 4 0,-1-5-8 16,-9 1-3-16,-3-3-60 15,1-7-49-15,-6-7-84 16</inkml:trace>
  <inkml:trace contextRef="#ctx0" brushRef="#br0" timeOffset="3015.48">7677 7693 508 0,'-20'-8'-12'0,"-6"-2"6"16,0 2 6-16,1-1 1 15,-2 2-3-15,5-1 0 16,0 4 5-16,1 4 17 16,7 0 6-16,3 0 6 15,2 7 2-15,4 16-28 16,5 12-1-16,0 15-1 16,2 9-2-16,18 2 2 15,4-7-2-15,2-5 14 16,-3-9-6-16,3-8 3 15,-8-5-7-15,-1-9 0 0,-1-6-2 16,-6-3-2-16,6-6-2 16,2-1-3-16,6 2 5 15,5-4-4-15,7 0-7 16,3 0-56-16,-6-12-75 16,-9-6-314-16</inkml:trace>
  <inkml:trace contextRef="#ctx0" brushRef="#br0" timeOffset="3219.94">7953 7829 597 0,'0'0'56'0,"0"0"-52"16,0 0 24-16,0 2 9 16,4 15-22-16,6 10-16 15,1 11 7-15,8 3-7 16,-1-3 2-16,-3-6-2 15,-3-8-31-15,-5-7-11 16,-7-12-48-16,0-5-66 16,-10-7-135-16</inkml:trace>
  <inkml:trace contextRef="#ctx0" brushRef="#br0" timeOffset="3368.15">7795 7672 617 0,'-2'0'30'0,"2"0"-25"16,0-1 8-16,5-3-14 16,27-6-17-16,13-4 11 15,3-2-63-15,-8-1-100 16</inkml:trace>
  <inkml:trace contextRef="#ctx0" brushRef="#br0" timeOffset="3644.26">8076 7561 377 0,'3'0'83'0,"6"3"-90"16,9 5 3-16,7 8 32 0,11 6 26 15,0 13-21-15,10 9-11 16,0 12-10-16,0 2-1 16,-1 2-6-16,-5-3-1 15,-10-6-4-15,-11-9 5 16,-11-7-3-16,-8-9 7 15,0-6 25-15,-11-1 2 16,-20-1 6-16,-12-1-27 16,-8 4-7-16,1-4-8 15,8 1 2-15,17-6-12 16,12-6-34-16,13-2-22 16,5-3-107-16,14-1-159 15</inkml:trace>
  <inkml:trace contextRef="#ctx0" brushRef="#br0" timeOffset="10996.77">11764 11476 554 0,'-2'8'3'16,"-26"0"-8"-16,4 1 4 15,6-1 11-15,-1 2 6 16,-2 0 1-16,1-1 12 15,-3-3-3-15,-4 1-13 16,-6-4-3-16,-1-2-5 16,-2-1-1-16,2-4 5 15,-5-14-9-15,-1-13 0 16,6-7 0-16,-4-9 0 16,7-3-3-16,7-1 2 15,5 0 0-15,10 6-1 16,8 3 5-16,1 7-5 15,10 3 3-15,20-4-3 0,14 3 1 16,7-2 2-16,3 4-2 16,4 13 0-16,0 4 0 15,-5 13-3-15,-2 1-10 16,-6 21 2-16,-11 19 2 16,-7 14 9-16,-11 16-1 15,-10 8 2-15,-6-3 0 16,0-7 1-16,-15-11 2 15,-10-11-1-15,0-10 1 16,1-9-1-16,0-11 5 16,3-7-7-16,2-9 2 15,9 0-27-15,10-17-67 0,4-12-85 16</inkml:trace>
  <inkml:trace contextRef="#ctx0" brushRef="#br0" timeOffset="11640.71">13028 11426 525 0,'-45'16'10'0,"-2"-2"-12"16,-1-1 4-1,0-9 41-15,-4-4-8 0,0-2-16 16,-5-23-3-16,2-12-7 15,10-12-3-15,9-8-3 16,15-5-2-16,13-4 0 16,8 8-1-16,26 5 0 15,20 10-3-15,15 8 2 16,7 6-2-16,7 13 2 16,-5 8-1-16,-3 8-1 15,-6 22 1-15,-9 19-1 16,-7 14-1-16,-13 9-1 15,-12 7 0-15,-16 3-1 16,-4-8 1-16,-16-8 4 16,-12-14 1-16,-4-16 3 0,4-14 0 15,5-11 4-15,7-3-11 16,12-22-13-16,4-20-61 16,19-10-56-16</inkml:trace>
  <inkml:trace contextRef="#ctx0" brushRef="#br0" timeOffset="12356.46">15730 11353 611 0,'-49'20'8'0,"-5"-4"-7"15,0 0 0-15,-2-11 35 16,-1-5-13-16,-1 0 3 0,5-22-15 16,3-10-2-16,7-13-11 15,19-5 4-15,11 0-4 16,13 1-1-16,16 6 2 15,23 6-1-15,16 2 2 16,11 11 0-16,7 11 0 16,-1 13-4-16,-5 8 3 15,-10 23-1-15,-17 6 4 16,-20 7-3-16,-20 7 1 16,-17 4 0-16,-28 6 2 15,-11-5 3-15,-4-9-2 16,5-10 5-16,12-16-4 15,13-9 7-15,11-9-9 0,10-3 2 16,9 0-9-16,0-4-38 16,34-21-124-16,17-13-220 15</inkml:trace>
  <inkml:trace contextRef="#ctx0" brushRef="#br0" timeOffset="12939.79">18491 11268 57 0,'-18'0'505'16,"-4"0"-506"-16,-11-4 5 15,-6-11 10-15,-13-6-3 0,-7-7-9 16,-1-5 0-16,5-6-1 16,10-7 0-16,14 0 1 15,15 4-1-15,16 9 4 16,5 7 4-16,30 6-9 15,20 8 1-15,7 3-3 16,8 9 3-16,0 2-3 16,-7 16 5-16,-10 7-5 0,-11 1 3 15,-16 3-3 1,-17 0 2-16,-9-1-2 16,-19 6 0-16,-25 0 1 15,-10 1-4-15,-7-4-7 0,5-8 0 16,14-3 0-16,21-10-41 15,19-10-90-15</inkml:trace>
  <inkml:trace contextRef="#ctx0" brushRef="#br0" timeOffset="13560.12">21638 11235 613 0,'-54'-20'4'16,"-1"-1"-1"-16,2-4-4 15,2-2 5-15,5-4 3 16,13-2 13-16,8-1-4 16,11 1-6-16,11-2-8 15,3 3 1-15,14 2-2 16,16 2-2-16,15 10-2 15,6 5-3-15,9 12 6 16,4 1 0-16,-4 6-1 0,-8 12 2 16,-9 4-5-16,-9 3 3 15,-13 0 2-15,-18 1-5 16,-3 5 1-16,-27 4 10 16,-16 8-7-16,-5 2 2 15,0 1-2-15,3-4-5 16,10-2-22-16,4-5-60 15,3-10-162-15</inkml:trace>
  <inkml:trace contextRef="#ctx0" brushRef="#br0" timeOffset="15264.53">10471 11948 514 0,'-34'0'95'0,"16"0"-97"0,13 0-4 16,4 0 17-16,1 0 16 15,0 0-14-15,0 0-7 16,0 0 0-16,0 0-3 16,0 0-5-16,1 0 1 15,19 0-1-15,5 3 6 16,9 1-4-16,10 1 3 16,6-4 1-16,11-1 4 15,6 0 1-15,8-1 5 16,11-10 2-16,11 3-16 15,10-3 6-15,5 0-8 16,4 0 6-16,5-3-3 16,2 2 2-16,8-5-5 0,9-2 5 15,8-2 0-15,2 0-4 16,1 3 1-16,2 4-2 16,-6 4 5-16,-2 3-5 15,-6 3 3-15,-10 2-3 16,-1 1 5-16,9 1-1 15,20-1-2-15,20 0 12 16,23-1-7-16,22-1 4 16,7 2-13-16,3 0 11 15,-3-1-10-15,2 1 7 16,-3 1-5-16,7-3 1 16,-1 0 2-16,-5-2-9 0,-10-3 6 15,-13 2-7-15,-11 0 15 16,-7 3-11-16,-4 3 8 15,2-1-5-15,-2 1 3 16,-1 0-1-16,-8 0-1 16,-9 3 4-16,-5 4-13 15,-5-1 14-15,2 3-11 16,0-1 13-16,-4-1-10 16,3 0 7-16,-9-4-5 15,-4 0 3-15,-7 1 1 16,-15 2-9-16,-13 5 8 15,-8 3-10-15,-7 5 16 16,0 1-12-16,1 0 8 0,0-1-8 16,1-1 8-16,2-5-2 15,9-4-3-15,11-5 6 16,9-3-16-16,3-1 16 16,-3 0-12-16,-3 0 14 15,-4 0-9-15,4-4 4 16,1-3-3-16,3-3 2 15,3-1 2-15,-1 2-9 16,2 0 9-16,-4 5-12 16,-3 1 17-16,-4 3-12 15,-9 0 8-15,-10 0-7 16,-5 0 5-16,-3 0 1 0,-3 0-4 16,1 0 6-16,4-6-15 15,2 0 15-15,1-2-14 16,-6 1 18-16,-9 1-12 15,-16 1 6-15,-10 3-4 16,-15-1 2-16,-15 2 3 16,-12 1-10-16,-10-1 7 15,-3 1-9-15,-3 0 18 16,-8 0-12-16,-37 0-13 16,-40 0-104-16</inkml:trace>
  <inkml:trace contextRef="#ctx0" brushRef="#br0" timeOffset="16044.32">20722 10591 562 0,'0'-4'4'0,"0"4"1"15,0 0 26-15,0 32 9 0,-3 36-26 16,-2 32 37-16,0 36-7 15,2 12-28-15,1 6-6 16,2 8 1-16,0-12-2 16,0-15-2-16,0-25-6 15,0-31-2-15,6-26 5 16,0-23-6-16,-3-15 6 16,-2-12-9-16,1-3-6 15,7-7-41-15,4-37-46 16,1-32-50-16</inkml:trace>
  <inkml:trace contextRef="#ctx0" brushRef="#br0" timeOffset="16591.84">20623 10613 619 0,'-7'-2'2'0,"7"-1"0"15,0 3-5-15,30-5-2 16,22-5 3-16,20-2 8 16,13-6-4-16,1-2 0 0,3-3-1 15,-3-1-4-15,0 0 5 16,-2 2-3-16,-6 0 1 15,-7 5-3-15,-13 4 2 16,-6 11-1-16,-5 2-1 16,-8 3 4-16,-7 18-6 15,-5 6 0-15,-11 9-5 16,-4 3 13-16,-4 0-1 16,-3 1 0-16,0-5 1 15,-2 0 1-15,3 6 2 16,3 8-2-16,3 9 2 15,-3 19-3-15,0 13 18 16,-2 11-8-16,-5 9-7 0,-2-1-4 16,0-5 5-16,0-6 10 15,-9-12-4-15,0-5 0 16,-2-12-3-16,1-10 7 16,0-11-8-16,1-10 0 15,4-15-5-15,1-9-1 16,4-10-2-16,0-2 1 15,0-2-3-15,0 0-4 16,4 0-62-16,11-22-66 16,-3-13-181-16</inkml:trace>
  <inkml:trace contextRef="#ctx0" brushRef="#br0" timeOffset="18475.96">21693 11815 120 0,'-17'20'70'0,"1"-2"-23"0,0 2 36 15,-5-3 6 1,0-2-18-16,2-4-10 16,-8-1-10-16,2-1-27 15,-5-3-1-15,-3-1 0 0,-3 2-12 16,-6-1-10-16,-7-1 4 16,-4 0-2-16,-5-1 9 15,-2-4-6-15,2 0 4 16,-2 0-4-16,2-6 0 15,2-7 1-15,-2-6-1 16,0-5-2-16,3-5-6 16,4-7 7-16,2-3-10 0,7-7 11 15,6-7-8 1,8-7 3-16,7-8-1 16,8-6 3-16,4-2-2 15,6-2-1-15,3 0 0 0,0 1-2 16,0-1 5-16,9 3-3 15,6 4 0-15,1 2 1 16,8 6 0-16,3 3-1 16,4 8-2-16,2 4 5 15,3 6-9-15,2 6 6 16,-2 1-5-16,-2 6 8 16,-1 5-6-16,3 2 2 15,4 2-1-15,5-1 1 16,4 2 4-16,5 1-8 15,2 1 5-15,5 3-3 16,2 6 5-16,-1 2-5 16,-1 3 6-16,-1 3-5 0,-5 0 3 15,-3 0-2-15,2 9 1 16,-7 3 3-16,1 5-10 16,0 2 9-16,-5 7-7 15,-3 2 9-15,-4 1-5 16,-5 4 1-16,-4 2 0 15,-2 5 0-15,-1 2 4 16,-3 2-7-16,-5-1 5 16,1 2-4-16,-4 1 5 15,-4-1-3-15,-3 4 5 16,-5 4-7-16,-1 2 5 16,0 8-3-16,-7 4 1 0,-8 1 1 15,-3 1-7-15,-3 1 6 16,-5-6-3-16,-6-1 6 15,-4-5-3-15,-2-1 2 16,-7-3-5-16,2-2 6 16,-8-5 0-16,-1-4-5 15,0-2 3-15,-8-8-5 16,-4-4 9-16,-7-4-5 16,-5-3 7-16,-4-5-3 15,1-6 3-15,1-7-5 16,5-4 0-16,5-1 2 15,-1-16-9-15,1-8 4 16,-1-5-1-16,1-8 3 0,3-8-3 16,3-6 0-16,1-14-2 15,6-5 4-15,1-8-2 16,15-6-3-16,16 0 2 16,12 0-2-16,11 0 5 15,5 6-5-15,17 5 8 16,9 6-7-16,5 6 5 15,4 3-1-15,5 5-2 16,3 2 3-16,4 7-8 16,-1 3 6-16,5 3-6 15,7 7 11-15,5 3-9 16,2 1 4-16,0 5-1 0,0 3 2 16,0 4 1-16,3 5-6 15,2 5 3-15,-3 3-1 16,2 3 3-16,-9 0-5 15,-5 1 5-15,-1 13-3 16,-1 3 4-16,5 3-1 16,1 2-1-16,-2 3 3 15,0 4-7-15,-10 6 4 16,-8 7-2-16,-9 10 5 16,-10 11-3-16,-9 10 5 15,-10 9-2-15,-4 5-3 16,-2-3 2-16,0-3-4 15,0-4 5-15,0-4-5 0,-5-2 7 16,-8-1-4-16,-5-2 2 16,-12 0-1-1,-6 0 1-15,-8-5 0 16,-6-3-1-16,-5-7 2 0,-3-6-4 16,0-1 9-16,2-9-7 15,8-3 6-15,4-3-2 16,8-7-2-16,12-5-5 15,6-5 4-15,8-5-1 16,8-7-14-16,2-2-25 16,2 0-60-16,15-5-179 15</inkml:trace>
  <inkml:trace contextRef="#ctx0" brushRef="#br0" timeOffset="21264.21">17994 10458 234 0,'-22'-6'153'0,"9"1"-139"0,4 1 47 16,2 1 5 0,1 0-14-16,3 2-15 15,2-1-13-15,1 1-11 0,0-1-7 16,0 2 2-16,0-1-6 16,0 1-7-16,0 0 8 15,0 0-8-15,0 0 8 16,13 0-5-16,12 0 3 15,14-6 0-15,6-5 0 16,7 0 2-16,-2-1-7 16,-3 2 5-16,-3 6-7 0,-7 2 7 15,-4 2-8 1,-6 0 2-16,-4 7-2 16,-1 4 2-16,3 2-1 15,-1 0 1-15,1-1 1 0,-1-2-7 16,0 0 9-16,1-2-7 15,-1 2 8-15,-5 0-4 16,-1-4 4-16,-7 3-4 16,-5 0 4-16,-2 1 0 15,-4 6 0-15,0 2 6 16,0 1-7-16,0 5 7 16,0 0-7-16,0 6 5 15,0 3-3-15,1 3 2 0,5 3-1 16,0 3 3-1,0-4-1-15,-1 6-8 16,-2 5 10-16,1 1-6 16,-1 5 9-16,0 5-4 0,0 1 0 15,2 3-2-15,-1 0 1 16,2 0 1-16,1-3-9 16,1 0 10-16,-2-3-10 15,0-4 13-15,-1-4-2 16,-1-3 0-16,-3-4-3 15,-1-2 3-15,0-6 1 16,0-5-5-16,0-3 3 16,0-4-11-16,0-9 13 15,-4-4-10-15,4-7 12 16,0-1-9-16,0 0 10 16,0-1-1-16,0-1 1 0,-1 0-1 15,1 0-7-15,0 0 6 16,-2 0-9-16,2 0 9 15,0 0-9-15,0 0 4 16,-1 0-1-16,-6 0 2 16,-3 0 0-16,-6 0-6 15,-1 0 7-15,-2 0-14 16,-3 0 16-16,2 0-12 16,-1-1 11-16,2 1-8 15,3-4 4-15,-1 4-1 16,2-2 1-16,-2 1 1 15,-2-2-5-15,-4-3 2 16,-7 1-5-16,-1 1 10 0,-2-1-5 16,0 1 0-16,2 1 1 15,-1-1 8-15,1 0-2 16,-2 3-2-16,2-2 2 16,1-3-10-16,-1 2 9 15,1-3-5-15,-1 0 7 16,-3 3-9-16,2-1 8 15,-3 1-6-15,4 2 6 16,0-1 0-16,1 3-7 16,9 0 6-16,-3 0-8 15,5 0 11-15,5 0-9 16,3 0 5-16,6 0-2 0,3 0 1 16,1 0 1-16,-2 0-3 15,0 0 5-15,-2 0-16 16,2 0 15-1,-1 0-12-15,-1 0 12 0,1 0-7 16,4 0 2-16,0 0-4 16,0 0 3-16,0 0-4 15,0 0-26-15,7 3-19 16,17 7-35-16,10 2 3 16,1 5-128-16</inkml:trace>
  <inkml:trace contextRef="#ctx0" brushRef="#br0" timeOffset="23141.06">18288 11969 620 0,'-28'3'-33'15,"6"-3"42"-15,8 0-11 16,8 0 18-16,2 0 1 15,3 0 4-15,1 0-13 16,0 0-7-16,0 0 3 16,0 0-12-16,0 0 11 15,0 0-7-15,0 0 19 0,0 0-6 16,0 0 10-16,-2 0 0 16,1 0 4-1,1 0-3-15,-2 0-15 16,2 0 3-16,0 0-11 0,0 0 9 15,0 0-9-15,0 0 8 16,0 0-11-16,0 0 5 16,0 3-2-16,0 2-5 15,0 9-11-15,12 6-28 16,4 5-10-16,3-2-69 16,0-6-87-16</inkml:trace>
  <inkml:trace contextRef="#ctx0" brushRef="#br0" timeOffset="28404.04">17889 10328 477 0,'-33'12'1'0,"4"-1"0"16,-4 4 3-16,3 4 0 15,2 1 6-15,6-3 0 16,9-5-1-16,7-6 14 15,2-3 6-15,3-2-8 16,1-1-8-16,0 0 0 16,0 0 5-16,0 0-9 15,0 0-3-15,0 3-7 16,0 2 3-16,18 4-2 16,13 2 4-16,11-3-1 15,11-7 2-15,11-1 1 0,9 0-3 16,2-5 0-16,-1-3-6 15,0-2 6-15,-6 4-5 16,-9 5 4-16,-8 1-3 16,-11 0 2-16,-7 0-2 15,-5 0 2-15,-3 0 0 16,-5 0-5-16,4 0 2 16,-4 0-3-16,-2 3 6 15,-1 1-3-15,-10-1 1 16,-1 1-2-16,-3 0 5 15,0-3-2-15,0 5 1 16,-2-1-2-16,2 10-2 16,-1 5 6-16,-2 7-5 0,0 3 5 15,0 1-3-15,0 1 2 16,3 1-2-16,0 6 0 16,3 7 2-16,-2 3-3 15,5 3 2-15,2 7-2 16,-4 0 2-16,5 3-1 15,-2 7 0-15,3 5 0 16,-2 2-1-16,-2 1 1 16,-3-3 0-16,-1-9 0 15,-4-11-2-15,-1-6 3 16,0-11-2-16,0-8 4 16,-4-6-2-16,-8-8 2 0,-1 0 1 15,-1-2 1-15,3-3 1 16,3-7 3-16,2 1 1 15,3-4-2-15,3 0-1 16,0 0-4-16,0 0-2 16,0 0-2-16,0 0 0 15,0 0-4-15,0 0-6 16,0 0-6-16,0 0 0 16,0 0-4-16,0 0-31 15,-8 0-97-15</inkml:trace>
  <inkml:trace contextRef="#ctx0" brushRef="#br0" timeOffset="29688.02">14981 10587 556 0,'-38'3'1'0,"19"-3"4"16,4 0 18-16,6 0 19 16,6 0-8-16,3 0-16 15,0 0-13-15,0 0-5 16,2-1 1-16,26-7-12 16,15-2 15-16,15-4-7 15,8-2 7-15,1 3-6 16,0 3 4-16,-2 3-4 0,1 3 5 15,2 2-4 1,6 2-1-16,1 0 2 16,-3 0-8-16,-10 2-3 15,-10 4-1-15,-13 1 5 0,-4-4 2 16,-9-1 4-16,-7-2-2 16,-6 0 2-16,-9 0 2 15,-2 1-7-15,-1-1 7 16,-1 0-4-16,3 3 5 15,1 2-3-15,1 5 1 16,2 9 0-16,-1 11 0 16,2 12 4-16,-3 12-7 15,2 11 6-15,-1 7-5 16,0 7 9-16,3 3-2 16,1 4 2-16,-1-2-3 15,0-6 1-15,1-7 0 0,-5-11 0 16,-1-9-1-16,-2-8-8 15,-1-11 9-15,-1-7-6 16,0-7 7-16,0-6-5 16,0-3 7-16,0-1 6 15,-9 1 0-15,-6 5-4 16,-1 4-1-16,-5 3-2 16,2 1 1-16,2 0 2 15,-3-1-11-15,1-1 9 16,-3-5-2-16,-4 2 3 15,-4-3-4-15,-3-4 7 16,-3 2 1-16,0-5-9 16,-1-3 5-16,-3-4-12 0,0 0 12 15,-1 0-11-15,0-1 4 16,5-3-2-16,6 1 1 16,5 1 0-16,5 2-8 15,6 0-11-15,-1 0-32 16,0 0-24-16,-2 13-56 15,-3 2-246-15</inkml:trace>
  <inkml:trace contextRef="#ctx0" brushRef="#br0" timeOffset="30736.47">12626 10711 475 0,'-19'0'17'16,"5"0"2"-16,7 0 9 15,1 0 24-15,6 0-14 16,0 0-25-16,0 0-10 16,25 0-16-16,26-7 8 15,20-12 5-15,14-6 3 16,6-5-3-16,-2 3-1 15,-4 4-10-15,-7 5-19 0,-11 6-17 16,-12 5 4-16,-13 7 7 16,-17 0 6-16,-10 0 24 15,-9 0 1 1,-6 3 6-16,0-2 4 0,0 2 36 16,0 2-7-16,0-2-21 15,-5 4-8-15,4-6-1 16,1 4 1-16,0 3-10 15,4 6 2-15,10 11 3 16,3 6 0-16,0 6 1 16,2 7 1-16,-1 11 0 15,-1 10-5-15,-1 9 6 0,-7 9-4 16,4 11 4-16,1 9 5 16,-5 4 27-16,1-2-14 15,-4-11-5-15,-5-16-8 16,1-15 5-16,-1-15-2 15,-1-10-8-15,0-8 4 16,0-10-3-16,-4-3 9 16,-11-4 0-16,-5 2 5 15,-6-1-3-15,-4 1-6 16,-3-3-2-16,-1 0 0 16,3-3 0-16,-6-5-6 15,4 3 5-15,-3-1-3 16,-3-2-1-16,2 3-3 15,4-1 3-15,6-1 1 16,10-1-2-16,8-2-1 16,6-2-4-16,3 0-25 15,1 0-59-15,10-17-122 0</inkml:trace>
  <inkml:trace contextRef="#ctx0" brushRef="#br0" timeOffset="31644.62">11074 10629 572 0,'-21'8'-93'0,"12"2"100"16,9 4-10-16,0 0-2 0,27-2-4 15,25-2 0-15,17-7 4 16,13-3-1-16,2 0-20 15,0-11-32-15,-10 0 19 16,-10 4 5-16,-15 7-23 16,-16 0 11-16,-16 18 19 15,-11 1 24-15,-6 3 25 16,0 2 58-16,-5 2 0 16,-1 12-22-16,3 11-16 15,3 12-17-15,2 18-7 16,19 15-4-16,5 9 2 15,1 7-6-15,5-5-4 16,-4-9-3-16,-4-17-2 0,-7-12 2 16,-8-20-1-16,-7-14 8 15,-2-7 21-15,-8-3 7 16,-12-2-6-16,-12 0-6 16,-5-4-9-16,-3 0 0 15,-8-3-8-15,2-4 6 16,0-3-3-16,4-3-4 15,4 0-3-15,11-1 1 16,1 1-4-16,10-1 1 16,7-2-2-16,3 0-1 15,6-1-1-15,0 0-4 16,0 0-24-16,0 4-39 0,15 0-57 16,3 0-54-16</inkml:trace>
  <inkml:trace contextRef="#ctx0" brushRef="#br0" timeOffset="33281.31">18265 11179 476 0,'0'0'53'16,"0"0"-18"-16,-5 0 16 16,-6 0 9-16,1 0-25 15,3 0-11-15,4 0-14 16,3 0-7-16,0 0-2 16,0 0-27-16,23 4-71 15,12 2-85-15</inkml:trace>
  <inkml:trace contextRef="#ctx0" brushRef="#br0" timeOffset="34140.46">21263 11073 457 0,'0'0'13'0,"1"0"-3"15,-1 0 35-15,0 0 24 16,0 0-21-16,0 0-19 16,0 0-6-16,0 0 2 15,0 0 1-15,0 0-11 16,0 0-4-16,0 0-9 0,0 0 2 15,0 0-4 1,0 0-3-16,0 0 1 16,0 0-7-16,0 0 0 15,0 0 0-15,0 0 3 0,0 0 0 16,0 0 5-16,0 0-1 16,0 0 3-16,0 0 0 15,0 0-2-15,0 0 3 16,0 0-3-16,0 0 3 15,0 0-1-15,0 0 1 16,3 0-2-16,-3 0 1 16,0 0-1-16,0 0-1 0,0 0 2 15,0 0-2-15,0 0 1 16,0 0-1 0,0 0 2-16,0 0-2 15,0 0 4-15,0 0-3 0,0 0 4 16,0 0-2-16,0 0-4 15,0 0 4-15,0 0-5 16,0 0 5-16,0 0-4 16,0 0 4-16,0 0-2 15,0 0 1-15,1 0 0 16,-1 0 1-16,0 0 0 16,0 0-3-16,0 0 4 15,0 0-4-15,0 0 4 16,0 0-2-16,0 0-1 15,0 0 0-15,0 0 0 16,0 0 0-16,0 0-2 16,0 0 2-16,0 0-4 0,0 0 7 15,0 0-9-15,0 0-27 16,0 0-53-16,-1 12-71 16,-24-5-201-16</inkml:trace>
  <inkml:trace contextRef="#ctx0" brushRef="#br0" timeOffset="34557.5">18387 11342 577 0,'-21'4'44'0,"9"-4"-41"0,10 0-3 15,2 0 1-15,11 0-10 16,26 0-104-16,14-11-53 15</inkml:trace>
  <inkml:trace contextRef="#ctx0" brushRef="#br0" timeOffset="38716.72">21696 11396 250 0,'-6'6'25'0,"5"-5"4"16,-2 1 30-16,0-1 15 15,-4 3-15-15,0 0-11 16,-5 2-17-16,-1 5-6 16,-3 2-4-16,-4 2-2 15,-4 2-10-15,-6-1 8 16,-4 1-2-16,-2-2-3 0,-5-1 3 15,-4-4 1 1,-2-4-5-16,-1-4-4 16,-1-2-1-16,5 0 0 15,0-7-5-15,5-11 3 0,5-5-6 16,2-7 4-16,4-6-2 16,4-10 3-16,2-7-4 15,7-5-1-15,3-1 5 16,3 4-1-16,8 3-1 15,1 8-2-15,0 6 1 16,0 4-1-16,3 5 2 16,13 1-4-16,2 3 3 15,4 3-2-15,5-1 2 0,4 1-2 16,8 1 1 0,1-1 0-16,1 5-4 15,-1 2 5-15,1 4-5 0,1 1-1 16,-1 3 1-16,-7 6-1 15,-4 1 4-15,-4 0-3 16,0 0 2-16,-1 8-2 16,-1 8 8-16,-3 0-4 15,2 6 2-15,0 5-2 16,-1 2 3-16,2 4-1 16,-2 5-1-16,-1 3 1 15,-7 4-1-15,-8 1-1 16,-6-2 1-16,0 5 2 15,-5 2-1-15,-19 1 1 16,-3 1 1-16,-7-3-2 16,-3-4 0-16,-3-4 2 0,-5-6 0 15,-3-7-4-15,-5-8 6 16,3-3-4-16,-2-11 8 16,6-4-5-16,8-3 4 15,2 0 1-15,5-2-7 16,2-6 0-16,10 1-2 15,7 3 0-15,7 2-11 16,5 2-42-16,0 0-65 16,0 0-196-16</inkml:trace>
  <inkml:trace contextRef="#ctx0" brushRef="#br0" timeOffset="39540.29">21176 12338 630 0,'-31'-6'4'0,"12"2"0"16,9 4 9-16,3 11 22 16,6 36-12-16,1 29-17 15,0 19 5-15,16 7-5 16,5-11-2-16,0-14-4 16,0-8 2-16,-6-12-1 15,-2-16-2-15,-6-16 1 16,-2-14-1-16,-4-8 1 15,-1-3-2-15,0 0 3 0,0 0 0 16,-18-12-4-16,-11-13-3 16,-11-10-20-1,-1-5 15-15,5 2 5 0,4 5 3 16,6 9-1-16,4 10 8 16,6 11 3-16,1 3 3 15,1 3-3-15,1 24 11 16,3 13-12-16,4 10-4 15,4 0 4-15,2-8-1 16,0-10-3-16,8-10-1 16,6-6 0-16,3-4-1 15,4-6 1-15,4-3-1 0,3-3-1 16,6 0-1-16,4-12-5 16,2-6-20-1,6-6-22-15,-1-6-36 16,-5-4-93-16</inkml:trace>
  <inkml:trace contextRef="#ctx0" brushRef="#br0" timeOffset="39863.42">21525 12488 587 0,'-24'-20'12'0,"0"2"-12"16,3 7 8-16,-4 6 23 0,-3 3-4 15,-2 2-24-15,-6 0-3 16,5 0-1 0,1 7 2-16,8 1 1 15,8 2-1-15,5 1-2 0,9 13-2 16,0 9 5-16,6 18 0 16,11 10 2-16,3 2-1 15,4-1 0-15,-1-2-1 16,4-9 2-16,-4-9-1 15,-2-10 0-15,0-10-1 16,1-9-3-16,7-10 0 16,5-3-7-16,2-19-16 15,-3-21-69-15,-13-7-142 16</inkml:trace>
  <inkml:trace contextRef="#ctx0" brushRef="#br0" timeOffset="40021">21632 12762 662 0,'-10'45'4'16,"2"0"-3"-16,5 3 29 16,1-7 1-16,2-6-18 15,0-6-10-15,2-4-5 16,10-8-3-16,3-7-38 16,-2-10-61-16,-11-16-164 15</inkml:trace>
  <inkml:trace contextRef="#ctx0" brushRef="#br0" timeOffset="40157.64">21563 12570 555 0,'-3'-1'51'15,"3"-2"-57"-15,0 3 3 16,0 0 0-16,15-4-5 16,11 2-4-16,5-3-119 15,-6-4-185-15</inkml:trace>
  <inkml:trace contextRef="#ctx0" brushRef="#br0" timeOffset="40411.97">21802 12432 272 0,'4'0'227'0,"4"-3"-219"15,3 3-7-15,8 0 35 16,3 0-6-16,7 12 0 16,10 15-7-16,0 10 12 0,3 10-15 15,-4 10 7-15,-3 3-16 16,-4 6-1-16,-4 3-6 15,-8-2-2-15,-10-3 0 16,-9-5-1-16,0-8 4 16,-27-11-3-16,-13-9 6 15,-15-7 12-15,-8-10-2 16,-7-9-13-16,-5-5-5 16,0-9-4-16,1-20-22 15,2-10-59-15,-6-4-143 16</inkml:trace>
  <inkml:trace contextRef="#ctx0" brushRef="#br0" timeOffset="41236.9">18314 11257 221 0,'10'-5'7'16,"-2"2"3"-16,-5 3 39 15,-3 0 29-15,0 0 3 16,0 0-10-16,0 0-13 15,0 3-12-15,-14 20-13 16,-13 13-17-16,-7 10-11 16,-5 3 3-16,-1-9-6 15,3-12 2-15,0-11 0 0,-2-14-1 16,-3-3 4-16,-1-34-7 16,0-21-4-1,1-22 0-15,6-13 5 16,11-6-3-16,10 5 3 0,15 11-3 15,0 8 3-15,28 6-1 16,16 7-1-16,12 9 1 16,11 13-3-16,6 22-1 15,8 15 0-15,-4 27 3 16,-5 27-1-16,-10 19 3 16,-17 16-2-16,-12 14 3 15,-15 3-1-15,-14-4-2 16,-4-8 0-16,-6-16 0 0,-22-14 3 15,-10-14-2-15,-4-10 5 16,0-12-5 0,3-11-6-16,9-8-28 15,11-4-79-15,7-5-274 0</inkml:trace>
  <inkml:trace contextRef="#ctx0" brushRef="#br0" timeOffset="42624.23">18133 12765 629 0,'-23'1'5'0,"5"0"-3"15,9-1 0-15,3 0 9 16,4 0 11-16,1 0-11 16,1 0-4-16,0 0-9 15,0 0 4-15,0 0-2 0,0 0 2 16,0 0 0 0,0 0-2-16,0 0 0 15,0 0-2-15,0 0 4 16,0 0-2-16,0 0 0 0,0 0 1 15,0 0 0-15,0 0-1 16,0 0 1-16,0 0-1 16,0 0-3-16,0 3-1 15,0 2-44-15,4 14-70 16,-1 12-93-16</inkml:trace>
  <inkml:trace contextRef="#ctx0" brushRef="#br0" timeOffset="56360.47">18468 11544 557 0,'-64'0'-2'15,"15"0"2"-15,0 0-1 16,5 0 2-16,0 3 5 15,7 1 12-15,12 1 9 16,5-2-10-16,4 2 12 16,0-4-6-16,-4 1 2 15,-5 1-9-15,-6-1-5 16,0 0-7-16,-5-2 0 0,0 0-1 16,-1-2-2-16,1-18 2 15,3-8-4 1,-2-11 2-16,7-11-4 15,5-14 8-15,5-10-4 0,11-1-3 16,7 2 1-16,0 7-2 16,7 9 3-16,18 6 0 15,10 4 0-15,9 0 0 16,4 5 0-16,5 4-1 16,-1 8-2-16,1 14 2 15,0 16-2-15,-1 16-1 16,-4 34 0-16,-8 25 5 0,-13 20 1 15,-9 11-1 1,-12 3-2-16,-6-12 1 16,-3-12 0-16,-18-18 0 15,-1-16 0-15,-7-13 1 0,-2-16 2 16,-10-12 2-16,-4-10 3 16,-6-2-8-16,0-30-2 15,4-16-1-15,10-12-4 16,7-14 4-16,14-10-2 15,14-6 2-15,2 4 0 16,24 10 4-16,10 17-2 16,5 22 0-16,-2 14-1 15,5 15 0-15,1 8 0 16,3 18-2-16,-2 22 1 16,-6 16 1-16,-7 12 1 15,-11 6-2-15,-13-1-4 16,-7 0 0-16,-18-8 4 0,-16-15 1 15,-9-9 4-15,-3-20-2 16,-5-14 3-16,2-7 4 16,-3-35-8-16,7-17-1 15,8-19 0-15,13-8 3 16,17-3 0-16,7 9 3 16,13 15-2-16,20 16-2 15,10 11-3-15,12 13 2 16,6 12 2-16,3 6-4 15,3 31 6-15,-3 16-6 16,-9 14 6-16,-16 11-6 16,-20 2 0-16,-17-3-8 0,-4-8 4 15,-32-15 6-15,-13-10-1 16,-11-15 6-16,-6-16 0 16,-2-7 9-16,2-19-4 15,7-19-4-15,8-12-4 16,13-14-3-16,14-7 2 15,19-4-4-15,3 6 4 16,30 10 0-16,15 19-4 16,14 12-1-16,8 13 4 15,12 11 0-15,-1 4-1 16,-4 16-8-16,-13 26-30 16,-18 15 2-16,-19 13-18 15,-21 5 25-15,-3-4 23 0,-28-6 11 16,-11-11 5-16,-10-6 10 15,-1-12 7-15,3-8-20 16,7-13-5-16,11-9 0 16,13-6-42-16,13-7-43 15,3-17-197-15</inkml:trace>
  <inkml:trace contextRef="#ctx0" brushRef="#br0" timeOffset="61220.35">21370 11579 397 0,'-6'0'4'15,"3"1"0"-15,3-1-1 16,0 0 12-16,0 0 0 16,0 0-10-16,0 0-5 15,0 0 1-15,0 0 0 16,0 0-2-16,0 0 2 16,0 0 3-16,0 0 10 0,0 0 6 15,0 0 1-15,0 0-8 16,0 0-5-1,0 0-5-15,-2 0-2 16,2 0-13-16,0 3-29 0,0 1-51 16,0 3-84-16</inkml:trace>
  <inkml:trace contextRef="#ctx0" brushRef="#br0" timeOffset="62164.83">21545 11676 388 0,'0'0'21'0,"0"0"2"15,-7 0-3-15,-3 0 15 16,-4 0-9-16,-5 0-10 15,-5 0 1-15,-4 4-2 16,-6-1-10-16,-5 1-1 16,-3-2 4-16,-6-2 4 15,-2 0-5-15,2-10 0 16,-5-17-5-16,4-11 0 16,1-12-3-16,3-11 0 0,11-7 0 15,7-3 1 1,12-4-3-16,7 3 3 15,8 4 0-15,0 4 3 0,8 3-4 16,16 5 2-16,4 3-2 16,5 7 2-16,10 6-4 15,9 8 3-15,8 10-7 16,5 7 4-16,2 8 1 16,-7 7 1-16,-7 9-4 15,-8 29-3-15,-9 22 6 16,-6 21 3-16,-14 15-1 0,-10 8 0 15,-6-3 3 1,-4-7-4-16,-17-6 4 16,-7-15-4-16,-4-11 7 15,-6-10-1-15,-7-16 9 0,-9-8 4 16,-5-12-9-16,-4-13 4 16,0-3-7-16,5-25-4 15,3-22-3-15,9-16 3 16,13-16-6-16,16-5 3 15,17-6 0-15,3 5-1 16,28 6 0-16,9 10-1 16,11 8 2-16,7 17-1 15,10 18 2-15,11 12-6 0,6 11 2 16,-3 3 6 0,-5 3-4-16,-11 15 4 15,-11 4-4-15,-15 3 2 16,-8 8-5-16,-9 6 2 0,-14 10 2 15,-9 11-7-15,-7 4-6 16,-26 1 9-16,-7-6 4 16,-8-14 0-16,-5-8 2 15,-5-10 0-15,-6-11 2 16,-2-16-1-16,2-2 0 16,1-32-5-16,14-18-4 15,20-18-11-15,18-13 9 16,11-13 9-16,34 0-4 15,12 11 1-15,10 21-2 16,2 28 6-16,0 27-5 16,1 9 3-16,-7 31 7 0,-4 22 4 15,-12 22 0-15,-11 18-3 16,-9 9-5-16,-11 0-2 16,-5-2-12-16,-5-4-41 15,-18-7-53-15,-13-7-76 16</inkml:trace>
  <inkml:trace contextRef="#ctx0" brushRef="#br0" timeOffset="63224.56">18211 11520 446 0,'-1'0'4'0,"-2"0"-17"16,3 0-13 0,0 0-22-16,0 0-66 15</inkml:trace>
  <inkml:trace contextRef="#ctx0" brushRef="#br0" timeOffset="63372.16">18211 11520 413 0,'37'-12'7'16,"-44"12"-9"-16,5 0-4 15,2 0 2-15,0 0-54 16,6 0-114-16</inkml:trace>
  <inkml:trace contextRef="#ctx0" brushRef="#br0" timeOffset="63476.88">18310 11517 288 0,'0'9'-7'0,"4"3"-62"16,5 6 30-16,3 2-16 15</inkml:trace>
  <inkml:trace contextRef="#ctx0" brushRef="#br0" timeOffset="64357.31">19032 12306 481 0,'-11'1'12'0,"4"1"-4"16,4-2 15-16,3 0 18 15,0 0-28-15,3 0-15 16,25 0-13-16,15 0 11 16,17-8 4-16,5-3 2 15,2 0-3-15,-3 3 1 16,-6-1-4-16,-7 8-14 15,-6 1-19-15,-5 0 16 16,-6 0 3-16,-5 0 11 16,-7 4 1-16,-4 6 3 15,-6 7 3-15,-3 8-5 16,-1 17 11-16,-2 13 1 16,3 13 1-16,2 7 8 0,1 6-2 15,1 7-1-15,0 3 2 16,3 1-2-16,1-1 0 15,-2-7-4 1,1-2-5-16,-3-5-2 0,-7-8 0 16,-3-8 2-16,-3-9 1 15,0-9 1-15,-6-11 4 16,-13-4 1-16,-3-6 3 16,-11-7 8-16,-2 0-13 15,-10-7 0-15,-1-6-8 16,0-2-5-16,4 0 4 15,8-8-4-15,5-6-26 0,6-1-11 16,8-3-11-16,4-7-23 16,5-6-47-1,-3-2-85-15</inkml:trace>
  <inkml:trace contextRef="#ctx0" brushRef="#br0" timeOffset="64797.46">19188 12797 497 0,'-34'0'7'0,"7"3"-4"0,5 12 14 16,5 2 18-16,9 2-8 16,8 10-16-16,0 7-10 15,20 9 0-15,10 1-2 16,6-7 2-16,5-8-3 16,4-8 2-16,-2-9-5 15,-3-9-13-15,-1-5-16 16,-9-3 14-16,-6-18-4 0,-9-9 8 15,-8-9 17-15,-7-5 1 16,-3 1 4 0,-16 5 3-16,-8 10 4 15,-6 12 15-15,-3 10 5 0,0 6-19 16,7 0-4-16,5 4 0 16,9 6-12-16,9 0-1 15,6 6-23-15,9 1-65 16,18 0-65-16</inkml:trace>
  <inkml:trace contextRef="#ctx0" brushRef="#br0" timeOffset="65987.88">20899 11317 463 0,'0'-1'4'0,"0"-1"-16"16,0 2 5-16,-7 0 12 16,-1 0-2-16,-4 0-1 15,-2 14-1-15,-6 11 5 16,-2 9 3-16,-8 9 8 15,-1 8 26-15,-8 10-22 0,-7 6-8 16,1 4 3-16,-7-2-2 16,-3 1 2-1,-5 0 6-15,-10 5-8 0,-11 4-2 16,-10 5-4-16,-11 0-6 16,-8 2 1-16,-8 0-4 15,1 1 0-15,7-4-11 16,22-9 1-16,28-13 10 15,23-20 3-15,22-18 2 16,9-13-5-16,6-6-2 16,0 3-15-16,9 0-47 15,5-4-47-15,-6-3-111 16</inkml:trace>
  <inkml:trace contextRef="#ctx0" brushRef="#br0" timeOffset="66296.06">19499 12396 655 0,'-1'0'-6'15,"-2"0"4"-15,1 0-15 16,-1 4 18-16,-3 10 18 16,2 14-5-16,-2 12-14 15,3 2 0-15,3 5 1 16,0-1-1-16,0-4 1 0,0-4-3 15,0-12 4 1,3-6-3-16,7-4 1 16,4-5-1-16,6-1 0 15,10-6 0-15,8-4-3 0,3 0 0 16,5-2 1-16,-2-10-27 16,-4 4-4-16,-12 5-25 15,-5 3-5-15,-17 0-36 16,-6 18-108-16</inkml:trace>
  <inkml:trace contextRef="#ctx0" brushRef="#br0" timeOffset="66887.48">18700 13168 224 0,'-24'4'146'16,"-6"3"-77"-16,-6 1-43 15,-3 1 21-15,-4 0 3 16,-6 1-20-16,-1 3-5 16,-4-1-10-16,-9-1 0 15,-7-3-6-15,-1-2 0 16,-8-3-6-16,-2 0 2 16,-2-1-2-16,-5 3-1 15,0 0 4-15,0 3-1 0,2 4 2 16,6 3-2-16,6 0-2 15,13-2 1-15,11-4-2 16,10 0-2-16,14-5-2 16,7-1-17-16,9-3-6 15,7 0-10-15,3 0-41 16,0-16-67-16,4-11 0 16,17-10-35-16</inkml:trace>
  <inkml:trace contextRef="#ctx0" brushRef="#br0" timeOffset="67144.78">17374 13103 309 0,'0'0'78'0,"0"0"-8"0,0 0-23 16,-15 15-16-16,-12 12-27 15,-4 8-2-15,-3 8-2 16,-5 0 3-16,5-4 8 16,6-5-1-16,6-11 4 15,9-7-1-15,7-9-4 16,6-2-8-16,8 1-2 15,20 1-4-15,15 4 4 16,5 0 4-16,-1-1-5 16,4 0 5-16,-6-2-4 15,-9 1 0-15,-10 1-11 16,-9 0-17-16,-9 4-15 16,-8 0-39-16,0 1-54 0</inkml:trace>
  <inkml:trace contextRef="#ctx0" brushRef="#br0" timeOffset="67692.16">16662 13287 485 0,'-28'8'13'0,"-3"-3"-15"15,-5 2 3-15,-2-5 33 16,-5 1 20-16,-4-3-30 16,-7 0-3-16,-9 0-4 15,-10-8-3-15,-8-6-1 16,-6-5-5-16,3-2 3 0,4 0-1 16,6 3-3-1,6 3 0-15,-1-2-7 16,5 3 2-16,0-1-2 15,7 2 4-15,5 5-6 0,9 2 8 16,7 2-2-16,5 1-1 16,6 1-2-16,5-1-2 15,7 3 2-15,4 0-1 16,3 0 0-16,5 0-1 16,1 0-3-16,0 0-22 15,0 0-5-15,0 0-18 16,0 0-14-16,17 0-34 15,7-2 3-15,3-7-66 16</inkml:trace>
  <inkml:trace contextRef="#ctx0" brushRef="#br0" timeOffset="67999.34">15614 13028 247 0,'0'0'362'16,"-17"1"-357"-16,-7 16-36 15,-7 6-4-15,-6 6 38 16,-3 5-3-16,-2-2 0 16,3-1 1-16,1-5-1 15,5-2 4-15,8-4-1 0,3-2 10 16,11-5-1 0,6-6 1-16,4-3-9 15,1 1-5-15,6 6-5 16,14 5 6-16,6 2 2 0,0-3 1 15,-4-2-2-15,-3-1-2 16,-6-1 0-16,-6 3 0 16,-7 0-17-16,0 0-45 15,-10-2 7-15,-12-5-36 16,-10-7-27-16</inkml:trace>
  <inkml:trace contextRef="#ctx0" brushRef="#br0" timeOffset="68891.97">15050 13179 371 0,'0'-1'52'0,"0"0"-41"15,0-1-10-15,-3 0 8 16,-8 1 39-16,-6 0-11 16,-8-2-15-16,-6 3-4 15,-5 0 10-15,-7 0-11 16,-3 0 2-16,-5 5-15 16,-7 0 4-16,-3-3 1 0,-5-2 3 15,-2 0 1-15,-4 0-1 16,-5-11 4-16,-2-3-9 15,1-4 0 1,4 2-2-16,7-1-1 0,15 2-3 16,7 4 1-16,11 4-1 15,10 1-2-15,5 5 3 16,1-1-2-16,3 2 1 16,-7 0-2-16,-2 0 2 15,-1 0 2-15,-4 0-3 16,8 0 3-16,2 0-1 15,7 0-1-15,6 2-3 0,6-2 4 16,-4 0-4-16,4 0-2 16,0 0-9-16,0 0-7 15,0 0-10 1,0 0-29-16,0 0-40 0,13 0-49 16,1 1-98-16</inkml:trace>
  <inkml:trace contextRef="#ctx0" brushRef="#br0" timeOffset="69267.41">13945 12978 453 0,'0'0'30'15,"-1"-2"-24"-15,-17 2-2 16,-7 0-1-16,-8 0 12 0,-6 13-5 16,-1 9-7-16,-1 1 25 15,3 1-6-15,7 0 0 16,3-3-7-1,10-5-5-15,4-5-8 0,8-7 2 16,6-3-2-16,0-1-4 16,0 5-6-16,18 5 0 15,-1 1 9-15,-1 0-1 16,-3-3 1-16,-3-4-1 16,-3 1 1-16,-3-1-1 15,-1 0 2-15,-1 3-1 16,1 1 2-16,0 2 1 0,1-2-4 15,-1 1 1-15,3-1-1 16,-2 2 2-16,1-1-2 16,1 4 0-1,3 4 0-15,1 3-3 0,2 5-24 16,6 6-37-16,0 0-40 16,1-6-60-16</inkml:trace>
  <inkml:trace contextRef="#ctx0" brushRef="#br0" timeOffset="75108.92">13316 16202 169 0,'-2'0'21'0,"1"-3"-22"16,1-4 3-16,0 3 9 16,0 0-12-16,0 4-15 15,3 0-45-15</inkml:trace>
  <inkml:trace contextRef="#ctx0" brushRef="#br0" timeOffset="75587.39">13568 16141 476 0,'0'0'33'0,"0"0"-1"16,-8 1-5-16,-6 9 6 15,-2 4-23-15,4-1-3 16,1-2-2-16,0-4-1 15,-1 0 8-15,-7-2 6 16,-4-2-5-16,-5-2-9 16,-2-1-2-16,-5 0-1 15,-3-8 0-15,1-6 0 0,3-4-1 16,4-4-1 0,9-5 0-16,7-3 1 15,11-2-3-15,3-2 5 16,5 2-6-16,19 2 3 0,8-2-4 15,6 7 5-15,1 2 0 16,4 9-2-16,-2 12 0 16,-3 2-2-16,1 2 3 15,-4 19 2-15,-9 6-1 16,-4 13-1-16,-8 7 4 16,-7 10-1-16,-7 3 1 15,0-3 0-15,-12-1 2 16,-8-7-1-16,-2-10-1 15,1-7-1-15,2-10-4 16,3-7-4-16,0-5-55 16,-1-8-100-16</inkml:trace>
  <inkml:trace contextRef="#ctx0" brushRef="#br0" timeOffset="77216.42">12715 17370 363 0,'-3'2'167'0,"-16"16"-158"16,1-4 4-16,-3-1 11 16,1 4 29-16,0-2-31 15,-1 3-4-15,-3-2-3 0,6-2-4 16,-4-5 0-16,-3 0 1 15,1-5 0-15,-6 0-6 16,1-3-6-16,-3-1 1 16,3 0-2-16,2-9 0 15,6-8-8-15,1-1 7 16,8 3-1-16,9-9-3 16,2-2 5-16,1-6 2 15,0-3-3-15,7 3-1 16,7 4 2-16,2 4 2 15,-1 5-4-15,3 4-1 16,-1 4 3-16,-1 4-2 0,-6 3 2 16,0 4 0-16,1 0-2 15,0 0 2-15,3 24 2 16,1 19 3-16,-2 13 0 16,-2 4-2-16,-3-8-2 15,-5-14 5-15,1-8-4 16,-3-11-2-16,-1-7 1 15,0-3 0-15,5-5-29 16,4 2-54-16,7-5-110 16,-4 0-138-16</inkml:trace>
  <inkml:trace contextRef="#ctx0" brushRef="#br0" timeOffset="81175.5">7824 7130 600 0,'-26'6'13'0,"-6"-6"-16"16,16 0 0-16,6 0 11 15,-4 3 35-15,-7-1-35 16,-2 5 11-16,-2 2-11 16,-7 1 3-16,-7 1-1 15,-1 0 4-15,-11-1-9 16,-8 0 1-16,-10 5 1 0,-8 1-19 15,-7 0 22-15,0-1-15 16,-3-5 11-16,-4-3-8 16,0-6 9-16,0-1-6 15,0 0 4-15,2-14 8 16,0-7-11-16,-3-4 9 16,2-4-14-16,7-6 13 15,1-4-9-15,3-4 8 0,0-1-8 16,6-1 1-1,6-2 1-15,9-3-3 16,13-3 1-16,7-3-14 16,11-5 23-16,10 1-24 0,4 0 23 15,10 0-15-15,2 2 12 16,1 0-10-16,0-6 5 16,0-1 1-16,4-3-14 15,8 4 17-15,0 8-14 16,1 6 16-16,1 8-11 15,2 5 7-15,2 2-7 16,12 5 3-16,6-2 2 16,11-6-3-16,11-1 4 15,8-2-14-15,5 0 19 16,2 3-14-16,3 3 14 16,10 2-10-16,2 2 6 15,8 4-4-15,-3 3 4 0,-2 7-1 16,5 3-9-16,-4 4 9 15,3 2-10-15,1-2 15 16,-1 1-9-16,2 3 5 16,1 0-5-16,0 5 5 15,-4 1-1-15,-6 0-2 16,-9 8 1-16,-6 8-16 16,-8 3 16-16,-2 2-15 15,-2 4 16-15,-6 4-10 16,0 8 12-16,-3 7-6 15,-5 9 4-15,-3 11 2 16,-9 10-11-16,-9 12 8 0,-4 4-9 16,-6 1 15-16,-7-3-10 15,-2-9 8-15,-7-6-6 16,0-7 4-16,0-6 0 16,0-1-1-16,0 1 0 15,-2 5-10-15,-15 9 14 16,-13 2-9-16,-6 2 12 15,-16-5-12-15,-14-7 8 16,-14-7-4-16,-7-11 6 16,-3-6 7-16,2-7-14 15,2-7 9-15,5-7-10 16,7-3 10-16,5-7-8 16,12-3 3-16,20-4-6 0,16-3 3 15,15-1-20-15,6 0-50 16,13-6-154-1</inkml:trace>
  <inkml:trace contextRef="#ctx0" brushRef="#br0" timeOffset="83951">8330 4800 571 0,'-14'5'17'0,"3"-3"-15"16,10-1 2-16,1-1 29 16,0 0-22-16,0 0-9 15,0 0-12-15,0 0-15 16,0-21-4-16,4-14 22 15,4-15 16-15,2-8-8 0,-1 5 4 16,-1 11-10-16,-1 13 6 16,-1 11-8-16,4 4 11 15,4 10-7 1,8 4-4-16,5 0 2 0,4 10 5 16,2 15 6-16,0 4-3 15,0 2-3-15,-7-2-4 16,-6-5 8-16,-1 2-27 15,-10-5-44-15,-7-7-35 16,-2-9-151-16</inkml:trace>
  <inkml:trace contextRef="#ctx0" brushRef="#br0" timeOffset="84217.64">8706 4569 468 0,'0'-3'58'16,"0"-4"-51"-16,0-5 30 15,0-8 9-15,3-15-25 0,6-7-10 16,12-1-15-16,0 3 6 16,1 14-2-16,3 10-1 15,-4 11-10-15,0 5 4 16,3 7 7-16,1 21-4 16,2 9 13-16,1 3-10 15,0 2 13-15,-5-7-12 16,4-6 2-16,-8-5-1 0,-10-5-1 15,-6 2 0-15,-3 0-71 16,-15 3-64 0,-21 1-178-16</inkml:trace>
  <inkml:trace contextRef="#ctx0" brushRef="#br0" timeOffset="84508.26">8645 4842 539 0,'0'0'41'16,"0"0"-37"-16,0 0-8 15,6 7 12-15,13 15-10 16,8 11 21-16,12 8-12 16,1-4-2-16,6-6-7 15,3-10 6-15,2-13-5 16,-3-8 4-16,-2-5-4 0,-9-21-9 15,-7-10 4-15,-9-7-18 16,-11 0 14-16,-7 3-34 16,-3 2 31-16,0 9-3 15,0 5 10-15,0 7-5 16,-6 8-38-16,-6 9-157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6:33:42.1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16728 2185 400 0,'-8'0'101'0,"-1"0"-114"16,-3-4 26-16,8 0 38 15,1 3-2-15,1 0-31 16,2-1-6-16,0 2 6 16,0 0-6-16,0 0-6 15,0 0-2-15,0-2-5 16,0 1 2-16,0 1-2 15,0-6 0-15,8-6-3 16,11-6 6-16,8-6 0 0,-5-1 0 16,5 4-3-16,1 2 1 15,-2 4 0-15,-1 5-4 16,-3 3 4 0,-5 6-1-16,-3 1-4 0,-4 0-8 15,-4 13-7-15,-5 13 7 16,-1 14 6-16,0 8-3 15,-4-3 5-15,-7-6-3 16,-2-11 4-16,1-9 8 16,-1-5-4-16,0-3 5 15,-3-2 12-15,1-4 6 16,2-2-7-16,-1-2-5 16,7 1 0-16,4-2-5 0,1 0-1 15,2 0-4-15,0 0 1 16,0 0-5-16,0 0-2 15,3 0-7 1,16 0 3-16,7-6 9 0,6-2-1 16,-3 1-1-16,1 4-6 15,-3 3-6-15,-3 0 3 16,-2 4 4-16,-4 13 0 16,-6 7 2-16,-8 5 4 15,-4 6 1-15,0 4 2 16,-7 0-1-16,-10-1 0 15,-5-6 1-15,0-8 2 0,1-4-2 16,-4-6 5-16,-1-6 0 16,4-4-2-1,-1-4 0-15,7 0-8 16,7-18-10-16,9-8-32 0,2 0-62 16,20-3-22-16</inkml:trace>
  <inkml:trace contextRef="#ctx0" brushRef="#br0" timeOffset="572.67">17054 2089 546 0,'-17'0'0'16,"8"0"-1"-16,5 0 36 15,2 0 16-15,2 0-42 0,0 0-10 16,0 0-4-16,0 0-6 16,0 9 6-16,9 9-1 15,5 10 8-15,2 8-1 16,-1 3 1-16,3-3-1 15,1-3-1-15,2-5 2 16,3-6-4-16,-2-5 2 16,0-7-2-16,-2-6 2 15,2-4 0-15,4 0-3 16,0-19 0-16,3-16 0 16,-4-14-4-16,-6-9-32 15,-9-4-11-15,-10 3-23 16,0 10-2-16,-22 13 16 0,-6 14 52 15,-5 13 12-15,-5 9-10 16,-2 10 7-16,-5 21-123 16</inkml:trace>
  <inkml:trace contextRef="#ctx0" brushRef="#br0" timeOffset="736.21">17177 2193 522 0,'2'0'131'0,"4"0"-186"15,7-2-50-15,11-5 100 16,1-2-62-16</inkml:trace>
  <inkml:trace contextRef="#ctx0" brushRef="#br0" timeOffset="1125.17">17137 2550 410 0,'0'0'276'0,"3"-6"-333"16,23-12 8-16,16-5 46 15,11-7 3-15,7 5 2 16,1-1-13-16,-8 4-15 16,-7 5 15-16,-13 6 6 15,-14 2 0-15,-5 6 5 16,-13 3-3-16,-1 0 2 16,0 0 4-16,0 0 16 15,0 0 6-15,0 3-3 16,-7 9-13-16,-4 2-9 15,5 4 2-15,3 3-3 16,3 6 2-16,0-2-2 0,2-1 2 16,8-3 1-16,2-3 0 15,-3-1-1-15,-3-2-1 16,-4 0 2-16,-2 5-50 16,-11-2-128-16</inkml:trace>
  <inkml:trace contextRef="#ctx0" brushRef="#br0" timeOffset="1356.55">17305 2649 327 0,'-1'0'312'0,"1"0"-309"16,0 0 0-16,0 0 28 0,0 0-4 15,3 0-32-15,12 10 4 16,4 6 3-16,3 1 1 15,1-2-4 1,-2-4 0-16,-1-4 2 0,6-1-3 16,2-6 2-16,5 0-4 15,3-7-13-15,-8-7-52 16,-16 0-133-16</inkml:trace>
  <inkml:trace contextRef="#ctx0" brushRef="#br0" timeOffset="1995.43">16587 3050 518 0,'-1'0'71'15,"-2"0"-68"-15,2 0-1 0,1 0 42 16,-2 0-9-16,2 0-29 16,0 0-7-16,0 0 1 15,0 0-3-15,10 0 0 16,10 1 1-16,7 1 8 16,6-2 1-16,5 0-3 15,7 0 2-15,10 0-6 16,6-3 5-16,11-3-6 15,5 0 4-15,4 3-3 16,5 3 1-16,-3 0 1 16,-1 0-3-16,0 4 2 15,-7 1 0-15,0-3 1 0,-3 1-1 16,-5-2 1-16,-7-1-2 16,-10 0 7-16,-14 0-2 15,-14 0 1-15,-13 0-5 16,-6 0 1-16,-3 0 4 15,0 0 8-15,0 0 12 16,0 0-3-16,0 0-11 16,0 0-9-16,0 0 0 0,0 0-8 15,0 0-26-15,0 3-40 16,-6 15-49 0,-21 6-274-16</inkml:trace>
  <inkml:trace contextRef="#ctx0" brushRef="#br0" timeOffset="87668.35">21213 1039 452 0,'-23'1'17'0,"14"-1"-18"0,2 4 20 15,2-3 38-15,3 0-13 16,1-1-32-16,1 0-3 16,0 0 1-16,0 0-4 15,0 0 0-15,-2 0-3 16,-1 0 4-16,-3 2 5 16,-4 2 1-16,-3 2-5 15,-6 3-7-15,2 1 2 16,1 0 1-16,2 0 4 15,3 0-2-15,0 0 0 16,0 4-2-16,1 6-1 16,-5 5-3-16,3 4 3 15,-1 5 0-15,1-1-2 0,-1 2 4 16,2 0-4-16,0 5 4 16,0 2-3-16,3 1 1 15,2-1-2 1,3-2-1-16,2-1 1 0,1 3 1 15,0-1-1-15,0 1-2 16,3 1 6-16,6-4-8 16,7 1 4-16,-1 0-1 15,3-3 0-15,1-3 2 16,2-2-1-16,1-5-1 16,2-5-1-16,2-4 1 15,3-4-3-15,5-7 3 0,2-4-1 16,1-3 1-16,5 0 2 15,3-9-3-15,0-6 0 16,3-3 1-16,-1 0-3 16,0-2 0-16,0 0 0 15,-3 0-2-15,-3-1 3 16,-4 2-4-16,-3 2 1 16,-4 0 2-16,-2-3-3 15,-1-2 6-15,-3-5-2 16,-5-1 4-16,-3 2-2 15,1-6 0-15,-2 0 2 16,1-1-3-16,-4-5 1 16,-3 3 2-16,0-5-2 0,-6 1-1 15,-2-2 5 1,-1-3-4-16,0 0 1 16,0 6-1-16,-14-4 3 15,-3 3-1-15,-5 4-3 0,-5 4 3 16,-6 4 0-16,-4 5 3 15,-4 4-4-15,-4 4 7 16,-2 4-6-16,-3 4-1 16,-2 4 1-16,4 1-2 15,0 1 1-15,9 0-1 16,2 0 2-16,3 0-2 16,4 0 0-16,2 2-1 0,6 9-2 15,1 4-9-15,4 9-31 16,4 1-56-1,6-4-72-15</inkml:trace>
  <inkml:trace contextRef="#ctx0" brushRef="#br0" timeOffset="88339.22">21143 1899 571 0,'-27'8'0'0,"4"5"4"16,-4 11 31-16,-3 12-2 15,-3 14-20-15,-4 9-3 16,0 8 5-16,-5 3 11 16,2-1-2-16,-2-1-3 15,1-4-9-15,3-1 1 16,3-3-5-16,0-2 2 0,2-2-2 16,2-7-1-16,3-5-5 15,1-7-1-15,6-10 2 16,9-10-4-1,2-9 3-15,9-6-3 0,1-2 2 16,0 0-16-16,5 0-50 16,17-10-48-16,3-9-22 15,-8-1-269-15</inkml:trace>
  <inkml:trace contextRef="#ctx0" brushRef="#br0" timeOffset="89376.13">20484 2693 501 0,'-21'0'9'0,"4"0"-10"16,8 0 18-16,2 0 46 15,6 0-29-15,-1 0-25 16,1 0-3 0,-2 0 9-16,-5 0 1 0,-3 3 1 15,-5 10-13-15,-3-1 10 16,-1 2 6-16,-2 1 1 16,0-2-3-16,-1 1-12 15,1 0 4-15,0 0-4 16,1 2-1-16,3 2-5 15,-1 0 6-15,-1 3-5 16,0 4-2-16,-1 2 2 16,3 0-1-16,2 5 2 15,3 2-3-15,0 4 4 16,1 1-6-16,3 5 5 16,2-1-3-16,3 2 1 15,4 0 1-15,0-3-2 0,0 0 2 16,8-2-2-16,10-3 2 15,6-1-3-15,7-2 2 16,7-2-3-16,11-1 4 16,7-6-2-16,10-2-5 15,1-7 5-15,0-7-5 16,-2-7 4-16,-3-2-1 16,-6 0 1-16,-1-7-7 0,-4-13 6 15,-2-3-3 1,-2-5 5-16,-3-4-4 15,-4-3-2-15,-6-7 5 16,-2-4-1-16,-6-5 3 0,-3-9-1 16,-3-10 1-16,-3-10 0 15,-2-8 3-15,-6-3-3 16,-8 1-4-16,-1 14 0 16,-1 19 1-16,-20 14 7 15,-7 13 4-15,-8 9 12 16,-7 4-12-16,-14 9 16 15,-7 8-12-15,-12 0-7 16,-1 15-3-16,3 5-2 16,5 0 3-16,9 1-4 15,17-1 2-15,12 1-6 16,10 4-13-16,13 5-46 16,8 4-14-16,0-1-121 0</inkml:trace>
  <inkml:trace contextRef="#ctx0" brushRef="#br0" timeOffset="90156.56">21045 3295 548 0,'2'0'-4'0,"6"0"-1"15,8 11 4-15,13 11 32 16,12 16 8-16,11 9-22 15,9 6-1-15,4 6 5 16,6 5-14-16,-2 0-5 16,-5 0 2-16,-1-3-4 15,-10-5 3-15,-6-8-2 0,-10-7 1 16,-10-15-1-16,-7-8 2 16,-9-7-4-16,-2-4 1 15,-6-3-23 1,-3 0-65-16,0-4-115 0</inkml:trace>
  <inkml:trace contextRef="#ctx0" brushRef="#br0" timeOffset="90944.19">22119 3623 419 0,'-40'0'175'0,"-8"5"-180"16,5 6 11 0,1 0 46-16,5 1-12 15,11 1-32-15,1 1 9 0,6 3 4 16,-3 5-17-16,1 8 6 15,-2 8-8-15,-2 7 3 16,5 6-3-16,4 5 1 16,6-1-1-16,4 4 3 15,5-7 0-15,1-3-6 16,0-1 3-16,13-3-2 16,9-1 1-16,9-1-4 15,8-2 2-15,8-4 1 16,8-3-2-16,4-5 2 15,-2-7-3-15,-1-7 3 16,-3-5-7-16,-4-7 3 0,2-3-6 16,-4-13 0-16,3-10-2 15,-3-15 6-15,-1-5-5 16,-3-8 2-16,-5-4 3 16,-5 5 1-16,-10-4 5 15,-5 3-2-15,-9-2 4 16,-5 0-2-16,-4-1 3 15,0 4-3-15,0 0 3 16,-7 7-2-16,-7 8 6 16,-4 7 10-16,-5 7 10 15,-9 6-9-15,-6 3-3 16,-11 5-1-16,-7 4-9 16,-2 3-5-16,5 0 3 0,8 0-4 15,15 0 3-15,14 0-6 16,10 0-8-16,6 0-24 15,0 10-20-15,0 9-19 16,0 2-74-16,0 0-259 16</inkml:trace>
  <inkml:trace contextRef="#ctx0" brushRef="#br0" timeOffset="92060.18">22518 4521 52 0,'-3'3'36'0,"0"3"6"16,-1-2 13-16,4-4 1 15,-2 0-25-15,2 0-11 16,0 0-11-16,0 0-12 16,0 0-24-16,0 0-11 0,0 0-22 15,0 0-2-15,0 0 50 16,0 0 15 0,0 0 45-16,0 0 4 15,0 0-10-15,-5 0-21 0,0 0-17 16,2 0-5-16,-2 0-18 15,1 0-36-15,1 0 14 16,1 3-30-16</inkml:trace>
  <inkml:trace contextRef="#ctx0" brushRef="#br0" timeOffset="101755.44">22476 4402 373 0,'-7'0'37'0,"-3"0"-26"16,5 0 36-16,5 0 16 15,0 0-11-15,0 0-33 0,0 0-5 16,0 0-7-16,0 0 4 15,-1 0-2-15,1 1 2 16,0 2-2-16,0 7-5 16,1 9 2-16,17 10 1 15,6 9 0-15,11 7-4 16,13 6 4-16,10 3-1 16,9 2 5-16,6-2-8 15,-6-2-1-15,-4-6 0 16,-10-7-2-16,-9-6 3 15,-7-5-3-15,-12-9 0 16,-7-5 2-16,-9-3-2 16,-5-5 0-16,-2 0 2 0,1 3-1 15,0 2 0-15,1 6 0 16,7 1-2-16,1-3-5 16,4-1-46-16,-4-9-120 15</inkml:trace>
  <inkml:trace contextRef="#ctx0" brushRef="#br0" timeOffset="102387.42">23507 4808 467 0,'-27'0'34'0,"-4"0"-4"15,-5 9 26-15,-6 13-9 16,-1 6-14-16,5 5-14 15,5 6 4-15,3 4-8 16,0 6 0-16,4 6-2 0,1 5-1 16,5 5-4-16,8 1-1 15,4-4-3-15,8-2-2 16,0-5 2-16,15-3-6 16,10-8 4-16,10-5-4 15,8-4 3-15,17-6-1 16,8-4 4-16,9-3-4 15,4-5 1-15,-2-7-1 16,-3-10-3-16,0 0 6 16,-6-21-2-16,-5-15-1 15,-5-8-4-15,-10-14 7 16,-8 1-6-16,-7-7 3 0,-9-8 4 16,-8-1-4-16,-12-4 2 15,-6 6-3-15,-4 8 4 16,-23 7 3-16,-15 10 17 15,-15 11-9-15,-18 10-1 16,-15 10-3-16,-6 12-3 16,0 3-3-16,18 0-3 15,23 0 2-15,23 0-5 16,16 0-4-16,11 0-30 16,5 0-17-16,15-22-85 15,9-7-344-15</inkml:trace>
  <inkml:trace contextRef="#ctx0" brushRef="#br0" timeOffset="103495.45">20260 3718 402 0,'-9'1'43'16,"2"-1"3"-16,6 0 16 15,-1 0-15-15,0 2-20 16,1-2-4-16,-2 1-4 16,1 1-8-16,1-2 5 15,-1 0 4-15,2 0-1 16,0 0-3-16,-1 1-4 16,-1-1-6-16,2 0-1 15,-1 0-4-15,-1 0-1 0,2 0 1 16,0 0-2-1,0 0 0-15,0 0-3 16,0 0-18-16,0 0 3 16,0 0-4-16,0-3-2 0,0-5 10 15,0 1 10-15,0 3 4 16,0 4 1-16,0 0 3 16,0 0-1-16,0 0 8 15,0 0 8-15,0 0 2 16,0 0-3-16,0 0 3 15,0 0-5-15,-4 0-5 16,-18 13 0-16,-10 14-5 16,-7 11 4-16,-3 12 1 15,-5 12 6-15,-5 12-1 16,-4 14-3-16,-2 5-2 16,7-6-6-16,8-9 0 0,10-12-3 15,8-16 4-15,8-13-3 16,7-12 2-16,4-11-2 15,3-6-1-15,3-5-3 16,0-3 4-16,0 0-2 16,0 0-5-16,0 0-9 15,0 0-23-15,0 0-23 16,13-8-25-16,-1-11-48 16,-6 1-207-16</inkml:trace>
  <inkml:trace contextRef="#ctx0" brushRef="#br0" timeOffset="104051.82">19476 4449 522 0,'-29'7'8'0,"-2"6"-4"16,1 5 34-16,1 3 28 15,1 1-25-15,3 1-17 16,3 1-12-16,1 4 2 16,4 5-2-16,-2 5 3 15,1 6-10-15,2 6 3 16,4 2-3-16,3 4-3 0,9-5 1 16,0-6-3-16,9-3 2 15,16-10-4-15,9-3 3 16,8-2-2-16,2-7 2 15,5-3 0-15,1-4 0 16,1-4-1-16,4-8-4 16,0-1-1-16,2-1-9 15,-2-19 4-15,-8-3 0 16,-1-10 5-16,-11-2 0 16,-9-8 6-16,-6-2-1 15,-11 1 2-15,-6-2-1 16,-3-3 3-16,-6 0 0 15,-15-2-1-15,-9 2 5 0,-4 3 0 16,-3 8 5-16,-2 8-2 16,-1 6 12-16,-1 7-9 15,0 8-5-15,2 3 0 16,6 5-4-16,7 1-4 16,7 0-1-16,8 0 1 15,6 0-3-15,5 0-4 16,0 0-24-16,0 0-21 15,0 7-44-15,9 2-122 16</inkml:trace>
  <inkml:trace contextRef="#ctx0" brushRef="#br0" timeOffset="104689.01">19906 4978 590 0,'-8'0'4'0,"5"0"-7"15,3 0 6-15,12 3 1 0,21 15 3 16,15 10 31-16,8 6-9 15,10 5-5-15,7 3-11 16,10-2-7-16,-3 1-1 16,-3-3-1-16,-16-4-2 15,-12-4 0-15,-17-5 4 16,-13-7 2-16,-8-8 7 16,-8-6 4-16,-3-1-1 15,0-3-10-15,0 1-3 16,0-1-4-16,0 2 0 15,8-2-14-15,6 0-54 16,6 0-50-16,2-13-297 16</inkml:trace>
  <inkml:trace contextRef="#ctx0" brushRef="#br0" timeOffset="105440.44">20835 5116 484 0,'-22'-6'36'16,"-4"3"-16"-16,6 3 57 15,-1 0-27-15,-2 0-18 16,3 6-17-16,-2 10-6 15,-4 10 5-15,-4 8-3 16,-3 6-3-16,5 4-1 0,4-1 4 16,5-3 2-16,5-3-3 15,7-1-5-15,7-2 0 16,0 1-5-16,9 1-1 16,13 1 5-16,9 5-6 15,8-2 3-15,8 1-3 16,8-4 4-16,4-2-2 15,4-4 0-15,-1-5 1 16,-1-4-2-16,-1-5 2 16,-1-3-2-16,-2-4 2 15,-4-8-2-15,-3-2 1 16,-3-9-2-16,3-18 3 0,-6-9-5 16,3-10 3-16,-4-8 3 15,-6-4-3-15,-3-5 4 16,-6 0-5-16,-8 1 4 15,-14-2-3-15,-6 0 2 16,0 4-1-16,-29 3 0 16,-6 9 2-16,-13 6 0 15,-11 9 5-15,-7 9 4 16,-6 10 5-16,-8 7-9 16,5 7-1-16,3 0-3 15,3 10-2-15,7 7-1 16,4 2-2-16,10 3 0 15,9 3-20-15,20 6-22 0,13 6-57 16,6 2-102-16</inkml:trace>
  <inkml:trace contextRef="#ctx0" brushRef="#br0" timeOffset="106063.56">21008 5880 528 0,'-9'0'6'0,"-7"0"34"16,4 2 22-16,1 6-28 16,-1 4-17-16,5 6-11 15,-2 3-4-15,-3 10 0 16,3 9 8-16,-2 11 2 15,-2 11 7-15,-2 10 3 16,-7 9-7-16,1 4-5 16,0-2-1-16,-1-4 2 0,1-9 0 15,5-15-4 1,-4-7 2-16,7-11 1 16,3-9-3-16,1-10-5 15,4-7 3-15,2-7-6 0,3-2 4 16,0-2-6-16,0 0-23 15,0 0-46-15,15-6-53 16,4-8-57-16</inkml:trace>
  <inkml:trace contextRef="#ctx0" brushRef="#br0" timeOffset="107036.3">20539 6867 460 0,'-30'0'23'0,"3"0"-17"16,3 0 67-16,6 0-10 0,1 0-24 15,5 9-25-15,0 1-7 16,0 6-2-16,0 4-2 15,-6 3 0-15,0 5 9 16,-1 3 0-16,-2 4 2 16,0 0 5-16,6-1-6 15,2-1-8-15,2 4 1 16,7 3-4-16,2 7 3 16,2 2-4-16,0 4 7 15,0-6-4-15,2 2 0 16,10-4 0-16,6-1-3 15,2-5 5-15,3 2-5 16,5-4-2-16,7 0 3 0,3 0-2 16,1-3 0-16,0-1 1 15,-3-5 0-15,-4-6-1 16,0-1 0-16,1-6-3 16,-1-1 5-16,5-3-3 15,0-1 2-15,1 1-2 16,3-2 5-16,-4 2-5 15,4-3 2-15,-2 0-1 16,1-3-2-16,-3-4 2 16,2-1-2-16,-2 0 1 15,4-4-3-15,6-12 2 16,-1-6-5-16,0-3 4 0,-1-4-1 16,-4-6-5-16,-2-2 8 15,-4-9-4-15,-4-4 3 16,-4-7 0-16,-4-7 2 15,-2 0-1-15,-6-3 1 16,-2 1-3-16,-5 4 0 16,-5 4 3-16,-3 5-1 15,0 6 3-15,0 4-4 16,-2 2 4-16,-14 2-4 16,-5 0 4-16,-9-4-1 15,-6-3 0-15,-9-2 0 16,-7 3-2-16,-9 9 4 15,-8 10-3-15,-4 12 4 0,-7 8-1 16,-4 6 5-16,2 4 2 16,-3 14 7-16,8 6-11 15,-1 1-1 1,14-1 1-16,12-5 0 0,13-4-5 16,16-2 0-16,9-2-4 15,14 6-9-15,0 5-47 16,2 2-64-16,4-2-387 15</inkml:trace>
  <inkml:trace contextRef="#ctx0" brushRef="#br0" timeOffset="113669.07">21096 1369 540 0,'-22'23'24'16,"6"4"-38"-16,3 5 16 15,7 9 22-15,3-1 7 16,3-7-18-16,0-2-10 16,0-9-4-16,0-5 0 15,0-5 3-15,2-3-3 16,-2-3 4-16,0 1-4 16,0 1 2-16,0 4-4 0,-2 7-12 15,-7 4-41 1,2 1-22-16,1-5-20 15,6-12-125-15</inkml:trace>
  <inkml:trace contextRef="#ctx0" brushRef="#br0" timeOffset="114057.03">21306 1460 309 0,'-8'-2'277'0,"3"2"-273"16,0 0 17-16,3 0 18 16,-1 4-20-16,-1 19-19 15,-1 12 4-15,5 5 0 16,0 2-2-16,0-10-2 16,14-3 3-16,7-4-6 0,4-3 2 15,3-4 1-15,2-7 0 16,3-8 0-16,0-3-10 15,1-9 5-15,-4-19 2 16,-7-6 4-16,-9-3 0 16,-10-6 1-16,-4-1 4 15,0-1 1-15,-15 3 9 16,-7 10-1-16,-3 5 10 16,-3 12-6-16,1 5-3 15,3 5-5-15,1 5-5 16,4 0-11-16,3 7-4 15,-5 18-17-15,-3 12-58 0,3 3-148 16</inkml:trace>
  <inkml:trace contextRef="#ctx0" brushRef="#br0" timeOffset="115007.39">20192 3138 452 0,'-12'0'8'0,"7"0"22"0,5 0 16 15,0 0-20-15,0 0-23 16,0 0-9-16,11 0-2 16,14-7 8-16,5-4 2 15,0-2 0-15,3 1 2 16,-4 0-4-16,-5 6 2 16,-3 2-2-16,-5 4 0 15,-3 0-4-15,-2 0 3 0,-3 14-1 16,-8 4 3-16,0 5 8 15,-9 5-4 1,-12-2 0-16,-4 1-1 16,5-6 4-16,2-6-3 0,6-4 4 15,9-6 5-15,2-4-4 16,1-1-4-16,0 2-6 16,0 5-6-16,7 6 3 15,5 5 6-15,3 0-3 16,-4 1 3-16,-4 3-3 15,-7 1 3-15,0-1 1 16,-9 2 0-16,-15-5 1 16,3-2-4-16,-4-7 4 0,1-2 1 15,9-5 1-15,2-2-4 16,8-1-2 0,5 0-17-16,0-11-57 15,11-14-81-15</inkml:trace>
  <inkml:trace contextRef="#ctx0" brushRef="#br0" timeOffset="115383.39">20589 3148 638 0,'-21'0'3'16,"8"1"7"-16,7 13 22 15,3 8-6-15,3 6-24 16,0 5-2-16,5 6 1 0,15-7-2 16,4-5 2-16,6-2-2 15,-2-6 1-15,0-6-5 16,1-8-2-16,-4-5-6 16,-4 0 4-16,-6-12 4 15,-5-13 4-15,-5-6 3 16,-5-6-3-16,0-2 4 15,-6 5 1-15,-13 5 8 16,-3 4 3-16,-1 7 8 16,-1 6-1-16,2 5-12 15,5 4-1-15,0 3-6 16,4 0-6-16,2 1-17 16,-1 17-37-16,1 6-72 0,-2-1-224 15</inkml:trace>
  <inkml:trace contextRef="#ctx0" brushRef="#br0" timeOffset="116312.74">19416 4805 5 0,'0'0'5'0,"0"0"26"16,0 0 4-16,0 0-24 15,0 0-15 1,0 0-18-16,0 0-17 16</inkml:trace>
  <inkml:trace contextRef="#ctx0" brushRef="#br0" timeOffset="117416.44">19396 4753 227 0,'0'0'24'0,"0"0"19"16,0 0 20-16,0 0-34 15,0 0-23-15,0 0-4 16,0 0 4-16,0 0 4 16,0 0 7-16,0 0 6 0,0 0 1 15,0 0-3-15,0 0-3 16,0 0 4-16,0 0-15 15,0 0-4-15,0 0-4 16,0 0-1-16,0 1-12 16,0 2-9-16,0 1 8 15,0-1-12-15,0-3-11 16,0 0 14-16,0 0 14 16,0 0-4-16,0 0 12 15,0 0 3-15,0 0 10 16,0 0 2-16,0 0 5 15,0 0-2-15,0 0 2 0,0 0 0 16,0 0 7-16,0 0 13 16,0 0 1-16,0 0 0 15,0 0-9-15,0 0-5 16,-1 0-11-16,-1 0 2 16,2 0-6-16,0 0-4 15,-1 0 0-15,-1 0-3 16,-3 0 3-16,-3 7-1 15,-1 8-4-15,-6 9 0 16,3 3-1-16,-1 3 1 16,-5 3 0-16,3-2 1 15,0-1 1-15,3-4 1 16,4-4-5-16,2-7 3 0,3-3-1 16,-1-6 2-16,4-3-2 15,0-3-1-15,0 0 1 16,0 0-3-16,0 0 2 15,0 0-2-15,0 0 1 16,4 0-8-16,18 0 8 16,6 0 1-16,5 0 5 15,0 0-5-15,-4 0 2 16,-2-6-1-16,-4 1-3 16,-3-1 2-16,-6 2-7 15,-5 0-20-15,-3 0-12 16,-3-2-37-16,-3-1-40 0,0-1-61 15</inkml:trace>
  <inkml:trace contextRef="#ctx0" brushRef="#br0" timeOffset="117613.52">19393 4823 492 0,'-1'0'17'0,"-1"0"29"15,2 19 0-15,0 21-16 16,0 10-9-16,0 8 0 15,0-5-15-15,2-12 0 16,2-2 4-16,1-9-7 16,1-8-2-16,0-4-1 15,1-8-14-15,1-4-52 0,-7-6-74 16,-1-4-176-16</inkml:trace>
  <inkml:trace contextRef="#ctx0" brushRef="#br0" timeOffset="117935.35">19517 4903 594 0,'0'19'38'15,"-9"-2"-45"-15,6 8 29 16,2 1 25-16,1-2-30 16,0 1-17-16,1-1 3 15,15-6-4-15,3-4 2 0,1-6-4 16,3-7-1-16,-3-1-7 15,1-20-7-15,-1-14 10 16,-8-7-4 0,-6-4 8-16,-6-2 1 0,0 1 4 15,-6 7 1-15,-11 9 15 16,-5 8 21-16,-2 10-14 16,-3 5 6-16,5 5-4 15,-1 2-20-15,6 0-5 16,5 12-1-16,7 6-21 15,5 4-30-15,0-1-33 16,15-3-124-16</inkml:trace>
  <inkml:trace contextRef="#ctx0" brushRef="#br0" timeOffset="118795.49">20974 5316 613 0,'-16'-1'26'16,"2"-5"-25"-16,8 4 24 16,3 0 20-16,3 2-27 15,-2 0-20-15,2 0 3 16,0 0-2-16,0 0-1 15,0 0 1-15,0 0 1 0,0 0 1 16,0 0-1-16,0 0 2 16,0 0-4-16,0 0 4 15,0 0-4-15,0 0 2 16,0 0 2-16,0 0-1 16,0 0 4-16,0 0 5 15,0 0 1-15,0 0-4 16,0 0 4-16,0 0-7 15,0 2 0-15,-4 22-3 16,-3 10 4-16,1 3-1 16,1 0-3-16,2-6 1 15,0-6-2-15,1 0 0 16,1-4 0-16,-1-5 2 0,2-3-4 16,-1-3 0-16,1-2-7 15,0-2-21-15,0-5-19 16,4-1 0-16,9 0-54 15,0-21-56-15</inkml:trace>
  <inkml:trace contextRef="#ctx0" brushRef="#br0" timeOffset="119199.63">21166 5315 679 0,'-11'3'4'0,"4"8"2"16,4 10 33-16,3 7-14 15,0 7-19-15,6 2-3 16,15-2-3-16,6-4 0 16,2-4-1-16,4-4 0 15,4-7 2-15,-3-3-1 16,1-9-2-16,-3-4 2 15,-2 0-4-15,-5-8-8 16,-3-16 2-16,-5-11 1 16,-6-5 2-16,-8 1 8 0,-3 2-1 15,0 5 3-15,-21 4 4 16,-7 4-2 0,-7 5 6-16,-2 6-3 15,5 6 9-15,2 5-9 16,10 2 2-16,4 0-5 0,7 0-8 15,3 7-3-15,1 6-21 16,5 5-30-16,0 1-34 16,0-4-136-16</inkml:trace>
  <inkml:trace contextRef="#ctx0" brushRef="#br0" timeOffset="120499.36">20744 7100 561 0,'-12'-3'11'0,"12"0"-7"15,0 2-6-15,23-2 3 16,11 2 7-16,5 1 6 15,2 0-9-15,-3 14 3 16,-10 11-3-16,-7 6-3 16,-11 9 1-16,-10 4 2 15,-6 6-1-15,-21-3-8 16,-7-2 3-16,-3-10 4 16,7-12 17-16,9-8 9 15,7-8 8-15,9-5 5 16,5-2-17-16,0 0-21 0,0 0-9 15,16 0-1-15,14 0 0 16,9-4 7 0,7-6-2-16,2-3 2 0,-2 1-3 15,0-1-14-15,-1-2-37 16,-5 3-32-16,-12-5-59 16,-14 0-204-16</inkml:trace>
  <inkml:trace contextRef="#ctx0" brushRef="#br0" timeOffset="120811.56">21200 7236 491 0,'-12'0'75'0,"-6"0"-40"15,5 11 30-15,-1 12-5 0,3 6-36 16,9 5-17-16,2 1-1 16,6-1-5-1,15-7 2-15,9-2-5 0,1-2 1 16,2-9-1-16,1-4 3 15,-3-10-8-15,1-4-6 16,-4-22-4-16,-9-10-6 16,-11-4 13-16,-8-5 7 15,-5 8 4-15,-23 3 1 16,-10 9 19-16,-11 10 12 16,-6 8-1-16,1 7-1 15,4 0-13-15,11 13 0 0,17-2-10 16,10-3-6-16,12-4-10 15,12-4-38-15,25-3-63 16,8-27-86 0</inkml:trace>
  <inkml:trace contextRef="#ctx0" brushRef="#br0" timeOffset="122420.15">21705 4102 465 0,'-6'-4'9'0,"3"1"38"16,3 3 23-16,0 0-27 16,0 0-31-16,0 0-10 0,0 0-1 15,0-4-3-15,18-3-5 16,9-4 5-16,5 0 3 16,0 1-1-1,-6 6 1-15,-2 1-5 0,-4 3 4 16,-3 0-2-16,-6 0-1 15,-6 7-3-15,-5 9 2 16,-5 7 3-16,-20 3 2 16,-6 2 1-16,-4-6-1 15,5-2 2-15,9-8 1 16,7-4-2-16,8-4 6 16,4-4 0-16,2 0-2 15,0 2-10-15,21 6-5 0,9 5 5 16,5 5 7-16,4 5-3 15,-8 2 0 1,-10 4-1-16,-12 1 1 16,-9 3 0-16,-6 2-1 0,-24-3 3 15,-11-2 3-15,-5-9 1 16,1-5 9-16,6-7 3 16,7-7-6-16,6-2-8 15,13 0 2-15,7 0-5 16,6 0-24-16,16-23-95 15,17-6-126-15</inkml:trace>
  <inkml:trace contextRef="#ctx0" brushRef="#br0" timeOffset="122732.18">21940 4266 625 0,'-24'23'31'15,"10"1"-35"-15,11 4 14 16,3 2 18-16,14-2-21 16,20-3-6-16,11-4 1 15,7-10-8-15,-2-11-16 16,-3-7-8-16,-9-18 2 16,-16-4 10-16,-13-3 8 15,-9 1 15-15,-11 1 8 0,-17-2 10 16,-6 4-7-1,-5 7 2-15,-6 7 1 16,2 10 0-16,2 4-7 0,9 0-12 16,13 0 6-16,9 10-11 15,10 11-14-15,8 1-94 16,20-4-114-16</inkml:trace>
  <inkml:trace contextRef="#ctx0" brushRef="#br0" timeOffset="123663.84">23365 5136 245 0,'-25'0'397'15,"6"0"-378"-15,5 0 13 16,1 13 27-16,1 9-33 16,3 6-17-16,4 0-7 15,0-3 1-15,5-4-2 16,0-5 2-16,0-5-4 0,0-6 3 15,0-5-3-15,0 0-6 16,0 0-7-16,0 0-5 16,0 0 8-16,0-8-1 15,0-14 7-15,0-5 3 16,15-5 0-16,0 3 2 16,2 9-2-16,1 5-1 15,2 8 1-15,-1 5 0 16,-4 2-2-16,1 0 1 15,-2 9 1-15,0 9 5 16,-3 7 5-16,-5 4 1 16,-3 1-2-16,-3 1 1 0,0 0 0 15,0 2-6-15,-8-5 6 16,-1-1-8-16,2-4 1 16,3-9-4-1,2-3-3-15,2-3-36 0,2-8-34 16,12 0-83-16,2-10-246 15</inkml:trace>
  <inkml:trace contextRef="#ctx0" brushRef="#br0" timeOffset="123979.02">23623 5179 594 0,'-19'20'61'0,"1"1"-52"0,2 7 27 16,5 2 39-16,11-3-61 15,0 3-8-15,12-5-6 16,12-6 0 0,6-5 0-16,2-7-6 0,3-7-16 15,-2-3-7-15,-5-23-5 16,-7-6 2-16,-12-2 22 16,-8 2 3-16,-1 0 7 15,-10 2 8-15,-19 4 12 16,-10 5 8-16,-10 7 10 15,-3 9-6-15,3 5-13 16,6 0-8-16,14 0 0 0,12 5-11 16,12 4-1-1,5 7-25-15,22 1-60 16,11-9-68-16</inkml:trace>
  <inkml:trace contextRef="#ctx0" brushRef="#br0" timeOffset="130996.38">24777 2540 504 0,'-11'2'79'0,"4"-2"-72"0,7 0-5 16,0 0 16-1,27 0-9-15,30 0-9 16,17-3 6-16,14-4 12 0,-8-1-10 15,-12 2-3-15,-18 2-3 16,-10 2-2-16,-15 2 0 16,-14 0 0-16,-8 0 2 15,-3 0-2-15,-6 0 2 16,-21 0-6-16,-5 0 3 16,-3 0 2-16,2 0 1 15,8 0-1-15,8 2 1 16,6-2 3-16,8 2 0 15,1-1 4-15,-1 8-9 16,0 16 3-16,-2 16-4 16,0 10 18-16,2 6 4 0,2 0-16 15,-1-2 4-15,2-1-6 16,0-6 4-16,0-6-9 16,0-9 5-16,0-6-5 15,0-8 3-15,0-4-9 16,-3-4-28-16,-6-5-1 15,-5 1-49-15,-5-3-33 16,-1-2-10-16,2-1-70 16,1-1 78-16,1 0 147 15,1 0 87-15,0 0 8 16,6 0-17-16,3 0-42 16,5 0-8-16,1 0-16 15,0 0-23-15,0-1-13 0,13-2 0 16,13 0-1-16,8-1 24 15,5 3 9-15,4 1-23 16,-4 0-6-16,1 1-4 16,1 7 1-16,-9-3-2 15,-1 1 2-15,-6 1-16 16,-7 0-44-16,0-1-15 16,-6-6-92-16</inkml:trace>
  <inkml:trace contextRef="#ctx0" brushRef="#br0" timeOffset="131515.84">25819 2514 649 0,'-23'-20'0'0,"1"1"3"15,2 4 27-15,2 3 6 16,1 3-8-16,0 3-17 16,-1 5 2-16,-2 1-4 15,-10 4-6-15,-1 20-1 16,-7 8-2-16,1 8 0 16,0 6 0-16,5 0 3 0,7-3-5 15,10-6 5-15,12-6-7 16,3-3 4-16,6-3-2 15,20-1-2-15,10-5 3 16,9-2 0-16,2-6-1 16,5-6-2-16,-3-2-1 15,-4 0-6-15,-8 1 2 16,-13-1 1-16,-10 1 1 16,-9 0 5-16,-5 0-3 15,0 2 0-15,-8 11 10 16,-21 8 25-16,-10 7-14 15,-3 2-1-15,5-5-1 0,7-8 3 16,3-4-13-16,8-7 0 16,9-7 0-16,-1-1-5 15,3-2 3 1,-3 0-14-16,-1 2-21 0,0 0-19 16,2 5-19-16,-1 3-100 15,2 0-249-15</inkml:trace>
  <inkml:trace contextRef="#ctx0" brushRef="#br0" timeOffset="132083.32">24897 3328 515 0,'-3'0'24'0,"3"0"-25"15,0 0 11 1,0 0 22-16,1 0-14 16,18 0-16-16,13 0 5 15,13 0 16-15,11 0 4 0,7-1-8 16,9-9-4-16,9-1-6 16,11-1-1-16,9 0-5 15,4 1-3-15,-7 3 2 16,-9 4-2-16,-11 2 0 15,-13 2 0-15,-11 0 0 16,-9 0 2-16,-11 0-4 16,-7 0 3-16,-11 0-1 15,-1 0 1-15,-4 0-1 0,-4 0 6 16,-1 0 7 0,-3 0-3-16,-3 0-1 15,0 0-3-15,0 0 3 16,0 0-2-16,0 0 1 0,0 0-6 15,0 0 2-15,0 0-4 16,3 0-5-16,6 0-34 16,-3 0-54-16,-5 0-109 15</inkml:trace>
  <inkml:trace contextRef="#ctx0" brushRef="#br0" timeOffset="145880.14">24991 3896 661 0,'-32'-12'-9'0,"13"1"10"16,4 6 22-16,0 1 25 15,0 3-20-15,5 1-12 16,0 0-11-16,2 0 2 16,-3 0-2-16,-5 12-1 15,-8 19-3-15,-4 12 3 16,-2 13-2-16,6 3-2 15,9 4 5-15,7-6-5 16,8-5 1-16,7-8-3 16,21-7-1-16,15-9 2 15,12-12-1-15,8-14 2 16,7-2-5-16,-3-21-7 0,-6-14-9 16,-6-6-2-16,-13-8 1 15,-12-1 6-15,-13 0 7 16,-17 2 8-1,-1 4 3-15,-26 1 0 0,-10 0 4 16,-11 7 0-16,-1 7 4 16,-5 6-1-16,5 10-3 15,8 6-4-15,8 4-1 16,14 3-4-16,10 0-33 16,9 4-76-16,0 9-105 15</inkml:trace>
  <inkml:trace contextRef="#ctx0" brushRef="#br0" timeOffset="146164.4">25205 3604 610 0,'-14'0'-11'0,"-2"0"24"15,-2 19 29-15,-6 26-16 16,-5 23-12-16,-4 18 18 15,1 11 1-15,-3 8 2 16,-4 5-17-16,-1-1-5 16,0-4-4-16,4-14-7 15,4-13 3-15,9-14-5 0,2-13 4 16,3-8-5-16,2-11 3 16,7-9-4-16,4-5-9 15,5-4-27-15,8-4-53 16,21-10-35-16,12-11-91 15</inkml:trace>
  <inkml:trace contextRef="#ctx0" brushRef="#br0" timeOffset="147056.19">26151 3845 656 0,'-19'0'-23'15,"9"0"26"-15,10 0 14 16,0 0 1-16,18 1-25 15,15 7-4-15,15 1 12 16,8-4-1-16,5-2 3 0,-3-3-4 16,-10 0 2-16,-12 2-14 15,-17-2-2-15,-7 0 6 16,-9 1 6-16,-3-1 4 16,0 0 5-16,-9 4 19 15,-13 3-4-15,-2 6-12 16,0 3 6-16,4 4 14 15,4 2 0-15,4 4-10 16,5 6-7-16,3 6-1 16,2 5-5-16,2 3-3 15,0 4 1-15,7 1-6 16,4-1 3-16,-2-1-3 16,-5-4-7-16,-4-2-37 0,0-6-19 15,-15-6-12-15,-12-11-32 16,-4-10-3-16,-2-10-90 15,4 0 76-15,-1-15 105 16,9-3 218-16,6 8-71 16,7 3-42-16,7 3 16 15,1 4-38-15,0 0-46 16,6 0-15-16,21 0 3 16,10 3 5-16,5 1 9 15,5 0-10-15,0-3-5 16,-1 2-2-16,-1 0-1 15,-4 0-37-15,-12-2-106 0,-12-1-205 16</inkml:trace>
  <inkml:trace contextRef="#ctx0" brushRef="#br0" timeOffset="147552.37">27049 3846 339 0,'-21'-15'371'16,"-6"-2"-406"-16,2 6 41 0,-1 8 7 16,1-1 7-16,-2 4-13 15,0 0-5-15,0 13 2 16,-2 6-3-16,0 7 4 15,3 4-2-15,3 0 4 16,10 4-7-16,10 2 0 16,3-1-2-16,3 2-2 15,19-4-22-15,14-6 8 16,7-6 10-16,5-2-4 16,1-4 8-16,-5 1-3 15,-6 2 6-15,-8 0-4 16,-8 1 6-16,-9 3-2 0,-5 3-1 15,-8 4 3-15,0 3 1 16,-9-5 12-16,-12-1 4 16,-6-6 9-16,-5-5-4 15,-10-3-3-15,-2-3-8 16,-2-4-5-16,5-2-3 16,8-3-3-16,6 0-2 15,11 0-1-15,8 0-11 16,8 0-28-16,3 0-28 15,21-3-114-15,7-5-155 16</inkml:trace>
  <inkml:trace contextRef="#ctx0" brushRef="#br0" timeOffset="150431.48">22108 1944 383 0,'-14'0'9'0,"0"0"-5"0,8 0 10 15,5 0 20-15,-1 0-18 16,2 0-11-16,-3 4-6 16,-1 5 0-16,-1-1 3 15,1 5 3-15,-4-2-1 16,2 2 1-16,-1-1 6 15,1 2 1-15,5-1-3 16,-1-2-4-16,2-1 0 16,0-2-5-16,0 3 1 15,12-1-1-15,1-3 0 16,4-2 6-16,-5-3-6 16,1-1 3-16,0-1-5 15,0 0 2-15,0 0-3 0,-3 0 2 16,1-5 5-16,-5-2-3 15,-1 0 0-15,-3 0 4 16,-2-4 0-16,0-3-1 16,0-3-1-16,-3 0-1 15,-10 5 3-15,-1 1 1 16,1 2 3-16,1 2 15 16,3 2-6-16,0 4-5 0,3-2-7 15,2 3-6 1,1 0 2-16,-3 0-4 15,0 0-2-15,-3 0 4 16,-2 11-3-16,2 3 4 0,2-3-4 16,4-1 4-16,3-2-4 15,0-4 1-15,0 3-1 16,3-1-3-16,7-2-2 16,-2 0-6-16,-1-3 0 15,0-1-1-15,0 0 0 16,0 0-2-16,1-1 14 15,1-13 3-15,-1 1 5 16,-3-2-5-16,-4 6 3 16,-1 2 1-16,0 1 1 15,0 3 0-15,-1 0 11 16,-5 2 11-16,-1 1-13 16,1 0-6-16,0 0-8 0,1 0 2 15,-1 6-4-15,-1 9 3 16,1 2-2-16,3-2-1 15,3-1 1-15,0-6-4 16,0-1 2-16,8-3-2 16,0-2-2-16,0-2-7 15,-1 0 7-15,-1 0 7 16,0 0 1-16,-3 0 2 16,-3 0-2-16,0-7 2 15,0 0 0-15,0-2 4 16,0 1 1-16,-3 4 6 15,-3 1 1-15,3 3 2 0,0 0-2 16,2 0-12-16,1 0-3 16,0 0-7-16,-2 7 2 15,1 8 4-15,1 3 3 16,0-1-5-16,0-3-7 16,12-4-4-16,5-5-2 15,1-5-3-15,-1 0-2 16,-5 0 9-16,-2-8 8 15,-7-3 4-15,-3-5 3 16,0 0-2-16,0 1 3 16,-13 2 8-16,-2 5 19 15,-3 3-15-15,4 3-2 16,5 2-9-16,5 0 0 0,0 0-5 16,4 0 1-16,0 0-5 15,0 0 2-15,0 0-5 16,0 7 3-1,5 2-11-15,4-2-17 0,1-2 8 16,-1-4 12-16,-2-1 3 16,-4 0 2-16,-3 0 9 15,0-1 7-15,0-9 8 16,-8-4-3-16,-8 1 16 16,2 6-2-16,0 1-12 15,5 4-8-15,4 1-6 16,4 1-4-16,1 0-5 0,0 5-70 15,4 17-15-15,7 1-36 16</inkml:trace>
  <inkml:trace contextRef="#ctx0" brushRef="#br0" timeOffset="152808.17">22141 2135 333 0,'6'4'50'16,"-6"-1"-42"-16,0-3 3 15,0 0 19-15,0 0-2 16,0 0-13-16,0 0-13 15,0 0 2-15,0 0 7 16,0 0 1-16,0 0 1 0,0 0 11 16,0 0 13-16,0 0 2 15,0 0-4-15,0 0-9 16,0 2-6-16,0-2-12 16,0 0-4-16,0 0-1 15,0 0-3-15,0 0 0 16,0 0-3-16,0 0-16 15,0 1-40-15,0 13-93 16,-10 4-114-16</inkml:trace>
  <inkml:trace contextRef="#ctx0" brushRef="#br0" timeOffset="154339.99">21403 3055 322 0,'-7'-7'33'16,"-1"5"-10"-16,2 1 16 16,3 1 12-16,-3 0-9 15,1 0-18-15,-1 0-6 16,-1 0 1-16,3 0-3 0,-3 0-4 15,1 3-3-15,2 0-8 16,1 3 1-16,3 3-4 16,0-1 2-16,0 6-2 15,0-1 2-15,6 2-5 16,3-3 1-16,0-5 0 16,0-3-16-16,-3-2 7 15,0-2 8-15,-3 0 6 16,0 0-1-16,0-7 4 15,-3-4-1-15,0-3 5 16,0 3-3-16,-9 1 9 16,1 4 6-16,1 4-2 15,0 0-4-15,2 2-5 0,-1 0 4 16,0 0-10-16,-3 0 3 16,-1 4-7-1,5 5 3-15,2-4-4 16,3-2 0-16,0-1-1 0,0 3-2 15,6 1 2-15,7-1-1 16,2 1 3-16,3-5-4 16,-3-1-4-16,0 0 2 15,-4 0 5-15,-5 0 1 16,-5-3 0-16,-1-7 4 16,0-6 1-16,0-1-1 15,0 1 2-15,-7 2 10 0,-3 9-6 16,0 1-1-16,3 3-1 15,2 1 0-15,2 0-4 16,3 0-8 0,-1 8 2-16,-1 7 3 0,2 1 0 15,0 0-2-15,0-6 2 16,2 0-4-16,5-2 2 16,4-1 0-16,-4-4-11 15,-1-3 1-15,-3 0-2 16,-1 0 9-16,1-1 3 15,-2-15 5-15,1 0-2 16,-2-2 3-16,0 5 1 16,0 7 2-16,-5 1 3 15,0 5 0-15,-1 0 0 16,3 0-7-16,3 0-5 16,-2 0 1-16,0 8 0 15,2 5 0-15,0-1 1 0,0-2-2 16,0-4-6-16,0 0 6 15,4-5-4-15,1-1-8 16,-1 0 4-16,0 0 5 16,-1-3 5-16,-2-7 1 15,-1-1 3-15,0 3-2 16,0 2 3-16,0 5 3 16,-9 1 6-16,-4 0-9 0,1 0 0 15,0 8-3 1,3-1-3-16,6 0-1 15,3-3-1-15,0 2 1 16,0-2-2-16,2 0 1 0,8-3-1 16,-1-1-1-16,-2 0-4 15,-2 0 6-15,-4 0 3 16,1 0 2-16,-2-5 2 16,0-4-1-16,0 4 2 15,-8-1 4-15,1 5 2 16,-1 0-6-16,3 1-1 15,2 0-6-15,1 0 2 16,2 0-1-16,0 0-17 16,0 0-54-16,2 2-60 15,8 8-24-15</inkml:trace>
  <inkml:trace contextRef="#ctx0" brushRef="#br0" timeOffset="157512.01">22213 2046 51 0,'-17'0'-7'0,"1"0"-4"15,4 0-22-15</inkml:trace>
  <inkml:trace contextRef="#ctx0" brushRef="#br0" timeOffset="157563.87">22213 2046 13 0,'-86'25'18'0,"84"-16"0"0,2-1-10 16,0-1-29-16</inkml:trace>
  <inkml:trace contextRef="#ctx0" brushRef="#br0" timeOffset="158291.93">21505 2869 229 0,'0'-14'14'16,"0"3"-2"-16,0 2 41 15,0 5 12-15,0 0-31 0,0 2-6 16,0 1 4-16,0 0 3 16,0 1 6-16,0 0-5 15,0 0 1-15,-3 2-17 16,-15 24-10-16,-4 15-1 15,-3 13 0-15,3 6-6 16,3-3 2-16,3-4-2 16,1-2-1-16,1-2-2 15,3-1 1-15,0-6 0 16,3-11-1-16,3-10 1 16,4-13-3-16,1-5-15 15,0-3-17-15,0 0-10 0,-2-14-25 16,1-27-22-16,-2-10-187 15</inkml:trace>
  <inkml:trace contextRef="#ctx0" brushRef="#br0" timeOffset="158727.57">21297 2833 52 0,'0'0'14'0,"0"0"-10"15,0 0 28-15,0 0 12 16,0 0 5-16,0 0 23 16,0-1 9-16,0 1-20 0,0-1 0 15,0 0 2-15,0 1-6 16,0 0-15 0,0 0-16-16,0 0-9 15,0 0-13-15,0 0-3 0,0 0 1 16,0 0-4-16,0 0 0 15,3 0-1-15,7 18 3 16,5 14-1-16,6 15 4 16,-2 19-1-16,2 12 3 15,6 8-4-15,1-2-1 16,1-13 4-16,0-17-7 16,-6-16 6-16,-8-15-5 15,-5-10 5-15,-6-8-6 16,-2-5 7-16,-2 0-2 15,0 0 4-15,0 0 4 16,0 0-4-16,0 0 0 0,0 0-6 16,0 0-11-16,0 0-25 15,0-8-33-15,0-9-120 16</inkml:trace>
  <inkml:trace contextRef="#ctx0" brushRef="#br0" timeOffset="164239.66">23055 3910 531 0,'-26'-10'116'0,"-1"3"-115"16,8 5 6-16,7 2 17 16,7 0 7-16,4 0-17 15,1 0-12-15,0 0-5 16,0 0-2-16,0 0-1 16,0 0-3-16,0 0 2 15,6 4 4-15,1 4-9 16,1-5-8-16,-1-2 5 15,-4-1 7-15,-2 0-8 16,-1 0 10-16,0 0 7 16,0 0 2-16,0 0 11 15,0 3 6-15,0 0 0 16,0-2-12-16,-3 3-3 0,-4 5-6 16,3 2 1-16,4 1-3 15,0 1 1-15,3-5-5 16,13 2 1-16,2-6-11 15,3-4-7-15,0 0-13 16,-5-8-19-16,-4-12 19 16,-9 1 16-16,-3 0 21 15,0 6 7-15,-13 3 28 16,-7 5 17-16,-5 5-9 16,1 0-8-16,2 0-21 15,5 5-3-15,7 6-5 16,4 1-3-16,6 0-5 0,0 0-1 15,9 2 0-15,12-2-2 16,4-3-14-16,2-6-11 16,-5-3-7-16,-5 0-5 15,-4-14 9-15,-9-3 10 16,-4-3 21-16,0 1 11 16,-10 4 24-16,-9 4 25 15,-4 5-5-15,-2 2-21 16,4 4-18-16,3 0-1 15,8 0-8-15,5 0-4 16,5 0-2-16,0 0-6 16,5 3-4-16,14 5-7 15,7-1 4-15,-1-7-17 0,-3 0 6 16,-7 0 9-16,-6-8 8 16,-6 2 3-16,-3 1 7 15,0-1 4 1,-12 4 13-16,-8 0 2 0,-2 2-10 15,5 0-2-15,5 2-2 16,4 1-4-16,6 1-3 16,2-2-3-16,0 4-10 15,16 1-16-15,4 0-40 16,-2-7-51-16,0 0-256 16</inkml:trace>
  <inkml:trace contextRef="#ctx0" brushRef="#br0" timeOffset="164741.09">23035 3925 158 0,'0'0'8'0,"0"0"-6"16,0 0 54-16,0 0 45 15,0 0-49-15,0 2-26 16,-2-2 14-16,2 0-5 16,-1 1-13-16,1 1-14 0,0-2-6 15,0 2-1-15,0 4-3 16,0-1 0-1,0 5 4-15,0 3-1 16,0-4-2-16,0 1 0 0,0 0-15 16,0-5-3-16,3 1-14 15,1-6-15-15,1 0 5 16,2-4-36-16,1-17-148 16</inkml:trace>
  <inkml:trace contextRef="#ctx0" brushRef="#br0" timeOffset="166264.04">20221 4566 489 0,'-19'-3'6'0,"-8"-1"6"15,14 1-8-15,1 3 6 16,5 0 22-16,-1 0-20 16,5 0-8-16,3 0-8 15,0 0 1-15,0 0-2 0,0 0-14 16,0 0-11-16,5 0 11 16,2 0 15-16,-5 0-3 15,-1 0-1 1,-1 0 6-16,0 0 7 0,0 0 0 15,0 0 15-15,0 0 8 16,-7 0-3-16,-6 0-19 16,-1 0-4-16,3 4-3 15,1 6 1-15,3 7-4 16,2 1 4-16,4-3 0 16,1-1-3-16,0-7 0 15,0 0-8-15,6-3-4 0,10-2 4 16,-1-2-1-1,-1 0 5-15,-1-2 1 16,-7-7 4-16,-2 0 2 0,-4 4 3 16,0-1 2-16,0 1 16 15,-13-1-5-15,-5 0 3 16,0 5 9-16,2 1-6 16,7 0-13-16,2 3-9 15,4 5 0-15,3 3-5 16,0 2-3-16,11 1 4 15,11 1-7-15,3-5-18 16,0-7-4-16,-5-3 18 16,-6 0 9-16,-4-10 1 0,-10-1 1 15,0-2 5-15,-7-3 4 16,-14 2 11 0,-7 2 10-16,5 4 8 15,2 5-3-15,8 2-18 0,7 1-1 16,3 0-4-16,3 0-5 15,0 0-10-15,0 4-3 16,0 16 4-16,15 0 6 16,3 1-14-16,0-8-32 15,-2-8 26-15,-5-3 13 16,-4-2 6-16,-4 0-1 16,-3 0 4-16,0 0 8 0,0 0 41 15,-10-2-12 1,-7-6-26-16,2 2-7 15,3 2 0-15,6 3 0 16,5 1-5-16,-1-2 0 0,2 2-3 16,0-1-2-16,0 1-24 15,0-1-31-15,14-1 10 16,7-2 3-16,-2 0-8 16,2-2-18-16,-5 0-54 15,-2-2-92-15</inkml:trace>
  <inkml:trace contextRef="#ctx0" brushRef="#br0" timeOffset="182467.15">23216 3651 479 0,'5'-7'21'0,"-5"6"8"15,0 1 27-15,-8 0-14 16,-5 0-8-16,-3 0-21 16,-7 17-11-16,-3 12 0 0,-9 11-3 15,-2 10 7-15,-6 12-5 16,-5 6 1-16,-4 7 1 15,1 3-5-15,4-8 0 16,13-10-26-16,14-20-22 16,17-19-41-16,3-21-50 15,8-15-83-15</inkml:trace>
  <inkml:trace contextRef="#ctx0" brushRef="#br0" timeOffset="182648.67">22902 3719 333 0,'0'0'239'0,"2"0"-242"16,4 0-4-16,6 3 1 0,8 21 12 16,10 11 33-16,9 8-16 15,-2 4-15-15,5 0-4 16,-6-1 0-16,-5-1-3 16,-3-6 0-16,-11-2-42 15,-17-8-125-15,0-12-161 16</inkml:trace>
  <inkml:trace contextRef="#ctx0" brushRef="#br0" timeOffset="183248.78">22363 1844 497 0,'-18'0'2'16,"0"0"-4"-16,2 0 17 15,0 0 14-15,-5 16-3 0,0 15-18 16,-5 10-7-16,1 8 1 16,-1 2-2-16,-3 1 1 15,0 3-4-15,-6 1-37 16,2-2-40-16,2-12-50 16,7-23-168-16</inkml:trace>
  <inkml:trace contextRef="#ctx0" brushRef="#br0" timeOffset="183420.29">22056 1914 470 0,'0'-5'8'0,"0"5"-7"0,0 0 1 16,7 5 1-16,4 25-12 16,4 20 25-16,4 19 14 15,4 9-21-15,-2 7-5 16,-4-1-7-16,-9 0-69 15,-8-6-186-15</inkml:trace>
  <inkml:trace contextRef="#ctx0" brushRef="#br0" timeOffset="184004.73">20217 4453 545 0,'-10'34'12'0,"-19"6"-12"15,-2 14-4-15,1 6 7 16,2-1 2-16,7-1 2 16,3-4-7-16,6-9 2 15,7-12-1-15,5-6-2 16,0-8-15-16,0-6-33 16,11-13-29-16,-5-4-127 15</inkml:trace>
  <inkml:trace contextRef="#ctx0" brushRef="#br0" timeOffset="184200.2">20038 4346 536 0,'0'-3'17'15,"0"3"-26"-15,0 0 7 16,5 0 0-16,21 23-4 16,12 10 18-16,11 15-5 15,6 3-3-15,3 3 0 16,-3 2-6-16,-1 2 4 15,-6 2-5-15,-5 3-37 16,-8-5-35-16,-8-5-53 16,-7-11-158-16</inkml:trace>
  <inkml:trace contextRef="#ctx0" brushRef="#br0" timeOffset="185520.09">24609 5489 265 0,'0'-8'76'0,"0"4"-34"15,0 0 24 1,0 2-1-16,0-1-18 16,0 3-22-16,0 0-2 15,0 0 7-15,-1 0-2 0,-1 0-2 16,1 0 0-16,-1 2-10 16,2-1-3-16,-1-1-6 15,1 0-6-15,0 0 0 16,0 2-5-16,0-2 4 15,0 0-9-15,0 2-9 16,7 5-5-16,1-1 15 16,-4-2-8-16,0-3-13 0,-2-1 6 15,-2 0 10-15,0 0 9 16,0 0-1 0,0-2 13-16,-2-10 0 15,-9 1-2-15,-5 4 15 0,0 5 11 16,1 2-19-16,-4 0-4 15,4 0-2-15,3 6-1 16,6-1-5-16,6 3-4 16,0 2 0-16,5 4 0 15,14 1-1-15,5-3-8 16,0-3-23-16,-2-6-5 16,-3-3 16-16,-7-3-22 15,-6-15 16-15,-6-2 21 16,0 2 7-16,0 3 9 15,-16 7 21-15,-5 3 18 16,-3 5-11-16,-1 0-11 16,5 0-6-16,7 2-2 0,4 3-9 15,9 4-8-15,0 2-4 16,6 6 3-16,17 1 3 16,5-3-2-16,2-4-1 15,-2-10 1-15,-4-1-6 16,-8 0 5-16,-3-9-6 15,-7-1 6-15,-6-1-2 16,0-2 10-16,0 2-2 16,-14-1 1-16,-7 5-3 15,-3 3 0-15,0 3 0 16,0 1 0-16,6 0 4 16,8 0-2-16,4 0 0 0,6 0-4 15,0 0-3-15,6 0-9 16,16 1-11-16,4-1-1 15,-1 0-13-15,-9 0-19 16,-7 0 27-16,-9-1 23 16,0-3 18-16,-19 3 45 15,-22 1-40-15,-12 0-6 16,-5 5 4-16,6 9-10 16,10 4-6-16,9-4-3 15,8 3-82-15,1-6-131 16</inkml:trace>
  <inkml:trace contextRef="#ctx0" brushRef="#br0" timeOffset="187784.5">20713 4530 14 0,'0'8'442'15,"-9"1"-444"-15,0 0 2 0,2 2 12 16,0-1 14-16,3 4-22 16,4-1-7-16,0-3 5 15,0 0-5-15,0-5-1 16,4-3 1-16,6-1 1 15,-1-1-2-15,-2 0 6 16,2 0-2-16,-5-1 2 16,-4-1-1-16,0-4 3 0,0-1 5 15,0 0-1-15,0 0 12 16,-7 0 7-16,-2 4 11 16,2 3-17-1,1 0-8-15,-2 0-1 0,1 0-10 16,1 0-1-16,1 5-6 15,2-3 3-15,3 1-5 16,0 0 5-16,0 1-10 16,5 0 8-16,5-1-4 15,1-3-19-15,-2 0 9 16,-2 0 13-16,-1-4 4 16,-2-6-1-16,-4-2 7 15,0 2-3-15,0 0 6 16,-7 3-1-16,0 3 8 15,-1 1-1-15,2 3 7 16,1 0-12-16,1 0-7 16,3 0-1-16,1 0-2 0,0 0-1 15,0 0-3-15,0 0 1 16,0 7-1-16,0 2 6 16,7-1-5-16,1-6-7 15,-1-2-4-15,1 0-2 16,-1 0 12-16,-3 0 4 15,-2-8 6-15,-1-2-1 16,-1 1 2-16,0-1 2 16,0 3 8-16,-10 3 5 15,0 4-4-15,-1 0 0 16,-4 0-16-16,2 6-1 16,0 12-3-16,5 6 4 0,4 5-3 15,4-4 1-15,0-5-1 16,3-4 0-16,13-4-1 15,2-6-7-15,3-6-9 16,-1 0 6-16,-2-10 6 16,-1-9 3-16,-8-5 3 15,-6-2 1-15,-3 3 2 16,0 4 0-16,-14 5 1 16,-4 6 9-16,2 3-1 15,0 4 8-15,2 1-10 16,1 0-8-16,5 0-5 15,4 3 5-15,4 6-6 16,0 4 3-16,0 1 0 0,4 1-1 16,7-5 1-16,-3-3-9 15,0-3 0-15,-3-2 0 16,-4-2 2-16,-1 0 3 16,0 0 7-16,0 0 4 15,0 0 1-15,0 0 3 16,0 0-4-16,0 0 1 15,0 0-6-15,0 0 2 16,0 0-1-16,0 0-1 16,0 0-2-16,0 0 0 15,0 0 1-15,0 0-1 16,0 0 1-16,0 0 0 0,0 0 1 16,0 0-1-16,0 0 2 15,0 0-2-15,0 0 0 16,0 0-1-16,0 0 0 15,0 0 0-15,0 0 0 16,0 0 2-16,0 0-1 16,0 0 2-16,0 0-3 15,0 0 4-15,0 0-2 16,0 0 0-16,0 0 0 16,0 0-1-16,0 0 1 15,0 0-2-15,0 0 1 16,0 0-3-16,0 0 3 15,0 0-1-15,0 0 1 0,0 0 0 16,0 0-1-16,0 0 1 16,0 0-4-16,0 0 5 15,0 0-5-15,0 0-4 16,0 0-4-16,0 0 2 16,0 0 3-16,0 0 1 15,0 0 4-15,0 0-3 16,0 0 3-16,0 0-1 15,0 0 2-15,0 0-1 16,0 0 3-16,0 0 0 16,0 0 0-16,0 0 0 15,0 0 0-15,0 0 0 0,0 0-1 16,0 0 2-16,0 0-2 16,0 0 0-1,0 0-6-15,0 0-1 16,0 0-1-16,0 0 4 0,0 0-3 15,0 0-4-15,0 0 6 16,0 0-1-16,0 0 5 16,0 0-2-16,0 0 3 15,0 0 1-15,0 0-2 16,0 0-1-16,0 0-4 16,0 0 3-16,0 0-1 15,0 0-8-15,0 0-19 16,0 0-27-16,-4 1-103 0</inkml:trace>
  <inkml:trace contextRef="#ctx0" brushRef="#br0" timeOffset="189823.57">21845 7327 441 0,'-5'-5'7'0,"1"3"0"15,4 2 14-15,-2-2 31 16,2 1-7-16,0 1-19 16,-1 0-3-16,-2 0 3 15,-3 0-7-15,-1 0-9 16,-4 0-7-16,4 4-6 16,1-1 3-16,0 0-2 15,6-2 3-15,0-1-4 16,0 0-1-16,6 0-9 0,10 0-3 15,8 0 13-15,-2 0-22 16,-4 0 4-16,-3 0 4 16,-9-1 2-1,-3-4 7-15,-3 3 7 0,0-1 9 16,-6-1 18-16,-15 0 5 16,-5 2-10-16,-1 2 6 15,4 0-15-15,5 4-4 16,8 3-7-16,5-4 8 15,5-2-12-15,0 1 0 16,3 7-7-16,17 5 2 16,5 2 4-16,0-5-11 0,-7-8-21 15,-9-3 17 1,-7 0 7-16,-2 0-2 16,0-5 12-16,0-3 6 15,-8 1 9-15,-8 2-1 0,-5 0 7 16,3 5 6-16,-1 0-19 15,4 6 5-15,5 8-14 16,2-3 4-16,8 1-5 16,2 2 0-16,20-1 0 15,9-2 2-15,5-6-21 16,-2-5-15-16,-5-11 3 16,-7-15-7-16,-13-2 12 15,-9 1-13-15,0 8 30 16,-17 5 14-16,-13 8 45 15,-9 4 6-15,-3 2 6 16,0 0-11-16,9 8-19 16,9 4-14-16,11-3-2 0,9-5-7 15,4 3-9-15,10 5-3 16,22 0-5-16,13 1 0 16,6-12-47-16,-6-1-40 15,-14-15 33-15,-12-8 5 16,-19 4-51-16,-1 2-4 15,-28 8 102-15,-9 3 28 16,-4 2 20-16,6 1-27 16,5-2-60-16</inkml:trace>
  <inkml:trace contextRef="#ctx0" brushRef="#br0" timeOffset="191295.82">22598 1449 499 0,'-25'-10'8'0,"-3"-5"-2"15,9 6 19-15,5 9 11 16,2 0-19-16,-1 0-12 15,1 21-6-15,0 10 0 16,2 6-1-16,5 0 2 16,5-4-1-16,0-5-1 0,2-7-1 15,10-7-8-15,5-6-8 16,2-7-4-16,0-1 1 16,-2-2 19-16,-5-14-2 15,-7-2 7-15,-4 0 0 16,-1 4 2-16,0 0 2 15,-12 2 13-15,-4 5 11 16,1 0-17-16,0 5-2 16,2 2-5-16,2 0-1 15,1 0-6-15,4 0 3 16,3 10-4-16,3 0-1 16,0 1 0-16,2 3 1 0,15-3-10 15,7-4-10-15,2-6-5 16,0-1 8-16,-5 0 8 15,-9-12 3-15,-7 4 6 16,-5-7 1-16,0 2 9 16,-18 3-4-16,-8-1 4 15,-2 5 20-15,0 5-5 16,4 1-5-16,7 0-1 16,9 0-8-16,5 0-9 15,3 0 0-15,0 8-8 16,10 10 5-16,10 5 0 15,5-4-15-15,2-9-25 16,-4-5 22-16,-5-5 10 0,-4 0 4 16,-7 0 6-16,-5-5 1 15,-2-11 7-15,0 0 3 16,-5-2 21-16,-8 0 10 16,-7 5-11-16,4 4-1 15,3 3-20-15,5 2-2 16,3 2-1-16,5 2-3 15,0 0-3-15,0 0-1 16,0 0-4-16,0 0-3 16,0 0-9-16,8 0 1 15,-2 0 5-15,-3 0 0 16,0 0 9-16,-1 0 2 0,-2 0 2 16,0 0-2-16,0 0 0 15,0 0-11-15,0 20-83 16,-6 13 26-16,-7 11 0 15,0 4-117-15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6:35:17.63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21757 2042 162 0,'-4'-1'147'0,"-1"-1"-106"0,-1-2-3 16,3 0 13 0,-1 1-10-16,-1 1-9 15,-1 1-14-15,2-3 5 16,-1 3 2-16,-1 1-7 0,-4 0-4 15,-8 0-9-15,-7 6-3 16,-5 13 2-16,0 11-1 16,-1 2 6-16,3 2 2 15,1 3 1-15,3-3-3 16,2-1 3-16,2 5-7 16,7-2 0-16,5 3 1 15,3 1-1-15,5-1-2 16,0 2 0-16,7 2 4 15,14 0-3-15,7 1-2 16,11-2 0-16,4-3 1 16,7-4-4-16,7-9 3 15,6-3-2-15,7-9 0 0,-3-7-1 16,-2-7 2-16,-1 0 2 16,-4-16-2-16,-5-9 1 15,1-7-4-15,0-8 4 16,-4-9-7-16,0-5 1 15,-7-2-2-15,-12-2 3 16,-8-1 1-16,-12 2 0 16,-10-4 2-16,-3 4 1 15,-12 2 3-15,-19 5 1 16,-11 3 12-16,-7 8 0 16,0 7-9-16,-3 3-5 15,-2 10 0-15,-10 8 0 0,-13 11-6 16,-17 0 0-16,-10 21 0 15,1 9 3-15,12 3-24 16,22 4-20-16,26 0-15 16,25 1-105-16,18-4-170 15</inkml:trace>
  <inkml:trace contextRef="#ctx0" brushRef="#br0" timeOffset="597.4">21830 2714 368 0,'0'0'80'15,"-6"0"-71"-15,-7 0 25 16,-1 0 20-16,-4 13-8 15,0 5-28-15,-2 8-4 16,-4 8 4-16,-3 5-1 0,-3 11 0 16,-4 5 4-1,-6 9-2-15,-5 3-7 0,3-1-5 16,4-5-2 0,5-7 0-16,12-17-2 0,10-15-2 15,5-8-1-15,6-13 2 16,0-1-4-16,0 0-1 15,0 0-42-15,0-5-46 16,9-11-81-16</inkml:trace>
  <inkml:trace contextRef="#ctx0" brushRef="#br0" timeOffset="1290.78">21196 3349 463 0,'-19'3'28'15,"3"0"-33"-15,-2 8 29 0,-3 3 27 16,-1 7-24 0,-1 5-17-16,1 6 0 15,-1-1 13-15,2 1 0 16,0 3-5-16,2-1-5 0,1 3 1 16,6 3-4-16,3 0-7 15,2 1 0-15,7-1-1 16,0 0 2-16,0 0 1 15,11-2-4-15,7 3 0 16,6-4 2-16,7 1-2 16,4-4 0-16,9-4 2 15,4-6-6-15,6-5 7 16,1-8-6-16,0-6 4 16,0-5-2-16,2 0 1 15,-1-16-1-15,2-15 3 16,0-6-2-16,-3-4-2 0,-4 0-3 15,-6 3-1-15,-10 2 2 16,-6-1 0-16,-13 6 4 16,-7 0-2-16,-9-4 3 15,0-1 0-15,-9-1 0 16,-12-1-1-16,-7 0 2 16,-2 6 0-16,-3 2 2 15,-1 1 1-15,-3 5 3 16,-5 2 4-16,0 4 0 15,-7 5 1-15,-4 4-12 16,-5 8-1-16,2 1-1 16,4 0-2-16,9 14 3 15,12 3-3-15,6-2-1 0,11 3-25 16,11 3-20-16,3 0-27 16,2-4-112-16</inkml:trace>
  <inkml:trace contextRef="#ctx0" brushRef="#br0" timeOffset="2350.77">21647 4130 181 0,'-5'0'114'0,"-5"1"-153"15,6 0 20-15,2 2 19 16,2-1-45-16</inkml:trace>
  <inkml:trace contextRef="#ctx0" brushRef="#br0" timeOffset="2942.46">21647 4130 338 0,'-52'-32'12'0,"50"32"-7"15,2 0 18 1,0 0 12-16,0 0-18 16,0 0-15-16,0 0-2 0,0 0 2 15,0 0 0-15,0 0 7 16,0 0 8-16,0 0 4 16,-3 0-6-16,3 0-12 15,0 0-2-15,0 0-46 16,0 0-148-16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6:37:13.1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12199 8202 256 0,'-45'-128'26'15,"16"20"-39"-15,6 2-40 0</inkml:trace>
  <inkml:trace contextRef="#ctx0" brushRef="#br0" timeOffset="4831.77">10157 3033 105 0,'-3'-9'32'0,"-2"4"49"16,5 2-27-16,0 0-3 15,-3-1-11-15,3 4-2 16,-1 0-1-16,-1 0-5 16,2 0-2-16,-3 0-2 15,0 0 1-15,-1 0-2 16,-4 0-11-16,-3 0-9 0,-4 10-6 15,-6 1-2-15,1 4 3 16,-1 3-2 0,2 0 2-16,0 4-3 15,-5 5 3-15,0 5-2 0,1 2 1 16,1 2-1-16,2 2-1 16,0-1 2-16,4 0-2 15,1-3 2-15,3 4-1 16,1-2 0-16,6 2-1 15,2-1 1-15,3 0 2 16,0-3-6-16,11 3 4 16,16-4-5-16,0-2 4 15,15-2 2-15,-2-7 2 16,5-3-5-16,-4-3 3 16,0-2 0-16,0-4-2 15,-3-5 3-15,-1-2-3 16,0-3 3-16,1-4-4 0,8-14 6 15,0-3-5-15,4-4 4 16,4 0-5-16,-5-3 4 16,-4 4-4-16,-5 2 1 15,-9-2 3-15,-4 2-4 16,-6-4 4-16,-2-2-2 16,-2-6 3-16,-5-4-4 15,-2-3 3-15,-7-5-2 16,-3-2-1-16,0-6 4 15,-12-1-1-15,-10-2 2 16,-8 1-4-16,-6 2 2 16,-5 7 0-16,-4 7 2 0,-4 10-4 15,-6 12 4-15,2 11 2 16,-2 7-4-16,5 6-3 16,3 20 0-16,0 8 4 15,4 3-6-15,7 1-1 16,3-6-26-16,11-7-35 15,6-9-72-15,6-10-126 16</inkml:trace>
  <inkml:trace contextRef="#ctx0" brushRef="#br0" timeOffset="8168.06">10096 3846 360 0,'0'0'18'0,"0"0"-12"15,0 0 17-15,0 0 10 16,0 0-24-16,0 0-6 16,0 0-2-16,0 0-2 15,0 0 2-15,0 0-2 16,0 0 3-16,0 0-2 16,0 0 1-16,0 0 2 15,0 0 2-15,0 0 2 0,0 0 1 16,0 0 1-16,0 0-3 15,0 0 3-15,0 0-7 16,0 0 2-16,0 0-2 16,0 0 2-16,0 0 4 15,0 0-4-15,0 0 6 16,-8 7 4-16,-11 17 2 16,-9 16-11-16,-5 16 0 15,-3 8-1-15,6-2 1 16,-3 1-2-16,4 0 1 15,-4 7-1-15,-6 6-1 16,-2 6 2-16,-4 0-6 0,0-5 5 16,3-13-5-16,13-17 6 15,9-17-4-15,11-19 0 16,8-4 1-16,1-7-1 16,4 0-17-16,28-14-112 15,6-23-63-15</inkml:trace>
  <inkml:trace contextRef="#ctx0" brushRef="#br0" timeOffset="9924.09">10212 3275 323 0,'-7'-1'4'16,"2"-4"1"-16,5 3 44 0,0 1-9 16,0-2-30-16,0-4-5 15,8-4-3-15,5-2 7 16,0 0 3-16,5-1-3 16,3 0 0-16,3-2-6 15,1 3 1-15,0 4-2 16,-6 4-2-16,-5 5-1 15,-6 0-5-15,-8 16 0 16,0 14-1-16,-17 4 17 16,-14 4-8-16,-1-5 6 15,3-5-7-15,2-6 16 16,5-5 13-16,7-6-11 16,3-1-4-16,9-3-8 0,3 3-7 15,0 2-5-15,0 6 3 16,0 4 2-16,6 0 2 15,3-2-3 1,1-5 4-16,-1-5-5 0,3-5 2 16,0-3-2-16,6-2 2 15,4 0 2-15,5-11 1 16,0-4 1-16,-3 1-4 16,-2-2 0-16,-6 5-22 15,-10 6-78-15,-6 3-100 16</inkml:trace>
  <inkml:trace contextRef="#ctx0" brushRef="#br0" timeOffset="12671.87">10438 3874 262 0,'0'-7'66'0,"-1"0"-45"16,-1 4 23-16,2 3 18 15,0 0-13-15,-1 0-27 16,1 0-10-16,0-1-1 16,0 1-5-16,0 0-2 0,0 0-5 15,0 0 5 1,0 0-5-16,-2 0-2 16,-4 22-3-16,-4 21 9 15,-1 20 10-15,1 13-3 0,0 9 1 16,5 4-8-16,4 6 12 15,1-1-8-15,0-7 6 16,0-10-6-16,0-16-3 16,0-18-1-16,0-14 1 15,0-15-1-15,0-7-2 16,0-5 1-16,0-1 0 16,0-1-1-16,0 0-14 0,-6 0-52 15,-15 0-131-15</inkml:trace>
  <inkml:trace contextRef="#ctx0" brushRef="#br0" timeOffset="13308.17">9491 4855 543 0,'-30'-11'1'0,"7"7"5"15,3 4 24-15,1 0 9 16,1 17-20-16,-3 15-19 15,2 14 1-15,2 8-3 0,5 5 5 16,8-2-2-16,4 2 1 16,0-6-2-16,7-4 2 15,20-5-4-15,10-7 3 16,12-13-2-16,11-10-1 16,4-14 3-16,2-10-18 15,-10-30 14-15,-8-17-4 16,-19-10 5-16,-16-8 2 15,-13 5 1-15,-20 4 3 16,-28 9 7-16,-14 14 15 16,-14 14-1-16,3 12-7 15,7 10-6-15,14 7 1 16,21 0-7-16,16 0 0 0,15 0-5 16,8 10-16-16,33 7-37 15,27 3-8-15,13-9-95 16,9-11-220-16</inkml:trace>
  <inkml:trace contextRef="#ctx0" brushRef="#br0" timeOffset="13676.72">10355 4747 607 0,'-44'23'4'15,"0"9"-7"-15,7 8 1 16,12 3 11-16,8 1 16 16,12 4-16-16,5 3-10 15,14-2 4-15,20-2-4 16,11-8 1-16,9-9 0 16,4-8 0-16,0-14-3 15,-8-7-13-15,-14-1-2 16,-14-4 7-16,-7-20 3 15,-10-12 12-15,-4-14 0 16,-1-12 7-16,-3-4 6 16,-18 2-5-16,-9 6-10 15,-9 9 4-15,-5 11-1 0,-3 11 5 16,-3 8-8-16,9 6-3 16,8 8-3-16,13 1-18 15,14 3-27-15,6-6-97 16</inkml:trace>
  <inkml:trace contextRef="#ctx0" brushRef="#br0" timeOffset="14180.65">10627 3643 401 0,'-19'-7'122'15,"9"1"-120"1,2 4 8-16,8 2 43 16,0 4-30-16,8 33-30 15,23 25 4-15,15 21 16 0,8 20 0 16,14 4-9-16,2 3 5 15,3-5-7-15,3-8 1 16,-6-9-2-16,-7-14 0 16,-13-13 0-16,-14-15-2 15,-12-11 1-15,-11-11-1 16,-7-6 2-16,-4-9 0 16,-2-3 1-16,0-3-5 0,0-1-35 15,0-2-76 1,0 0-68-16</inkml:trace>
  <inkml:trace contextRef="#ctx0" brushRef="#br0" timeOffset="14555.65">11324 4626 569 0,'-25'29'17'16,"-3"13"-19"-16,-1 11 33 15,9 0-3-15,11-2-15 16,9-1-8-16,1-1-4 16,24 0 1-16,11-5-5 15,10-9 6-15,7-7-3 16,5-13-9-16,-2-11-2 16,-2-4-3-16,-8-10-22 0,-10-22 8 15,-8-13 23-15,-7-11 5 16,-12-8 4-16,-9-3 6 15,0 2 26-15,-23 1-1 16,-11 8-13-16,-3 11 4 16,-6 18 14-16,-6 10-11 15,2 14-17-15,3 3-7 16,8 0-5-16,9 15 2 16,9 4-5-16,8 6-20 15,10 3-42-15,0 1-50 16,10-13-238-16</inkml:trace>
  <inkml:trace contextRef="#ctx0" brushRef="#br0" timeOffset="15956.68">10256 3653 312 0,'-3'7'27'0,"-4"-5"-24"16,4 0 10-16,3-2 37 15,0 2-14-15,0-2-27 16,0 0-7-16,0 0-2 16,0 0-5-16,0 2 2 0,0 2-1 15,6 2 8 1,0 1-7-16,2-2 6 16,-2 1-3-16,-2-2 0 15,-1-3 0-15,0 1-5 0,-3-2 1 16,0 0 4-16,0 0 6 15,0 0 26-15,0-7 15 16,0-4-37-16,0 2-1 16,0 2 7-16,-6 4 14 15,2 3-2-15,2-2-14 16,-1 2-4-16,2 0-8 16,-1 0 1-16,2 0-3 15,0 0-1-15,0 0-8 16,0 0-1-16,2 0-3 15,11 0 4-15,2 0-4 16,-1 0 0-16,-4-2 8 0,-4-3 3 16,-6 1 6-16,0-1-3 15,0 3 16-15,-11-1 4 16,-8 1-6-16,-3 2-7 16,2 0-7-16,2 0 3 15,8 0-5-15,4 3 2 16,3-1-2-16,3 0-3 15,3 4-9-15,12 0 2 16,8-2-28-16,6-4-29 16,-4 0-8-16,-5-9 2 15,-7 0 50-15,-12 3 22 16,-1 1 51-16,-11 0 22 16,-11-2 1-16,-1 3-33 0,2 3-24 15,10-1 0-15,7 2-14 16,4 0 0-16,0 0-39 15,9 0-95-15,9 0-123 16</inkml:trace>
  <inkml:trace contextRef="#ctx0" brushRef="#br0" timeOffset="17224.97">10543 2849 265 0,'0'-7'9'0,"0"3"19"15,0 4 19-15,-2 0-4 16,1 0-22-16,1 0-5 16,0 0-2-16,0 0-2 15,0 0 0-15,0 0-2 16,-2 0 3-16,2 0-1 16,0 0-4-16,0 0-7 15,0 0-3-15,0 0-11 16,0 0-16-16,0 0 1 15,0 0-1-15,0 0-18 16,0 0-31-16,5 0-22 0,-2 0-15 16</inkml:trace>
  <inkml:trace contextRef="#ctx0" brushRef="#br0" timeOffset="17564.4">10543 2849 253 0,'31'-101'17'0,"-36"101"-13"15,4 0 6-15,-1 0 11 16,2 0-14-16,-1 0-9 16,-2 8 3-16,-3 4 6 0,-6 5 7 15,-3 12 18-15,-10 14-2 16,-5 19-1-16,-6 14-3 15,-4 18-2-15,-5 13-7 16,2 10 8-16,-6 4-6 16,0-3-13-16,6-15-5 15,1-18 2-15,7-21 2 16,10-22-3-16,11-14 0 16,5-14-2-16,9-10 1 15,0-3-5-15,0-1-49 16,9-11-61-16,5-25 20 15</inkml:trace>
  <inkml:trace contextRef="#ctx0" brushRef="#br0" timeOffset="18072.05">10044 2681 412 0,'-3'-6'7'0,"-2"-1"-5"0,2 6 9 16,1 1 21-16,2-1 8 16,0 1-33-16,0 0-8 15,0 0-6-15,0 0-1 16,10 9 5-16,12 16 1 16,3 13 10-16,8 12-2 15,9 13 0-15,13 14 1 16,13 11 0-16,12 9-1 0,7 4-5 15,7 1 3-15,-3 1-5 16,-8-3 4-16,-11-3-5 16,-13-9 5-16,-8-13-2 15,-11-13 2-15,-12-17-2 16,-5-15 1-16,-14-11 9 16,-3-9-3-16,-4-7-1 15,-2-3-3-15,0 0 5 16,0 0-6-16,0 0-16 15,0 0-86-15</inkml:trace>
  <inkml:trace contextRef="#ctx0" brushRef="#br0" timeOffset="19032.87">9190 4752 434 0,'6'7'9'0,"1"34"-29"16,4 6 18-16,2 10 2 0,7-6 2 15,2-7 0-15,-1-14-2 16,-6-14 4-16,-6-9 3 15,-5-7 14-15,-4 0 52 16,0-23 11-16,1-22-42 16,7-17-36-16,4-10-7 15,4 7 1-15,10 7-4 16,6 13-26-16,6 17-36 16,2 10-63-16,-3 11-114 15</inkml:trace>
  <inkml:trace contextRef="#ctx0" brushRef="#br0" timeOffset="19393.27">10507 4510 592 0,'-22'16'-5'0,"3"3"-13"15,8 15 7-15,9 5 8 16,2 6 2-16,9 6 4 0,7-1 1 16,2-10-4-16,-4-8 1 15,-4-13 1-15,-4-10 3 16,-5-5 1-16,1-4 19 15,-2 0 5-15,1 0 5 16,6-4-13-16,12-25-7 16,13-21-10-16,9-21-8 15,5-5-14-15,-6 10-24 16,-9 14-49-16,-10 17-113 16</inkml:trace>
  <inkml:trace contextRef="#ctx0" brushRef="#br0" timeOffset="19716.41">11253 4307 649 0,'0'10'-12'0,"0"8"-16"16,6 17 21-16,9 18 7 16,2 8 4-16,3-1-5 15,4-12 2-15,-1-13-3 0,-3-14 4 16,-7-10 3-16,-8-8 9 16,-2-3 9-1,4-10 13-15,11-30 6 16,18-20-27-16,13-22-11 0,3 1-6 15,5 9-18-15,-8 14-76 16,-10 12-139-16</inkml:trace>
  <inkml:trace contextRef="#ctx0" brushRef="#br0" timeOffset="24280.87">13819 3259 486 0,'-12'-11'2'0,"-3"-3"7"15,9 5 33-15,0 7-6 16,2 2-12-16,2-2-13 16,1 2-7-16,-1 0 1 15,1 0-1-15,-4 0 7 16,-5 0-7-16,-9 9 3 0,-10 9-6 16,-1 4-1-16,-1 2 0 15,6-1 1-15,4-3 2 16,3-1-2-16,4 2 4 15,0 3-7-15,3 5 5 16,0 3-2-16,6 4 1 16,5 3-4-16,0 6 4 15,0 1-1-15,13 2-2 16,7-3 1-16,7-2 0 16,2-7 1-16,4-2-4 15,5-5 5-15,0-4 0 16,4-3-2-16,3-2 0 0,2-5 0 15,7-3 1-15,2-1-1 16,8-2 2 0,3-4-6-16,-1-5 3 0,1 0-1 15,-6-11 2-15,0-10-4 16,-1-1 1-16,-8-1 2 16,-3-3-3-16,-3 1 3 15,-13 2 0-15,-5 1 1 16,-8-2-2-16,-4-1 3 15,-1-7-1-15,-3-6 2 16,-3-6-3-16,-3-8 3 16,-5-1-2-16,-1-7-2 15,0 2 4-15,0 1-2 0,-10 4 3 16,-9 7-2-16,-7 7 17 16,-11 5-9-16,-5 3-3 15,-8 5 0 1,-6 3-2-16,-6 8 0 0,-10 7-4 15,-8 6 3-15,-10 2-3 16,6 0 1-16,10 11 0 16,15 0 0-16,19-2-2 15,14-1 1-15,9-1-12 16,11 1-31-16,4-1-9 16,2 4-81-16,0-5-40 15</inkml:trace>
  <inkml:trace contextRef="#ctx0" brushRef="#br0" timeOffset="25004.94">13734 3903 410 0,'0'-3'9'16,"0"2"42"-16,-5 1 17 15,-6 0-9-15,-9 25-32 16,-11 17-22-16,-5 13 0 0,-2 8 15 16,5-1-6-16,6-6 0 15,4-5-6-15,0-2-4 16,4-6-3-16,-1-4-1 15,4-6 2-15,5-6-3 16,0-5 3-16,1-4-14 16,0 0-27-16,-3 0-47 15,-2-3-72-15,0-5-143 16</inkml:trace>
  <inkml:trace contextRef="#ctx0" brushRef="#br0" timeOffset="25367.96">13313 4552 501 0,'-27'24'8'16,"0"8"-5"-16,0 12 28 15,3 6 27-15,7 6-29 16,9 0-19-16,8 1-9 16,0-6 2-16,12-3-4 15,18-7 2-15,7-4-5 16,8-10 5-16,4-6-4 15,2-12 3-15,1-9-1 16,-2 0-5-16,1-26-1 16,-2-12 2-16,-4-16 6 15,-7-5-2-15,-12-2 4 16,-8-1-3-16,-18 5 2 0,0 3 5 16,-27 4 3-16,-18 5 4 15,-10 8 1-15,-6 12-1 16,1 8 0-16,8 9 6 15,12 8-17-15,15 0 2 16,13 0-8-16,12 12-1 16,0 13-54-16,15 3-48 15,18-3-64-15</inkml:trace>
  <inkml:trace contextRef="#ctx0" brushRef="#br0" timeOffset="26016.42">13286 5159 152 0,'-3'-6'337'0,"-6"3"-333"16,4 3 42-16,4 0 23 15,1 0-30 1,-2 0-21-16,-2 0-3 16,-12 24 2-16,-11 23-11 0,-7 13 2 15,-5 7 3-15,4-4 4 16,-2-1 4-16,-1-1-10 16,0 3-1-16,1-3 0 15,6-3 3-15,4-9-8 16,8-7 0-16,4-6-2 15,2-10 4-15,8-5-6 16,2-7 2-16,3-8-2 16,0-5-3-16,0-1-15 15,0 3-27-15,0 0-28 16,8 0-27-16,-4-2-62 16</inkml:trace>
  <inkml:trace contextRef="#ctx0" brushRef="#br0" timeOffset="26360.5">12779 6010 536 0,'-25'22'20'15,"3"3"-19"-15,4 11-2 16,2 10 39-16,8 7 4 16,8 7-29-16,0-3-11 0,16-5 2 15,11-7-4 1,10-10 1-16,4-6-1 15,2-11-1-15,0-11-4 16,0-7-9-16,2-7 2 0,-8-24-12 16,-7-10 2-16,-10-9 12 15,-12-10 8-15,-8-7 6 16,-3-8 4-16,-21 3-2 16,-7 9-2-16,-6 14 10 15,-2 16 2-15,2 11-7 16,6 9-4-16,9 6-1 15,12 4-3-15,10 3 0 16,0 0-35-16,24 2-86 16,15 1 23-16,5-3-272 15</inkml:trace>
  <inkml:trace contextRef="#ctx0" brushRef="#br0" timeOffset="26644.74">13414 5318 496 0,'-14'0'178'16,"7"0"-180"-16,7 0-1 16,0 2-1-16,4 37 8 15,6 18 6-15,3 20 7 16,-3 10-13-16,1-5 0 15,-3 1 1-15,-2-6-1 0,-2-6 0 16,-4-9-3-16,1-5 0 16,1-4-3-16,-1-3 5 15,5-2-29-15,3-8-34 16,-2-12-85-16,-2-17-84 16</inkml:trace>
  <inkml:trace contextRef="#ctx0" brushRef="#br0" timeOffset="26927.99">13539 6204 403 0,'-33'45'193'0,"2"3"-191"15,8 7 1-15,10-3 42 16,13-6-21-16,2-1-18 0,26-6-5 16,12-8 1-16,9-12-3 15,6-14-1-15,0-5-3 16,-5-14-18-16,-9-16 5 15,-14-8-10-15,-16-4 9 16,-11-7 15-16,-14-2 11 16,-23-3-1-16,-12 3 2 15,-5 5 9-15,1 4-5 16,6 8-2-16,13 4-9 16,10 7 2-16,14 3-7 15,10 1-24-15,0-1-98 16,3 1-79-16</inkml:trace>
  <inkml:trace contextRef="#ctx0" brushRef="#br0" timeOffset="27244.79">13682 5023 598 0,'0'0'16'0,"0"0"-17"0,0 5-3 15,16 22 5-15,11 18 37 16,10 19-10-16,4 11-13 16,3 6-6-1,-2-1 1-15,-3 1-6 0,-2-3-5 16,1-3 4-16,0-1-4 15,-4-8 2-15,0-2-3 16,1-9 3-16,-4-7-6 16,-3-4-27-16,1-12-41 15,-10-14-110-15</inkml:trace>
  <inkml:trace contextRef="#ctx0" brushRef="#br0" timeOffset="27613.22">14352 5816 651 0,'-58'43'7'15,"5"12"-10"-15,6 4 31 16,13 1 8-16,15 3-14 16,16-2-17-16,3-4-5 15,23-3 2-15,15-9-6 16,8-12 4-16,3-6-3 15,6-12-8-15,-1-15-13 16,-3 0 9-16,-4-28-4 0,-4-14 2 16,-7-10 6-16,-14-10 10 15,-7-3 2-15,-15-4-1 16,0-1 4 0,-19 4-2-16,-9 14 13 0,-7 17 0 15,-5 17 1-15,-6 16 14 16,-9 5-21-16,-6 26-6 15,5 12-5-15,9-2 3 16,19-2-14-16,22-5-29 16,6-7-61-16,7-12-136 15</inkml:trace>
  <inkml:trace contextRef="#ctx0" brushRef="#br0" timeOffset="29448.75">14221 2959 341 0,'-10'0'4'16,"4"0"-4"-16,-3 5 5 15,-3 13 14-15,-2 9-8 16,-1 10-4-16,-2 12 11 15,-6 11 7-15,-5 12 7 0,-5 12-7 16,-1 9-3 0,-3 11 3-16,-5 6-8 15,2 1-2-15,4-8-6 16,5-11-5-16,13-18-3 0,0-13 4 16,4-13-6-16,1-13 1 15,7-10-25-15,0-11-22 16,6-13-31-16,0-1-38 15,0-36-169-15</inkml:trace>
  <inkml:trace contextRef="#ctx0" brushRef="#br0" timeOffset="30123.94">13853 2820 119 0,'-1'0'64'0,"1"0"-36"15,0 0 9-15,-2 0-3 16,2 0-4-16,-1-1-9 16,1 1-1-16,0 0 0 15,0 0-2-15,0 0-4 0,0 0-6 16,0 0-1-16,0 0-2 16,0 0 1-16,0 0-2 15,0 0-3-15,0 0-1 16,0 0 0-16,0 0 0 15,0 0 0-15,0 0 1 16,0 0-2-16,0 0 2 16,0 0-3-16,0 0-2 15,0 0-16-15,0 0 5 16,0 0 7-16,0 1 7 16,0 6 2-16,0-1-2 15,0 6 2-15,0 3-2 16,0 7 3-16,0 8-2 0,9 8 4 15,4 15-3-15,8 17-2 16,4 19 2-16,5 15 1 16,3 10-2-16,4 4 0 15,3-2 1-15,2-8-1 16,0-8 2-16,-5-12 0 16,0-10-2-16,-7-10 1 15,-11-8-2-15,-1-10 2 16,-9-11-1-16,-1-10 8 15,-5-11 2-15,-2-9-5 16,2-4-4-16,-3-4 2 16,1-1-2-16,7 0-1 0,-1 0-51 15,-2-11-133-15</inkml:trace>
  <inkml:trace contextRef="#ctx0" brushRef="#br0" timeOffset="32456.1">13476 5136 345 0,'-17'1'4'0,"-3"-1"10"16,2 0 24-16,-1 0-16 0,-3 2-16 16,2-2-3-16,-4 0 1 15,1 0 7 1,-4-2 12-16,0-10-7 16,-2-8 2-16,0-4 1 0,-1-7-14 15,3-5-3-15,3-3 2 16,5-1-2-16,6-1-2 15,7 2 4-15,1 2-3 16,5 5 0-16,0 3-1 16,2-2-2-16,16-1 2 15,7-3-3-15,-1 2 4 16,-1-1-1-16,-1 6-1 16,-3 5 1-16,0 1 1 15,1 2 2-15,2 1 0 16,0 1 3-16,1-2-3 15,2 5-1-15,0 2-2 16,3 5 1-16,5 4-1 0,2 1-1 16,2 3 4-16,3 0-6 15,-3 14 6-15,-1 8-6 16,-2 6 6-16,-1 7-3 16,-3 8 4-16,-2 6-2 15,-7 5-1-15,-5 4 0 16,-3 1-1-16,-6 1 3 15,-6-3-2-15,-1-4 2 16,-4-5-1-16,-19-3 3 16,-6-8 0-16,-7-5-1 15,-9-5 3-15,-3-10 4 16,-5-4 14-16,2-6-7 0,5-4-5 16,3 0-5-16,8-3-2 15,7 0-6-15,4 0 2 16,10 0-10-16,6-4-39 15,5-2-49-15,3-2-97 16</inkml:trace>
  <inkml:trace contextRef="#ctx0" brushRef="#br0" timeOffset="33012.62">12894 6402 371 0,'-7'4'76'0,"2"-4"-74"16,4 1-1-16,1-1 5 16,0 2 4-1,0 0-14-15,23 2-21 0,12-3-10 16,9-1-99-16</inkml:trace>
  <inkml:trace contextRef="#ctx0" brushRef="#br0" timeOffset="33193.12">13622 6515 542 0,'0'2'1'16,"5"-1"-7"-16,1 6 4 15,6 3-7-15,7 2-7 16,-1-2-63-16,1-7-82 15</inkml:trace>
  <inkml:trace contextRef="#ctx0" brushRef="#br0" timeOffset="33777.3">14619 6193 643 0,'-5'0'5'0,"1"2"-3"15,4-2-1-15,0 0 11 16,0 0 4-16,0 0-12 15,0 0 4-15,0 0-4 16,-2 0 9-16,2 0-8 0,-1 0 6 16,1 0-4-16,-3 0-2 15,1 1-3 1,-1 0-3-16,0 1 3 16,3-1-4-16,-1 1 7 0,-1-2-8 15,2 0 6-15,0 0-3 16,0 0 0-16,0 0 0 15,0 0-3-15,-1 1 5 16,1-1-4-16,0 0 5 16,0 0-6-16,0 0 6 15,0 0-4-15,0 0 1 16,0 0 2-16,0 0-4 16,0 0 3-16,0 0-4 0,0 0 5 15,0 0-5 1,0 0 4-16,0 0-4 15,0 0 5-15,0 0-5 16,0 0 5-16,0 0-2 0,0 0-3 16,0 0 5-16,0 0-5 15,0 0-4-15,0 6-13 16,1 8-22-16,7 10-35 16,-5 2-80-16</inkml:trace>
  <inkml:trace contextRef="#ctx0" brushRef="#br0" timeOffset="36536.49">13526 4441 178 0,'-3'0'-9'0,"3"0"-7"16,0 0-7-16,9 0 16 0,7 0-2 15</inkml:trace>
  <inkml:trace contextRef="#ctx0" brushRef="#br0" timeOffset="36936.43">13691 4314 231 0,'-9'3'7'0,"6"0"-10"15,0 1 5-15,1 1-2 16,-1-2 8-16,0 3-6 0,-1-1 11 16,1 1 15-16,0 1 8 15,-1 1-7-15,-4 2-10 16,1 0-7-16,-1-2-9 16,1 0 6-16,1 4 2 15,-3 3-7-15,-6 8-2 16,-1 15 3-16,-8 14 0 15,-4 20 1-15,-8 21 6 0,0 12-5 16,-3 3 3 0,1-3-6-16,5-11 7 15,5-9-7-15,2-13-3 16,4-12 2-16,6-12 0 0,7-13-2 16,6-13-3-16,3-5 2 15,3-10-40-15,16-7-54 16,0-13-115-16</inkml:trace>
  <inkml:trace contextRef="#ctx0" brushRef="#br0" timeOffset="37536.72">13240 4282 444 0,'-7'-3'1'16,"6"1"-2"-16,1 2 1 15,0 0 1-15,0 0 1 16,0 11-2-16,11 17-1 15,8 15 13-15,2 11-3 16,4 18 7-16,5 15-2 16,1 9 1-16,7 6-7 15,1-5-2-15,3-4-2 0,0-11-3 16,-2-10 2-16,-6-13-3 16,-5-12 3-16,-11-13 6 15,-5-9 18-15,-7-7-4 16,-3-12-6-16,-3-2-1 15,0-4 0-15,0 2-1 16,0-2-6-16,0 0 0 16,0 0-6-16,0 0 2 15,0 0-5-15,0 0 4 16,0 0-1-16,0 0-3 16,0 0 0-16,0 0 2 15,0 0-2-15,0 0-1 16,0 0 4-16,0 0-6 0,0 0 5 15,0 0-3-15,0 4 2 16,3 1-3-16,2 5 2 16,-5 1 0-16,4 2-1 15,-1-2 2-15,6-1-2 16,4-1-2-16,13 1-49 16,-3-9-79-16,-3-1-136 15</inkml:trace>
  <inkml:trace contextRef="#ctx0" brushRef="#br0" timeOffset="38583.92">13116 6403 444 0,'-11'10'6'16,"-6"-6"27"-16,-4 0 29 15,-6 2-17-15,-6 2-31 16,-2 0-8-16,-1 1-3 16,-2-5 6-16,-4-4-2 15,-2 0 1-15,-6-22-6 16,-4-12-2-16,-1-7 2 15,3-4-3-15,7-2 4 16,14 0-3-16,7-1 5 16,15-3-9-16,9-2 8 15,7-1-7-15,25-3 3 16,13 4-1-16,6 4-1 0,7 7 2 16,1 8-3-16,-4 10 4 15,-6 10-3-15,-5 8 3 16,-5 6-2-16,-3 9 1 15,-2 19-1-15,-5 13-2 16,-6 14 6-16,-9 9-3 16,-9 7 2-16,-5-2-2 15,0 1 5-15,-17-7-4 16,-8-5 10-16,-5-7 0 16,2-11-2-16,2-8-4 15,7-11-3-15,6-11 0 16,8-5-3-16,5-5 0 15,0 0-41-15,27-15-103 0,9-15 13 16</inkml:trace>
  <inkml:trace contextRef="#ctx0" brushRef="#br0" timeOffset="39123.69">13681 6848 530 0,'-47'15'11'16,"3"-6"6"-16,2-5 31 15,3-4 0-15,-2 0-31 16,-3-13-15-16,4-10 1 16,3-7-5-16,6-4 4 15,11-11-5-15,5-8 6 16,11-14-4-16,4-10 1 16,0-4-2-16,16 0-1 15,5 9 2-15,9 11-2 16,0 13 2-16,10 12-2 0,3 13 2 15,7 12-4-15,6 11 6 16,2 11-1-16,0 32 0 16,-5 23 1-1,-6 14 1-15,-7 8 1 0,-10-7-3 16,-9-6 3-16,-11-16-3 16,-10-9 3-16,0-10-2 15,-15-11 5-15,-10-5-3 16,-6-8 0-16,-2-7 1 15,12-3-3-15,2-6 1 16,14 0-4-16,5-7-17 16,8-22-72-16,26-13-19 0,10-7 6 15,7 2-235-15</inkml:trace>
  <inkml:trace contextRef="#ctx0" brushRef="#br0" timeOffset="39716.11">14635 6500 546 0,'-12'0'5'0,"-1"0"12"15,1 0 23-15,-6 0-2 16,-5 0-29-16,-5 0-6 16,-9-1-4-16,-8-8 7 15,-14-3-3-15,-8-7 1 16,-6-6 3-16,-3-6 2 15,12-5 9-15,13-3-6 16,20-1-4-16,13-10-9 0,16-6 5 16,2-9-5-1,13-2 1-15,18 0-2 16,8 7-2-16,11 10 5 16,10 4-4-16,4 12 3 0,4 7-3 15,2 9 5-15,-4 12-5 16,-1 6 6-16,2 14-4 15,-3 21 1-15,-4 14 5 16,-7 11 2-16,-14 11 1 16,-10 4-5-16,-12 0 8 15,-11-7-7-15,-6-7 1 16,-1-9-2-16,-23-7 3 16,-7-4 2-16,-2-9-2 0,3-7-1 15,5-10-4 1,11-7 1-16,6-3-4 15,3-5-16-15,5 0-51 16,0-17-60-16,0-18-176 0</inkml:trace>
  <inkml:trace contextRef="#ctx0" brushRef="#br0" timeOffset="41516.91">13913 4152 141 0,'0'0'-141'16</inkml:trace>
  <inkml:trace contextRef="#ctx0" brushRef="#br0" timeOffset="42160.75">14158 4100 295 0,'-13'0'68'0,"0"0"-58"16,-5 0 34-16,0 0 5 15,-1 0 0-15,-7-2-18 16,-3-4-18-16,-4-1 0 15,-6-1 3-15,-1-3-8 16,-5-2 4-16,0-3-9 16,1-5 1-16,-4-3 3 15,4-5 1-15,2-6-5 0,4-7 0 16,7-9-3-16,4-10-2 16,5-13 1-16,5-7-3 15,9-2 2-15,8 2 0 16,0 2 4-16,22 2-4 15,15 2 1-15,14-3 0 16,8 7 1-16,5 9 1 16,7 10 0-16,4 10 1 15,8 11-2-15,6 12 4 16,3 7-5-16,-2 12 3 16,-7 0-3-16,-4 21 2 15,-6 8-1-15,-6 6 0 16,-3 8 1-16,-8 4-4 0,-6 3 5 15,-7 3-2-15,-9 0 2 16,-6 7-3-16,-10 5 2 16,-4 6-1-16,-10 6 2 15,-4-2-1-15,-3 3 0 16,-22-2 2-16,-8 1-4 16,-16-2 6-16,-12-4-3 15,-9 0 2-15,-15-5 3 16,-7-3 4-16,-8-7-1 15,-9-9 4-15,5-11-5 16,7-11-3-16,19-13-2 16,14-8-2-16,6-4-1 0,12 0-1 15,7-4 0-15,13-3-13 16,12 4-14 0,7 1-8-16,7 2-66 0,0 15-94 15</inkml:trace>
  <inkml:trace contextRef="#ctx0" brushRef="#br0" timeOffset="42919.72">12776 5946 401 0,'0'0'6'16,"5"2"-11"-16,13 5-12 0,19 6 9 16,12 11 7-16,5 13-69 15,-1 10-191-15</inkml:trace>
  <inkml:trace contextRef="#ctx0" brushRef="#br0" timeOffset="43085.28">13679 6553 466 0,'-6'6'-45'0,"6"-4"-121"16</inkml:trace>
  <inkml:trace contextRef="#ctx0" brushRef="#br0" timeOffset="43657.41">13922 3562 525 0,'-6'2'11'0,"4"-2"-13"15,2 0 4-15,-1 0-3 16,1 0 6-16,-2 0-2 15,2 2-2-15,0-2-1 16,0 0 0-16,0 0 5 16,-1 0-5-16,1 0 4 0,-2 0-3 15,-3 0 1-15,-2 2-4 16,-3 5-29-16,-6 2-58 16,-2-2-96-1</inkml:trace>
  <inkml:trace contextRef="#ctx0" brushRef="#br0" timeOffset="47628.74">17730 3829 484 0,'-3'9'0'15,"-13"-8"6"-15,0 1 37 16,2-1 18-16,-1 2-42 0,-3 1-11 16,-4 1-2-16,-2 2 7 15,-6-1-8-15,-9 0 5 16,-1-2 4-16,-9-3-6 16,-2-1 2-16,-7 0-6 15,0-5 3-15,2-9-4 16,8-6-1-16,11-2-2 15,10-5 3-15,9-6-5 16,10-7 0-16,8-10 2 16,0-8-3-16,8-6 3 15,13-1-3-15,0 4 4 16,1 8-1-16,-3 6-1 16,-2 13 1-16,4 5 0 0,8 4-1 15,12 1-1-15,15-1 2 16,7 2-4-16,8 2 6 15,2 4-3-15,-3 7 1 16,-1 4-1-16,-10 6 1 16,-5 0 1-16,-11 19-4 15,-7 7 5-15,-9 8-8 16,-7 7 8-16,-6 9-5 16,-5 10 3-16,-8 1 1 15,-1 5 0-15,0-3-2 16,-17-4 1-16,-7-6 1 15,-7-4-2-15,-8-3 2 0,-8-6-2 16,-8-6 3-16,3-5-20 16,6-8-13-16,8-10-36 15,15-5-92-15,8-6-159 16</inkml:trace>
  <inkml:trace contextRef="#ctx0" brushRef="#br0" timeOffset="48295.96">17208 3903 393 0,'0'-3'24'0,"0"2"24"0,0 0 26 16,0 1-17-16,-3 0-26 16,-10 1-11-1,-12 25-4-15,-9 13-9 16,-10 14 19-16,3 4-8 0,1 3 4 15,-1 1-7-15,4-3-3 16,3-4-6-16,5-8-2 16,7-11 3-16,6-7-9 15,7-12 4-15,3-1-3 16,3-7 3-16,1-3-5 16,2-1-19-16,0 1-35 15,0-3-37-15,0-2-99 0</inkml:trace>
  <inkml:trace contextRef="#ctx0" brushRef="#br0" timeOffset="48643.51">16741 4540 477 0,'-30'16'123'15,"2"5"-123"-15,1 7 10 16,3 10 22-16,5 6-9 15,7 6-20-15,10 6-2 16,2-3-1-16,18-5-1 16,18-5 1-16,9-8-3 0,8-11 4 15,4-11-4-15,-5-13-13 16,-3 0-6 0,-10-30-8-16,-6-12 14 15,-12-8 6-15,-15-5 18 0,-6-1-2 16,-9 0 7-16,-20-3 9 15,-6 4-7-15,-4 8-7 16,0 9 6-16,3 12-8 16,10 7-1-16,9 9-4 15,10 4-2-15,7 5 0 16,10 1-99-16,23 0-79 16</inkml:trace>
  <inkml:trace contextRef="#ctx0" brushRef="#br0" timeOffset="49064.01">17548 3913 475 0,'0'-2'9'16,"0"2"-1"-16,0 0 49 0,0 0 2 15,0 0-40-15,0 10-13 16,-3 31-5-16,-13 18 26 15,-2 15 1-15,-3 10-11 16,6-2-2-16,3-2 1 16,2-1-6-16,3-11-4 15,1-9-2-15,1-16-5 16,2-10 4-16,2-9-5 16,-1-7 5-16,2-4-3 15,0-3-14-15,0-3-36 16,0-3-30-16,2-4-109 15</inkml:trace>
  <inkml:trace contextRef="#ctx0" brushRef="#br0" timeOffset="49401.11">17344 4764 619 0,'-36'36'3'0,"5"4"0"16,7 9 13-16,11 4 22 15,13 2-27-15,0 2-10 16,30-6 1-16,11-7-5 16,11-12 6-16,-1-10-7 15,3-12 1-15,-4-10-6 16,-5-14-3-16,-2-21-6 0,-10-12 12 16,-9-9 6-16,-11-6 1 15,-13-1 2-15,0 5-1 16,-25 3 5-16,-14 12 1 15,-10 7 7-15,-10 12-11 16,-10 8 0-16,-3 10 0 16,8 6-3-16,14 0 0 15,19 0-2-15,21 4 0 16,10-1-41-16,17-3-91 16,19-3-20-16</inkml:trace>
  <inkml:trace contextRef="#ctx0" brushRef="#br0" timeOffset="49716.26">17585 3867 501 0,'0'0'30'0,"3"0"-37"16,4 0 1-16,6 26 25 16,5 18 51-16,5 14-23 15,3 14-24-15,3 4-7 0,3 5-5 16,-2 2-5-16,1-5-3 16,-4-6-4-1,-2-6 2-15,-2-13-1 16,-6-9 0-16,-2-6 0 0,-3-8-18 15,-3-7-32-15,-4-7-52 16,-5-11-84-16</inkml:trace>
  <inkml:trace contextRef="#ctx0" brushRef="#br0" timeOffset="50035.65">17917 4662 610 0,'-23'20'3'0,"-4"6"-2"15,6 7 43-15,8 6-9 16,7 3-26 0,6 4-7-16,4-1 1 0,24-5-4 15,7-4-1-15,7-5 0 16,7-14-1-16,3-9-15 16,0-8-10-16,-6-8-6 15,-6-16-9-15,-13-7 13 16,-11-4 27-16,-11-4 0 15,-5-5 8-15,-15-3 11 16,-16-2 13-16,-10 3-18 16,-6 6-1-16,-5 10 8 15,-2 8 3-15,4 10-15 16,8 3-2-16,10 4-7 16,16 0-10-16,16 1-70 15,0-10-113-15</inkml:trace>
  <inkml:trace contextRef="#ctx0" brushRef="#br0" timeOffset="50488.69">18002 3639 508 0,'0'4'72'16,"2"-3"-68"-16,7 6-12 15,13 11 12-15,14 12 32 16,19 10-12-16,10 7-8 16,3 2-8-16,0 1-4 15,-4 3-3-15,-1-2 2 16,1 2-2-16,-5-4 3 16,1-3-5-16,-7-2 1 0,-12-8 2 15,-8-4-3-15,-11-8 1 16,-7-5 0-16,0-2 2 15,-3-3-3-15,1 2 2 16,5 2-1-16,3 5-19 16,2-1-62-16,3-8-114 15</inkml:trace>
  <inkml:trace contextRef="#ctx0" brushRef="#br0" timeOffset="50855.71">19054 4300 618 0,'-52'5'-6'16,"-5"7"12"-16,2 12 46 15,4 8-4-15,2 9-29 16,9 9-11-16,12 7 3 16,12 2-8-16,13-1 3 15,3-2-6-15,23-4 2 16,19-4-4-16,18-7 2 15,11-8-1-15,7-11 1 16,0-12-1-16,-5-10-6 16,-9-1-12-16,-7-24-2 15,-14-14 9-15,-13-10 4 16,-12-8 10-16,-17-9-1 0,-1-5 6 16,-25 2 1-16,-21 5 2 15,-15 12 12-15,-6 16-11 16,-5 13-6-16,10 11-3 15,5 10-1-15,12 2-1 16,7 8-29-16,1 20-56 16,1 2-175-16</inkml:trace>
  <inkml:trace contextRef="#ctx0" brushRef="#br0" timeOffset="53735.9">16330 4277 401 0,'-15'-3'-14'0,"5"3"8"15,7 0 6-15,0-1 12 16,3 1-11 0,0 0-2-16,0 0-3 15,0 0 3-15,0 0 2 0,0 0 7 16,0 0 11-16,0 0 5 15,0 0 6-15,0 0-2 16,0 0-5-16,0 0-10 16,0 0-9-16,0 0-4 15,0 0-7-15,4 0 5 16,9 0-2-16,6 0 8 16,1 0-3-16,2 0 4 15,-2 0-2-15,-1 2-1 16,2 2-1-16,-1-1-1 15,8 3 3-15,3-2-2 16,12-1 9-16,11-3 9 0,6 0 5 16,1 0-17-16,0 0-5 15,-8 0-1-15,-1 0-2 16,-4 0 3-16,-5 0-4 16,-4 5 5-16,-2 2-4 15,-1 0 2-15,4-1-1 16,0 1 2-16,5 0-2 15,4 0 3-15,5-3-2 16,1-1 1-16,3-3 1 16,2 0-1-16,-2 0 2 15,0-2-7-15,0-5 6 16,-3-1-3-16,-2 1 2 16,0 1-1-16,-4-1-1 0,-3 2 0 15,-2 1-1-15,-2-3 2 16,0 1-1-16,3 1 1 15,4-2-1-15,0 0 1 16,5-2-1-16,-1 0 0 16,-4-2 1-16,-1 0-2 15,-5-1 2-15,0 1-2 16,1 0 3-16,-1-1-3 16,7-1 4-16,4 1-5 15,5-2 5-15,4 0-2 16,1 0-1-16,-6 2 1 15,-7 2-2-15,-7 2 3 0,-5 3-4 16,-3 2 4-16,0 1-4 16,2 0 4-16,-5 2-2 15,3 0 0-15,-2 0 0 16,-1 0-2-16,1 5 3 16,2 2-3-16,0 2 5 15,2 2-6-15,0 0 5 16,-2 1-3-16,-2 0 3 15,-3 2-3-15,-4 3-1 16,-2 3 4-16,0 5-3 16,-2 5 3-16,-2-1-4 15,-2 7 5-15,-4 0-3 16,-3 3 1-16,-3 2-1 0,-6-1 1 16,-3 1 0-16,0 1-2 15,-3 0 4-15,-9 0-3 16,-8-2 3-16,0-2-3 15,-1 0 1-15,-3-8 0 16,2 2 1-16,-1-4-1 16,1-3-1-16,-5 1 1 15,0 1-2-15,0 2 3 16,-5-3-3-16,-1 1 3 16,-6-4-4-16,-11 0 5 15,-5-1-3-15,-6-5 0 16,-5 1 3-16,-3-3-4 0,-5-3 3 15,-4-2-4-15,-3 0 4 16,-6-2-4-16,2-1 5 16,-1-1-4-16,1-1 2 15,3-2 1-15,-1 2-4 16,-5 0 5-16,2 0-5 16,1-1 4-16,9-1-4 15,5-2 7-15,3-1-6 16,1 0 6-16,-3-5-5 15,-3-12 4-15,-6-1 0 16,-3-3-3-16,-5 1 2 16,-6 1-4-16,-1 2 3 15,5 1-3-15,2 0 5 0,9 3-4 16,9 2 4-16,2 0-2 16,4 1 0-1,1-3 1-15,1 1 0 16,0-5 1-16,0-1-5 0,0 0 4 15,0 0-4-15,1-2 2 16,5 0-2-16,3-5 2 16,6-3-1-16,3-2-1 15,4-2 2-15,5-2-4 16,-1-3 7-16,4-1-8 16,1-4 7-16,2-2-3 15,3 0 1-15,5-2 3 0,1-3 4 16,7 1-4-1,3-4-1-15,3 6 1 16,5-2-4-16,1 2 2 16,0 2-3-16,0-2 4 0,1 0-3 15,5-3 1-15,4 1-1 16,1 1-3-16,4-2 3 16,4 0-2-16,5 0 3 15,3-1-4-15,-1 4 4 16,0 0-5-16,4 5 5 15,-2 2-1-15,2 3-1 16,3 2 0-16,-5 4 0 16,2 2 2-16,-1 1-5 15,0 1 7-15,2-1-5 16,2 0 4-16,3-3-4 16,7 3 2-16,1 0 0 15,11-1-1-15,2 5 0 0,2 3-1 16,1 1 3-16,-2 5-4 15,2 1 5-15,-5 4-4 16,2-2 4-16,1 0-2 16,3-1-1-16,6 0 2 15,5 2-3-15,3-1 4 16,-2 1-4-16,-2 1 5 16,-8 2-6-16,-5 2 5 0,-5 1-4 15,-5 4 3 1,-1 0-1-16,-1 0-2 15,-4 4 3-15,1 3-3 16,-2 5 3-16,0-1-2 0,6-1 2 16,5 3-3-16,5-3 4 15,10-2-3-15,3-1 1 16,-3-1 1-16,0-1-2 16,-3 1 1-16,-4 0-1 15,-1-1 3-15,-1 3-4 16,2 1 4-16,1 2-2 15,0 1-1-15,0 4 2 16,0-1-2-16,2 0 0 16,-4 3 0-16,2 2 3 15,0 1-5-15,0 1 6 16,-1 3-4-16,-4 0 2 16,-8 2-1-16,-3 1-1 0,-8 3 2 15,-3 3-2-15,-2 2 1 16,-6 3-3-16,-4 0 5 15,-3 1-4-15,-7 0 5 16,-4 2-4-16,-3-3 2 16,-3-1-1-16,-1-3 0 15,1-5 0-15,-1 6 0 16,4 0 2-16,3 6-4 16,-2 3 5-16,2 5-3 15,-2 2 2-15,-6 5-2 16,0 3 0-16,-5 1 0 15,-12 2-1-15,-8-2 2 0,3-4-3 16,2-6 5-16,1-5-5 16,6-4 4-16,3-6-2 15,-2-2 0-15,-2-1 0 16,-5 3-1-16,-3 5 2 16,-8 8-2-16,-4 6 3 15,-6 2-2-15,5 4 4 16,4-8-6-16,4-10 4 15,8-10-2-15,1-9 0 16,3-4 0-16,-7-2-3 16,-10-5-36-16,-17-13-135 15</inkml:trace>
  <inkml:trace contextRef="#ctx0" brushRef="#br0" timeOffset="55204.22">17314 3502 576 0,'-26'4'3'0,"6"-1"1"16,4 4 36-16,5 9-6 15,2 10-28-15,1 7-9 16,6 6 5-16,2-2-6 16,0-8 7-16,18-3-8 15,1-9 5-15,5-7-3 16,6-9-6-16,0-1 2 15,-1-14 4-15,0-11 0 0,-12-4 3 16,-6 0 2-16,-11 1 1 16,0 3 6-16,-9 1 12 15,-12 5-4-15,-6 3-5 16,2 5-5-16,4 4 1 16,3 4-6-16,9 2-3 15,8 1-2-15,1 0-31 16,4 4-41-16,20 9-2 15,2-3-24-15,5-6-131 16</inkml:trace>
  <inkml:trace contextRef="#ctx0" brushRef="#br0" timeOffset="55429.38">17868 3361 609 0,'0'-3'12'0,"-1"3"34"16,-1 0 20-16,-1 0-27 16,-7 0-26-16,-9 18-11 15,-8 12 0-15,-3 9-1 16,5 0-3-16,5-4 6 16,7-3-27-16,3-5-17 15,-1-2-22-15,-2-12-75 16,-1-13-44-16</inkml:trace>
  <inkml:trace contextRef="#ctx0" brushRef="#br0" timeOffset="55677.43">17591 3363 469 0,'-7'-8'19'0,"1"5"15"16,6 2 43-16,0 1-37 16,0 0-29-16,6 0-10 15,15 15 13-15,8 6 37 16,1 8-26-16,3-2-19 15,0 2 0-15,-4-3-3 16,-2-1-3-16,-9-5 1 16,-3-5 1-16,-7-5-2 15,-2-2-3-15,-3-2 7 0,-2-4-7 16,1 3 5-16,1-3-18 16,0 3-18-1,4-1-17-15,-4-1-49 16,-3-3-149-16</inkml:trace>
  <inkml:trace contextRef="#ctx0" brushRef="#br0" timeOffset="56540.12">18549 3363 449 0,'-15'-12'145'0,"7"7"-134"15,3 4 51-15,3 1-12 16,-1 0-28-16,2 0-15 16,-2 0-7-16,-16 21-4 15,-3 11 6-15,-9 7-4 16,-3 4 1-16,4-4-28 16,-8 1-18-16,-4-3-56 15,3-12-74-15</inkml:trace>
  <inkml:trace contextRef="#ctx0" brushRef="#br0" timeOffset="56781.53">18207 3362 485 0,'1'-6'25'0,"-1"3"-12"16,0 3 51-16,8 0-29 16,8 0-30-16,12 13 0 15,11 8 36-15,8 9-8 16,3 4-18-16,0 2-4 15,-5 0-10-15,0-4 1 16,-10-5-1-16,-8-5-1 16,-5-5 1-16,-11-6-2 15,-4-4 3-15,-2-2-5 16,1-3-12-16,0 5-28 0,-6-5-35 16,0-2-158-16</inkml:trace>
  <inkml:trace contextRef="#ctx0" brushRef="#br0" timeOffset="59920.15">10411 3680 267 0,'-9'2'51'0,"-2"-2"-37"15,-1 0-11-15,3 0 3 16,-2 0-3-16,5 0-2 0,0 8-20 16,3 6-37-16,2 3-15 15,-1-4-35-15</inkml:trace>
  <inkml:trace contextRef="#ctx0" brushRef="#br0" timeOffset="60111.64">10411 3680 518 0,'-96'71'3'16,"76"-71"-1"-16,11 0-2 0,6 0 1 15,3 0 0-15,0 5-11 16,3 0-16-16,16 3-9 16,3-1-18-16,-2-4-127 15</inkml:trace>
  <inkml:trace contextRef="#ctx0" brushRef="#br0" timeOffset="60752.16">10411 3680 513 0,'-23'91'15'0,"15"-91"-6"16,1 0 39-16,4 0 7 16,3 0-24-16,-2 0-23 15,2 0-5-15,0 0-3 0,0 0 4 16,0 0-4-16,0 0 3 16,0 0-5-16,0 0 1 15,0 0 1-15,0 0-3 16,0 0 3-16,0 0-2 15,0 0 5-15,0 0-5 16,0 0 5-16,0 0-2 16,0 0 4-16,0 0 4 15,0 0 0-15,0 0 2 16,0 0-8-16,0 0 2 16,0 0-4-16,0 0 4 15,0 0-4-15,0 0 1 0,0 0-3 16,0 0 2-16,0 0 1 15,0 0-3-15,0 0 2 16,0 0-2-16,0 0 5 16,0 0-7-16,0 0 6 15,0 0-4-15,0 0 3 16,0 0-3-16,0 0 0 16,0 0 4-16,0 0-5 15,0 0 4-15,0 0-4 16,0 0 5-16,0 0-4 15,0 0 1-15,0 0-2 16,0 0 1-16,0 0 2 16,0 0-5-16,0 0 5 0,0 0-3 15,0 0 6-15,0 0-7 16,0 0 4-16,0 0-2 16,0 0 1-1,0 0 1-15,0 0-2 0,0 0 2 16,0 0-3-16,0 0 4 15,0 0-5-15,0 0 2 16,0 3-19-16,0 13-14 16,8 5 8-16,1 9-13 15,4 0-84-15,-6 2-52 16</inkml:trace>
  <inkml:trace contextRef="#ctx0" brushRef="#br0" timeOffset="61300.69">13878 4447 459 0,'-8'2'-14'16,"3"1"3"-16,5 0-15 15,0 4-10-15,8 1-76 16</inkml:trace>
  <inkml:trace contextRef="#ctx0" brushRef="#br0" timeOffset="62389.42">14307 4024 325 0,'0'0'-16'0,"0"0"5"16,0 0 11-16,2 0 0 15,-2 0 26-15,0 0-1 0,0 0 3 16,0 0 13-16,0 0 4 16,0 0-1-16,0 0-9 15,-12 0 1-15,-8 1-23 16,-9 4-3-16,-7-1 5 15,2-3 6-15,-8-1-14 16,-3 0 5-16,-2 0-7 16,-5-7-1-16,1-12-4 15,-6-6 1-15,-1-4-1 16,-1-7-3-16,-1-4 4 16,4-1-4-16,8-7 2 15,5-3-2-15,10-3 0 0,8-6 0 16,8-6 0-16,10-3 2 15,7-5-2-15,0-4 0 16,0 4-1-16,10 5-3 16,8 17-5-16,-1 9 13 15,2 13-6-15,0 8 3 16,5 1 1-16,9 1-3 16,4 4 4-16,8-2-2 15,-2 1 2-15,6 2-3 16,-1-1 6-16,1 5-6 15,1 3 6-15,-2 3-6 16,4 4 2-16,-4 1 2 16,6 0-2-16,-1 0 2 0,-2 10-3 15,-2 4 6-15,-1 3-8 16,-4 1 6-16,-3 3-4 16,-3 4 3-1,-8 3-1-15,-7 8-1 0,-3 7 1 16,-9 8-1-16,-4 10 3 15,-7 9-3-15,0 6 5 16,0 2-4-16,-6 0 3 16,0-1-3-16,2-6 2 15,-2-6-1-15,-5-8 0 16,-2-7 1-16,-4-5-2 16,-5-9 2-16,-6-4 1 0,-12-3 2 15,-11-4-1-15,-11-3 0 16,-9-4-1-1,-4-4 3-15,-5 0 1 16,5-4 0-16,9-3 0 0,10-3-7 16,9-4 3-16,10 0-7 15,7 0-24-15,9-4-67 16,7-13-137-16</inkml:trace>
  <inkml:trace contextRef="#ctx0" brushRef="#br0" timeOffset="76528">20963 4619 77 0,'-22'-10'80'0</inkml:trace>
  <inkml:trace contextRef="#ctx0" brushRef="#br0" timeOffset="78609.32">22221 3261 577 0,'-7'-5'10'0,"-9"-2"-9"0,11 4 1 15,2 3 23-15,1 0-2 16,0 0-13-16,1 0-2 16,-1 0 4-16,-5 0 0 15,-4 0-7-15,-7 3-3 16,-2 5-2-16,0 4 2 15,-5 3-2-15,1 0 1 16,3 0-1-16,0 1 7 0,0-3-1 16,-1 0-3-1,3 4 0-15,-5 3 1 16,0 7-1-16,0 7-3 0,-3 7 3 16,-1 8 1-16,1 3 4 15,2 0-4-15,1 1 3 16,12-8-5-16,3-3-1 15,7-5 1-15,2-2-3 16,0 0 3-16,7 1-1 16,9 0 0-16,8 2 0 15,4 0 2-15,2 4-3 16,4 3-1-16,2 2 2 16,1 1-1-16,6-2 1 0,1-3-3 15,0-7 1 1,7-4-3-16,-4-5 5 15,5-6-3-15,-4-4 2 16,-3-7 0-16,-2 2-1 0,-2-2 2 16,0-2-1-16,1-3 2 15,0-3-5-15,7-2 4 16,4 0-2-16,7-10 2 16,5-14-3-16,-1-6-1 15,0-5-3-15,-6-5 5 16,-8 1 1-16,-6-3 0 15,-9-1 0-15,-4 1-2 0,-3-2 8 16,-6-2-6 0,-5-3 4-16,-2-3-5 15,-6-7 0-15,-5-2 1 16,-4 1-3-16,0 0 8 0,-4 5-7 16,-12 0 5-16,-4 3-3 15,-2 2 2-15,-8 4-1 16,-1 1 3-16,-2 2-2 15,-3 0 0-15,3 0 2 16,-1-1-4-16,-1-1 1 16,-3 2-2-16,4 4 2 15,-3 4-1-15,-2 9 2 16,-7 6-2-16,-4 9 1 16,-6 10 1-16,-8 1 0 15,-3 13 1-15,2 10-4 16,2 2 3-16,14 0-4 15,16-2 5-15,14-1-5 0,16 4-8 16,3 1-57-16,13-3-58 16,14-13-380-16</inkml:trace>
  <inkml:trace contextRef="#ctx0" brushRef="#br0" timeOffset="79852.58">22147 3346 502 0,'-1'3'18'15,"-1"-1"8"-15,1-2 49 16,1 1-31-16,0 2-31 0,-3 13-9 16,-13 24 7-16,-7 15 14 15,-8 13 0-15,-5 6-15 16,2-6-7-16,-2-1 1 16,0-6-2-16,0-9-1 15,7-8 0-15,2-7 1 16,6-14 0-16,9-8-4 15,8-8 3-15,4-7-31 0,0 0-27 16,25-11-94 0,11-23-67-16</inkml:trace>
  <inkml:trace contextRef="#ctx0" brushRef="#br0" timeOffset="80083.84">22418 3152 592 0,'0'3'35'16,"-12"23"-37"-16,-13 28 13 16,-18 30 34-16,-5 21-7 15,1 10-21-15,-1-4-5 16,5-7-3-16,4-12-5 16,2-7-2-16,7-16-1 15,5-13 1-15,4-17-4 16,10-18-6-16,8-13-37 15,3-8-39-15,21-33-122 0,18-24-56 16</inkml:trace>
  <inkml:trace contextRef="#ctx0" brushRef="#br0" timeOffset="80289.97">22613 3273 579 0,'-31'50'20'0,"-2"17"-12"15,-11 17 43-15,-7 11-2 16,-1 3-26-16,1-1-14 16,4-4-1-16,8-5-5 15,3-9 0-15,11-11-3 0,9-12 0 16,8-22-24-16,8-20-28 16,21-14-80-16,21-41-49 15</inkml:trace>
  <inkml:trace contextRef="#ctx0" brushRef="#br0" timeOffset="80496.83">22819 3444 643 0,'-37'52'8'16,"-5"14"-6"-16,-4 20 31 15,-3 2 5-15,11 1-12 16,4-1-21-16,6 2 1 0,4-6-5 15,8-7 1-15,5-7-4 16,10-19-1-16,1-15-32 16,7-19-25-16,19-17-64 15,15-35-48-15</inkml:trace>
  <inkml:trace contextRef="#ctx0" brushRef="#br0" timeOffset="80660.39">23007 3757 617 0,'-44'57'-1'16,"-3"20"5"-16,3 3 17 0,6-6-1 15,11-3-13-15,6-3-7 16,5-2-1-16,8-5-19 16,7-13-96-1,1-26-131-15</inkml:trace>
  <inkml:trace contextRef="#ctx0" brushRef="#br0" timeOffset="80828.94">23303 3704 711 0,'-32'35'-7'16,"0"14"7"-16,-8 8 6 15,7 4 8-15,6-1-12 0,8 6 1 16,-4 1-26-16,3-9-92 15,-6-10-362-15</inkml:trace>
  <inkml:trace contextRef="#ctx0" brushRef="#br0" timeOffset="82485.34">21903 4523 404 0,'-3'1'8'15,"-2"-1"-7"-15,5 0 13 16,0 0-2-16,0 0-10 15,0 0-14-15,0 0-12 16,0 0-24-16,8-4-11 0,5-8 45 16,-2-4-49-16</inkml:trace>
  <inkml:trace contextRef="#ctx0" brushRef="#br0" timeOffset="83120.64">22019 4364 427 0,'0'-1'25'16,"0"-3"-9"-16,0 4 50 16,0 0 0-16,0-2-39 15,0 2-14-15,0 0-10 16,0-1 1-16,0 1-3 0,0 0-2 16,0-1 0-16,0 1-3 15,0 0-5-15,0 0-4 16,0 0 9-1,0 0 4-15,0 0 2 16,0 0-2-16,0 0 0 0,0-6-5 16,5-4-90-16,14-4 9 15,5-4 21-15,-3 2-40 16,-8 6 11-16,-9 4 37 16,-4 6 32-16,0 0 97 15,0 0 82-15,-3 0-75 16,-11 0-41-16,-4 5-20 15,-3 4 32-15,2 1-13 16,1 0-16-16,-3 2-3 16,-3 5 13-16,-3 11-20 15,-11 15 3-15,-14 17 6 16,-5 12 4-16,-13 10-2 0,4 4-9 16,4-2 1-16,2-7-7 15,11-11 1-15,7-12-4 16,10-10 0-16,5-10-1 15,3-4 0-15,0-8 1 16,2-5-3-16,0-1 2 16,0 1-5-16,-1-1 7 15,-4 7-7-15,-6 5 3 16,0 8-2-16,-3 2 3 16,7 0-2-16,6-9 0 15,8-9 1-15,5-8-2 16,6-5 4-16,2-1-7 15,1-4 5-15,1 0-4 0,0 0-5 16,0 1-25-16,0 0-19 16,19-3-22-16,4 0-59 15,-3-1-17-15</inkml:trace>
  <inkml:trace contextRef="#ctx0" brushRef="#br0" timeOffset="83719.82">20980 5491 397 0,'-18'0'4'0,"-2"1"-2"16,7 6 18-16,-3 1 27 15,-2 8-18-15,1 3-17 16,-5 7 12-16,1 6 15 16,-1 2-12-16,2 5-9 15,5 8 2-15,2 5-10 16,3 6-7-16,4 8 2 0,3-1-4 15,3-1 5-15,0-4-5 16,9-9-2-16,7-8 3 16,10-4-4-16,5-8 2 15,10-7 0-15,9-6 0 16,3-12-7-16,10-6 8 16,2-2-3-16,2-23 4 15,3-7-4-15,-9-7-3 16,-8-5 6-16,-12-1-5 15,-15-7 7-15,-10-1-4 16,-13-11 5-16,-3-7 2 16,-11-5 3-16,-19-10-1 0,-9 5 4 15,-3 9-5-15,-5 14 13 16,-2 18 11-16,6 15-15 16,0 13-1-16,6 7-6 15,7 5-1-15,6 0-8 16,9 0-1-16,8 2-8 15,4 12-26-15,3 5-34 16,12-1-35-16,14-4-60 16</inkml:trace>
  <inkml:trace contextRef="#ctx0" brushRef="#br0" timeOffset="84300.28">22454 4392 526 0,'-11'-4'-1'0,"5"0"29"15,6 4 44-15,0 0-37 16,0 1-26-16,-5 28-11 0,-4 21 3 16,-3 20 17-1,-4 8-5-15,3 7-3 16,2 0 7-16,0 11 2 15,-1 4-13-15,2-1 6 16,1-5-4-16,0-6-2 0,4-18-3 16,0-7-1-16,2-12 0 15,3-15-4-15,-2-5 3 16,2-10-1-16,0-9 2 16,0 0-12-16,0-4-39 15,0-8-40-15,6 0-96 16</inkml:trace>
  <inkml:trace contextRef="#ctx0" brushRef="#br0" timeOffset="84712.37">22183 5542 697 0,'-48'29'-4'16,"7"9"4"-16,14 8 6 15,6 5 23-15,8 6-22 16,7 7-5-16,6-1-1 16,11-6-3-16,21 0 4 15,11-11-4-15,6-6 0 16,8-8 0-16,2-11-1 0,-1-11-9 16,1-10-10-1,-3-8 10-15,-6-26 6 16,-5-13 1-16,-4-9 1 15,-7-11 3-15,-9-6 0 0,-7-4 4 16,-14 1-2-16,-4 10-1 16,-23 16 13-16,-24 11 20 15,-15 13 1-15,-17 5-8 16,-7 10 4-16,5 8-3 16,10 3-1-16,31 0-13 15,24 0-7-15,16 0-6 16,0 5-5-16,27 11-34 15,18-1-26-15,15-3-65 16,4-12-366-16</inkml:trace>
  <inkml:trace contextRef="#ctx0" brushRef="#br0" timeOffset="85296.56">22969 4442 501 0,'-9'-5'70'16,"4"2"-67"-16,5 3 0 0,0 0 25 15,0 0-16-15,1 18-13 16,21 10 12-16,7 12 18 16,2 17-13-16,6 16 1 15,3 13 6-15,2 8-2 16,8 2-8-16,3-5-2 15,2-8-3-15,-2-10-2 16,-8-15-3-16,-9-10 2 16,-5-9-3-16,-5-8 0 15,-7-9-1-15,-4-2 3 16,-5-4-5-16,-1-2 2 16,0 3-10-16,4 1-40 15,-2-3-49-15,-5-9-158 0</inkml:trace>
  <inkml:trace contextRef="#ctx0" brushRef="#br0" timeOffset="85687.51">23632 5257 672 0,'-52'0'13'0,"-2"17"-12"15,-4 14 6-15,2 13 49 16,8 9-21-16,5 6-19 15,13 8-9-15,20 8 0 16,10 3-8-16,6-1 4 0,26-3-6 16,14-6 4-16,8-11-4 15,13-9 2-15,5-15-11 16,2-18-15 0,-1-15-9-16,-4-15 2 0,-2-23 8 15,-14-9-1-15,-13-10 18 16,-7-9 9-16,-12-8-1 15,-9-4 6-15,-5-5 7 16,-7 5 8-16,-7 4-2 16,-23 19 18-16,-13 14 6 15,-14 14-15-15,-13 11-12 16,-2 7 4-16,0 6-15 0,12 3-3 16,19 0-1-1,18 0-23-15,22 0-22 16,4 7-70-16,30-7-194 15</inkml:trace>
  <inkml:trace contextRef="#ctx0" brushRef="#br0" timeOffset="86391.63">23212 4149 87 0,'-18'0'481'0,"11"0"-479"16,5 0 0-16,2 0 11 15,0 12-1-15,27 6-14 16,18 8 19-16,20 5-7 16,17 6-3-16,12 6 0 15,10 8 0-15,11 9-3 16,3 5-3-16,-1 6 2 15,2-2-2-15,-2 1 1 16,5-1-1-16,0-8 6 16,-7-6-3-16,-14-10 0 15,-12-6 5-15,-7-7 8 0,-9-4-5 16,-10-6-3-16,-14-4 0 16,-20-4 2-16,-12-6 1 15,-8-2-11-15,-9-3 6 16,0-3-2-16,0 0 7 15,0 0-7-15,0 0-5 16,0 0 4-16,0 0-5 16,0 0 4-16,0 0-4 15,0 0 1-15,0 0-35 16,0 0-39-16,4 0-96 16</inkml:trace>
  <inkml:trace contextRef="#ctx0" brushRef="#br0" timeOffset="86865.04">25262 4937 516 0,'-20'-8'24'16,"-4"1"14"-16,0 3 28 16,4 4-24-16,-3 0-14 15,-7 14-7-15,-6 18-6 16,-11 18 0-16,-3 10-2 15,5 9 8-15,12 5-10 16,12 2-1-16,20 4-4 16,1-5 0-16,19-6-7 0,23-2 1 15,11-9 0-15,13-6-3 16,4-6 6-16,6-13-7 16,0-11 6-1,4-11-3-15,-1-11 3 0,1-7-5 16,-6-19 3-16,-9-9-2 15,-4-6 2-15,-6-14 0 16,-3-9 2-16,-4-10 1 16,-8-5-2-16,-12-1 3 15,-13 1-5-15,-15-1 7 16,-4 5 0-16,-29 3-1 16,-17 1 4-16,-19 8-2 0,-17 10 0 15,-5 8-6-15,2 16 3 16,18 15-1-16,13 14 0 15,9 0-4-15,5 18-1 16,-1 14-10-16,6 8-35 16,5 5-47-16,10-7-115 15</inkml:trace>
  <inkml:trace contextRef="#ctx0" brushRef="#br0" timeOffset="89168.77">21157 5761 198 0,'0'-7'380'15,"-12"1"-375"-15,0 6 37 16,5 0 6-16,-3 2-19 0,-7 24-16 15,-4 13-15-15,1 10 7 16,-2 3 3-16,3 3-3 16,5-8-1-16,2-5-3 15,-1 0-1-15,3-9 0 16,0-4 0-16,2-5-19 16,2-10-38-16,-3-12-87 15,-3-3-122-15</inkml:trace>
  <inkml:trace contextRef="#ctx0" brushRef="#br0" timeOffset="89361.26">20956 5808 611 0,'0'0'19'0,"2"0"-24"16,5 0-1-16,3 5 11 15,12 22-5-15,13 3 16 16,7 5-13-16,3-1 1 15,-4-9-4-15,-5-1 1 16,-8-5-16-16,-12-6-44 16,-8 0-51-16,-8-3-41 15</inkml:trace>
  <inkml:trace contextRef="#ctx0" brushRef="#br0" timeOffset="89925.31">22536 5708 439 0,'0'-2'77'16,"0"2"-21"-16,0 0 23 15,0 0-12 1,-12 0-15-16,-14 16-41 0,-7 10-9 16,-8 7-2-16,5 6-1 15,7 3 1-15,6-7-3 16,13-4 2-16,4-6-13 16,1-8-24-16,1-7-22 15,-5-7-58-15,-6-3-107 16</inkml:trace>
  <inkml:trace contextRef="#ctx0" brushRef="#br0" timeOffset="90113.37">22246 5744 619 0,'0'-3'14'0,"0"3"-13"16,3 0 14-16,1 0 13 0,9 0-24 15,11 13-7-15,12 7 21 16,9 5-6-16,-2 3-8 15,0 0-3-15,-4-1-1 16,-2 0-7-16,-6 3-35 16,-4-7-53-16,-15-6-134 15</inkml:trace>
  <inkml:trace contextRef="#ctx0" brushRef="#br0" timeOffset="90601.14">23800 5499 661 0,'-13'0'7'16,"1"0"-1"-16,0 11 32 16,-4 15-9-16,-6 4-20 15,2 4-3-15,2 1-3 16,2-3 0-16,1 3-6 0,-2 4 4 15,1 0-15-15,-5 1-35 16,3-1-33-16,-1-9-111 16</inkml:trace>
  <inkml:trace contextRef="#ctx0" brushRef="#br0" timeOffset="90869.44">23614 5620 57 0,'-4'-7'495'0,"-4"4"-492"16,7 2 39-16,1 1 1 15,0 0-26-15,4 0-16 0,20 17-1 16,11 5 19-16,6 1-3 16,-1 0-12-16,-1-2-3 15,-8-5-1-15,-2 3 2 16,-6-3-4-16,-11-1 3 15,-3-2-1-15,-6-7-3 16,-3-1-4-16,0-2-17 16,0 2-21-16,0 4-88 15,-3-5-127-15</inkml:trace>
  <inkml:trace contextRef="#ctx0" brushRef="#br0" timeOffset="91484.79">25628 5152 643 0,'-8'-6'24'0,"-9"5"4"15,1 1 30-15,-3 1-17 16,-10 23-24-16,-9 10-12 16,-4 10 4-16,-1 5-3 15,5-3 1-15,8-4-7 16,8-4 1-16,5-4-2 15,5-6-5-15,6-2-26 16,5-3-41-16,1-14-17 0,0-9-90 16,0-12-165-16</inkml:trace>
  <inkml:trace contextRef="#ctx0" brushRef="#br0" timeOffset="91732.39">25316 5215 617 0,'-10'-2'22'16,"5"-1"-9"-16,5 3 24 15,0 0-3-15,0 0-22 16,19 3-10-16,12 12 16 16,13 6 28-16,0 5-33 15,-7-3-7-15,-1 2-3 16,-5-3 2-16,-3 0-5 0,-7-3 3 16,-7-2-2-1,-6-4 0-15,-3-5 0 16,-2-1-4-16,-2-3 6 15,-1 2-6-15,0-2-10 0,0-1-32 16,0 3-24-16,0 5-48 16,0-3-151-16</inkml:trace>
  <inkml:trace contextRef="#ctx0" brushRef="#br0" timeOffset="95468.64">20697 6411 199 0,'1'0'-28'15,"1"0"-24"-15,2 0 50 16,-1 0 23-16,-1 0 1 16,-2 0 9-16,0 0 12 15,0 0 32-15,0 0-29 0,0 0-22 16,0 0-15-16,0-5-6 15,0-5-26-15,1 2-83 16,5-1-13-16</inkml:trace>
  <inkml:trace contextRef="#ctx0" brushRef="#br0" timeOffset="95840.03">20798 6263 396 0,'0'0'26'0,"-9"0"-14"16,0 0 16-16,3 0 25 0,0 0-14 15,3 0-25-15,2-2-4 16,1 2 2-16,0 0 4 16,0 0 0-1,-3 0 3-15,-9 6 0 0,-9 31-9 16,-13 26-1-16,-10 22 7 15,0 12 3-15,-3-1-2 16,3-7 2-16,7-11-5 16,4-14-6-16,8-14 1 15,2-13-5-15,8-5 5 16,-2-3-11-16,1-6 5 16,3-2-3-16,4-9 1 0,5-3-1 15,2-7 1-15,2-2-3 16,0 0-16-1,0 0-23-15,0 0-33 0,-6 0-77 16,-7 0-273-16</inkml:trace>
  <inkml:trace contextRef="#ctx0" brushRef="#br0" timeOffset="96251.66">20213 7086 605 0,'-33'18'-3'16,"6"8"1"-16,6 3 3 0,0 9 17 16,2 6 9-16,6 5-13 15,5 2 1 1,5-1-1-16,3 2-2 16,0-5-7-16,12 2-3 0,15-2-3 15,12-1 2-15,11-4-1 16,10-5-2-16,2-8 3 15,4-8-5-15,-7-10 3 16,-5-11-7-16,-8 0-6 16,-7-29 7-16,-6-11 5 15,-3-17 3-15,-7-14-3 16,-8-3 6-16,-12-7-6 0,-3 4 5 16,-15 8-1-16,-19 10 5 15,-8 15 9-15,-10 12 10 16,-4 9-7-1,-2 8-7-15,4 7-7 0,11 1-5 16,16 3 2-16,15 1-6 16,12 0-27-16,0-1-29 15,27-4-84-15,18-12 0 16</inkml:trace>
  <inkml:trace contextRef="#ctx0" brushRef="#br0" timeOffset="96680.52">21102 6193 488 0,'0'-4'-5'15,"0"3"18"-15,0 1 71 0,0 0-28 16,0 0-28 0,0 0-2-16,-6 14-4 15,-5 37-16-15,-2 24 12 16,-1 18 15-16,11 4-15 0,3-12-4 15,0-10-5-15,0-2-2 16,2-6-3-16,7-4 0 16,0-6-6-16,0-11 4 15,-3-8-2-15,-3-9 1 16,-2-2-2-16,1-4-4 16,-2 2-21-16,0 2-30 15,0 2-22-15,0-4-98 16,-9-11-138-16</inkml:trace>
  <inkml:trace contextRef="#ctx0" brushRef="#br0" timeOffset="97019.62">21032 7176 606 0,'-26'32'0'16,"11"7"4"-16,4 4 40 15,9 2-7-15,2 2-27 16,2 0-8-16,18-1 2 15,10-6-8-15,7-6 5 16,8-9-5-16,3-10 3 16,-1-8-7-16,-5-7-11 15,-3-1 10-15,-3-23-1 16,-8-7 10-16,-4-8-1 16,-10-10 4-16,-8-3 0 15,-6-1 6-15,0 3-3 0,-20 7 7 16,-12 7 4-16,-6 8-1 15,-8 6 3-15,-4 8 4 16,-3 11-8-16,4 3-13 16,8 0 2-16,16 7-5 15,18 0-5-15,7-1-35 16,4-2-52-16,23-4-103 16</inkml:trace>
  <inkml:trace contextRef="#ctx0" brushRef="#br0" timeOffset="97560.5">21392 6157 520 0,'-16'-7'3'0,"7"3"-1"0,9 4 49 16,0 0-12-16,0 0-27 15,1 4-14-15,17 24 4 16,16 23 31-16,7 23 0 16,-1 16-10-16,0 9-8 15,2 1 3-15,0-7-8 16,5-2-1-16,-2-7-6 15,-1-10 0-15,-5-7-3 16,-6-11 2-16,-5-9 1 0,-7-11-3 16,-6-8 3-1,-4-7-5-15,-4-9 6 16,-1 0-6-16,-3-1 4 16,3 0-10-16,-2 0-22 0,9 1-29 15,1-3-26-15,1-9-92 16,-3 0-244-16</inkml:trace>
  <inkml:trace contextRef="#ctx0" brushRef="#br0" timeOffset="98009.28">22047 7128 662 0,'-47'26'-2'0,"-6"9"2"16,3 8 27-16,5 7 27 15,7 0-30-15,11 3-14 0,12 1-1 16,13-3 1-16,2-2-9 16,17-3 4-16,20-4-5 15,5-5 0-15,7-4-2 16,2-5 1-16,-5-2 0 16,-2-10-17-16,-1-4 6 15,-5-5-8-15,-1-7 6 16,-1 0 1-16,1-11 8 15,0-10-2-15,-3-6 7 16,-1-7-4-16,-5-5 3 16,-5-4 2-16,-4-4-2 15,-7-2 2-15,-2-2-2 16,-3-2 2-16,-7 1-1 0,0 1 6 16,-7 4 0-16,-18 7 7 15,-9 4 4-15,-15 9 0 16,-9 9 0-16,-6 10 1 15,-6 5-6-15,6 3-9 16,6 0 1-16,14 6-6 16,16 6-7-16,12 0-25 15,14 4-28-15,2 2-48 16,15-5-219-16</inkml:trace>
  <inkml:trace contextRef="#ctx0" brushRef="#br0" timeOffset="100672.99">20281 7482 189 0,'-12'0'178'0,"5"0"-166"16,1 0 18-16,1 0 16 0,0 0-22 15,2 0-13-15,-1 0-4 16,1 0 4-16,2 0-3 15,-5 0 0-15,-2 0 2 16,0-1-7-16,-3-6-2 16,-1 0-2-16,-1-3 2 15,4-1-6-15,-3-3 5 16,2-1-4-16,2-2 1 16,0 2-1-16,3-2 3 15,5 2-3-15,0 1 3 16,0 3 1-16,4 3-2 15,5 1 1-15,3 2-5 16,1 1 4-16,4 3-2 0,-1 0 2 16,2 1 2-16,0 0 0 15,-3 0 1 1,0 0-2-16,-5 7 4 16,3 11 2-16,-4-2 3 0,1 5-5 15,-4 0 4-15,-2-3-3 16,-1-3-4-16,-3-1 0 15,0-6-1-15,0 3 3 16,0-3 1-16,-12 4 3 16,0 0-3-16,-4 2 0 15,2-2 1-15,7-2-4 16,-2-4 1-16,6-4-2 0,3-2 1 16,0 0-33-16,0 1-46 15,2-1-73 1</inkml:trace>
  <inkml:trace contextRef="#ctx0" brushRef="#br0" timeOffset="100948.25">20488 7363 426 0,'-6'0'23'0,"3"0"-15"16,3 0 37-16,0 0 9 16,0 0-26-16,-1 1-21 15,-1 16-3-15,-4 4 1 16,-4 4 1-16,-1 0-3 0,-2 2 0 16,0 2-5-16,1 1 4 15,0-1-8-15,6-7-29 16,3-8-20-16,3-7-18 15,0-7-64-15</inkml:trace>
  <inkml:trace contextRef="#ctx0" brushRef="#br0" timeOffset="101188.61">20409 7328 419 0,'-2'0'25'15,"-3"0"-5"-15,3 0 34 16,2 0-17-16,0 4-28 0,7 10-11 15,6 4 10-15,0 1 2 16,2-2-10-16,0 1 5 16,1-3-6-16,-1-1 3 15,-2 0-4-15,-4-4 4 16,-1-2-1-16,-1 1-1 16,-2-2 0-16,-2 1-2 15,1-2-11-15,-1 2-31 16,2-3-50-16,-2-5-122 15</inkml:trace>
  <inkml:trace contextRef="#ctx0" brushRef="#br0" timeOffset="102207.73">21203 7439 458 0,'-7'0'2'15,"1"0"-2"-15,1 0 30 16,4 0 3-16,-2 0-23 16,-2 0-8-16,-2 0-1 15,-2 1 0-15,-2 0-1 16,0-1 3-16,-1 0 5 15,-5 0 0-15,4-1 1 16,-3-10 0-16,5 0-4 0,3-1 0 16,5 2 0-16,2-3-4 15,1 0-5 1,1-3-2-16,12-2 9 16,6 3-7-16,-4 1 4 0,-1 3-3 15,0 5 3-15,1 1-3 16,-5 2 1-16,1 2 1 15,-4-1-3-15,-1 2 0 16,-1 0-1-16,-1 0 3 16,1 6 1-16,-2 9 3 15,-2 7-2-15,-1 1 3 16,0 0-1-16,0 0-2 0,0 0 1 16,0-8-2-1,0-1 4-15,0-4-6 16,-3-2-9-16,3-2-36 15,-1-2-14-15,1-3-49 0,0-1-180 16</inkml:trace>
  <inkml:trace contextRef="#ctx0" brushRef="#br0" timeOffset="102449.09">21343 7295 391 0,'-19'9'120'0,"4"7"-124"16,3 3 8-16,4 3 23 0,4 3-10 16,1 0-18-16,1-3 4 15,2-1-3-15,0-4-3 16,0-5-63-16,0-6-17 15,0-6-87-15</inkml:trace>
  <inkml:trace contextRef="#ctx0" brushRef="#br0" timeOffset="102629.61">21268 7249 490 0,'-1'0'48'16,"-3"9"-57"-16,4 8 4 0,0 3 5 15,11 2 2-15,4 0-2 16,3-3-2-16,-3 0 1 16,0-3-6-16,-1 0-35 15,-3 0-21-15,-2-1-80 16</inkml:trace>
  <inkml:trace contextRef="#ctx0" brushRef="#br0" timeOffset="103447.77">22124 7570 510 0,'-22'8'0'16,"5"2"0"-16,6-3 32 16,7-3-4-16,-3-2-25 15,2-2-2-15,-4 0 0 16,0 0-5-16,-4-8-6 15,-1-6 5-15,1-1 2 16,-1-3 2-16,1-1-2 16,4-1 4-16,3 4-1 15,6 3 0-15,0-1-5 16,0 1 3-16,14-5-4 16,9 2 2-16,4 2-3 0,-2 4-11 15,-2 7-1-15,-5 3 8 16,-4 0 8-16,-3 13 1 15,-3 6 3 1,-4 5 1-16,-4 8 9 0,0-4 0 16,0-1-5-16,0-3 3 15,-3-7-1-15,-5-2 1 16,1-5-5-16,-1-2 2 16,0-2-4-16,0-5-1 15,1 2-2-15,2-3-18 16,4 0-12-16,1 0-18 15,0 0-143-15</inkml:trace>
  <inkml:trace contextRef="#ctx0" brushRef="#br0" timeOffset="103717.5">22333 7468 313 0,'-1'0'262'16,"-11"0"-242"-16,-3 3 22 16,5 11-3-16,-4 4-29 15,4 7-9-15,4 1-3 16,0-1 3-16,1 0-20 15,0-4-14-15,2-3-23 0,-2-4-56 16,-1-8-32-16</inkml:trace>
  <inkml:trace contextRef="#ctx0" brushRef="#br0" timeOffset="103896.03">22172 7467 546 0,'0'0'21'0,"0"0"-19"15,0 0-5-15,8 5 8 16,16 12 4-16,10 3 9 16,2 0-16-16,-8-4 2 15,-4-4-2-15,-3-2-4 16,-5-2-3-16,-3 0-50 0,-11 2-78 16</inkml:trace>
  <inkml:trace contextRef="#ctx0" brushRef="#br0" timeOffset="105072.32">23029 7108 430 0,'1'0'27'0,"-1"0"12"16,0 0 26 0,0 0-11-16,0 0-29 0,0 0-21 15,0 0-1-15,0 0-11 16,6 10-29-16,9-3-63 15,5-4-174-15</inkml:trace>
  <inkml:trace contextRef="#ctx0" brushRef="#br0" timeOffset="105232.88">23501 7050 589 0,'-8'0'-17'15,"8"0"-17"-15,0 2 8 0,19 2 28 16,12-4-46-16,7 0-51 16,-2 0-238-16</inkml:trace>
  <inkml:trace contextRef="#ctx0" brushRef="#br0" timeOffset="105380.48">24002 7054 641 0,'-8'0'-32'0,"8"0"-43"16,0 0 20-16,15 2 64 15,9-2-9-15,7 0-33 16,12 0-53-16</inkml:trace>
  <inkml:trace contextRef="#ctx0" brushRef="#br0" timeOffset="105525.1">24500 7027 531 0,'0'0'41'0,"2"2"-87"15,8 1-12-15,11 1 56 16,10 1-16-16,5-5-98 16,1 0-205-16</inkml:trace>
  <inkml:trace contextRef="#ctx0" brushRef="#br0" timeOffset="105673.7">25145 6968 621 0,'-7'0'-53'0,"7"2"-1"16,0 3 26-16,1-4-14 15,17-1-82-15,10 0-138 16</inkml:trace>
  <inkml:trace contextRef="#ctx0" brushRef="#br0" timeOffset="105788.41">25418 6901 630 0,'-9'-2'18'0,"3"2"-8"0,4 0 22 16,2 0-21-16,0 0-16 16,-4 0-27-16,-8 7-132 15</inkml:trace>
  <inkml:trace contextRef="#ctx0" brushRef="#br0" timeOffset="108016.23">24888 2995 541 0,'-26'-6'3'0,"16"2"1"16,8 1 49-16,2 3-8 16,0-1-21-16,0 1-17 15,0 0-4-15,0 42-5 16,-6 26 5-16,-4 19-1 16,0 5 1-16,5-18-3 15,3-25 0-15,2-20 0 0,0-15-1 16,0-10 3-16,0-4-3 15,0 0 5 1,0-24-4-16,0-25 10 16,16-20-12-16,6-13 3 0,6-3-1 15,-3 17-2-15,-10 25 3 16,3 18-2-16,3 13 0 16,6 11-2-16,8 0 4 15,0 1-2-15,-4 12 4 16,-7 16-2-16,-3 8 3 15,-3 7 2-15,-11 2-6 16,-2-3 2-16,-5-4-3 16,0-6-6-16,0-8-18 0,-2-9 2 15,-1-8-16 1,2-7-46-16,1-8-56 16</inkml:trace>
  <inkml:trace contextRef="#ctx0" brushRef="#br0" timeOffset="108388.04">25510 2907 601 0,'-26'0'29'0,"-10"5"-25"15,-9 18 19-15,-1 9 11 16,9 8-23-16,10 3-4 16,16 3-7-16,11-1 0 15,8-2-1-15,23-7-5 16,8-8 4-16,4-13-5 15,-1-15-23-15,-5-6-34 16,-3-31 10-16,-13-12 25 0,-8-11 14 16,-11-1 13-16,-2 9 14 15,-12 9 36-15,-5 15 13 16,4 13-3-16,9 8-8 16,4 7-10-16,0 0-25 15,0 0-9-15,0 8-13 16,11 21 1-16,17 14 6 15,10 7 2-15,1 2 0 16,-3-5-3-16,-5-10 3 16,-4-5-4-16,-7-10-22 15,-9-8-34-15,-5-5-17 16,-5-9-84-16,-1-7-79 16</inkml:trace>
  <inkml:trace contextRef="#ctx0" brushRef="#br0" timeOffset="108637.14">25945 2938 624 0,'0'0'47'0,"0"0"-42"16,0 0 31-16,0 0 7 15,0 0-30-15,-3 33-13 16,2 17-2-16,-1 14 3 15,2 6-2-15,0-18 1 0,0-10-1 16,6-10 3-16,3-10-8 16,-8-8-17-16,1-5-22 15,-1-9-12-15,-1-12-27 16,2-29-67-16</inkml:trace>
  <inkml:trace contextRef="#ctx0" brushRef="#br0" timeOffset="108780.75">25880 2733 612 0,'-3'-2'24'0,"3"1"-26"15,0 1 10-15,0 0-2 16,0 0-17-16,10 8-19 0,2 10-8 16,0 1-102-16</inkml:trace>
  <inkml:trace contextRef="#ctx0" brushRef="#br0" timeOffset="109004.15">25695 2581 30 0,'0'-10'429'0,"0"-1"-693"0,0 5 69 16</inkml:trace>
  <inkml:trace contextRef="#ctx0" brushRef="#br0" timeOffset="109492.85">26110 2750 691 0,'-10'0'13'16,"6"0"-11"-16,2 0 15 15,2 0 3-15,0 0-24 16,0 0-7-16,0 0-38 16,6 10-8-16,4 1-43 0,4-5-195 15</inkml:trace>
  <inkml:trace contextRef="#ctx0" brushRef="#br0" timeOffset="109980.55">26344 2949 629 0,'-13'-3'15'0,"5"3"-16"16,8 24 11-16,0 30 6 15,6 17 18-15,15 8-25 16,10-5-8-16,-1-20 2 16,-6-15-4-16,-5-17 1 15,-13-15-2-15,-6-6 3 16,0-1 1-16,6-36 25 16,6-21-14-16,5-22-10 0,2-11-3 15,5 6 0-15,-2 15 3 16,-1 20-6-16,-13 27 4 15,-8 18-7-15,0 4-20 16,0 6-39-16,0 16-91 16,0 7 19-16</inkml:trace>
  <inkml:trace contextRef="#ctx0" brushRef="#br0" timeOffset="110308.46">26736 3185 657 0,'1'0'4'0,"14"-7"-1"16,8-16 2-16,10-8-2 16,3-5-1-16,-3 3-2 15,-10 1-5-15,-10 2-3 16,-10 1-1-16,-3 0 4 16,-21 7 2-16,-10 5 6 15,-11 10 12-15,-4 7 0 16,0 16 6-16,5 18 11 15,9 15-3-15,16 11-11 16,11 6-2-16,5 7-7 16,22-5 0-16,9-7-4 15,7-8 0-15,-1-14-5 16,0-11 4-16,1-13-4 0,0-14 0 16,-2-1-4-16,0-18-7 15,-3-12-31-15,-8-4-52 16,-10 5-127-16</inkml:trace>
  <inkml:trace contextRef="#ctx0" brushRef="#br0" timeOffset="115207.83">20320 5327 385 0,'-5'-10'12'0,"2"-3"-4"16,3-4-1-16,0-4 19 16,0 0 13-16,0 5 14 15,0 8-18-15,0 8-16 16,0 0-9-16,0 0 10 16,0 0-7-16,0 0 2 15,0 0 1-15,0 0 0 16,0 0-6-16,0 0-4 15,0 0-2-15,0 0-3 16,0 0 2-16,0 8-4 16,0 29 0-16,2 28 0 15,10 31 2-15,-2 25 1 0,3 19-4 16,0-1 2-16,0-1-3 16,-3-8 4-16,1-20-2 15,2-18-8-15,-1-23-12 16,0-26-22-16,1-23-70 15,-4-20 8-15,-3-27-43 16</inkml:trace>
  <inkml:trace contextRef="#ctx0" brushRef="#br0" timeOffset="116443.79">20362 5285 474 0,'0'-14'7'0,"0"-3"-42"15,0 0 11-15,7 0 21 16,8-4 4-16,0 4-4 16,0 3 2-16,-5 5-5 15,-4 4 5-15,-4 4 1 16,-2 0 2-16,0 1 10 15,0 0-1-15,0 0-4 16,0 0-7-16,0 0 4 16,0 0-4-16,0 0 0 0,0 0 1 15,0 0-2-15,0 0 1 16,0 0-2 0,0 0 4-16,0 0-4 15,0 0 4-15,7 0-4 0,5 0-2 16,9 0 4-16,5 0 0 15,13 0 1-15,9-6-1 16,9-6 1-16,10-4-1 16,8-7 3-16,7-6-3 15,5-5 3-15,7-3 3 16,7-3-5-16,3 7 2 16,6 3-5-16,-2 6 3 15,-1 6-1-15,-1 3 1 16,-4 2-2-16,7 5 2 15,-8 1-2-15,-8 0 1 16,-5 1 0-16,-14 1 0 0,-4-4 9 16,-6 0 6-16,-9-1 9 15,-4-1 9-15,-7 0-4 16,0-2-11-16,-1-1 0 16,0 0-8-16,2-2-3 15,2 4-5-15,5-2 0 16,4 2 2-16,6-3 0 15,8-1 3-15,-1 1 1 16,2-1-3-16,5 4-3 16,0 4 0-16,1 2 1 15,0 5-3-15,-10 1 2 16,1 0-4-16,-3 0 4 16,2 0-4-16,4 0 4 0,6 0-4 15,2 0 5-15,7-8-4 16,7-5 3-16,3-1 0 15,4 2-4-15,0 3 4 16,-8 5-3-16,-11 4 3 16,-5 0-5-16,-6 0 6 15,3 0-5-15,9 7 4 16,7-1-2-16,5-2-1 16,1-4 2-16,0 0-3 15,-4 0 4-15,-6-9-3 16,-9 4 3-16,-12 2-4 15,-12 2 4-15,-7 1-3 0,-11 0 2 16,-7 0-1-16,-5 0-2 16,-2 0 4-16,0 0-4 15,8 0 3-15,3 0-2 16,10 0 3-16,0 0-4 16,-6 1 4-16,-2 1-4 15,-12 0 2-15,-7 2 1 16,-6 1-2-16,-5-3 1 15,-1 1-1-15,-2 0 3 16,1 2-3-16,7 5 1 16,3 4-1-16,6 3 3 15,8 3-2-15,3 0-1 16,1 0 2-16,-4-1-2 0,-4 3 1 16,-5 8-2-16,-8 9 5 15,-8 19-3-15,0 12 4 16,-9 12-3-1,-10 1 2-15,6-4-1 0,2-4 0 16,9-1 0-16,2 2-1 16,0 11 5-16,0 6 3 15,5 3-1-15,-5-1-7 16,0-9 4-16,0-17-6 16,0-19 2-16,0-19 1 15,0-17-3-15,0-7 3 16,0-7-12-16,0 0-40 0,-8-19-121 15</inkml:trace>
  <inkml:trace contextRef="#ctx0" brushRef="#br0" timeOffset="117908.4">20501 6559 645 0,'0'-5'20'16,"0"5"-20"-16,0 0 0 15,0 0-2-15,0 0 8 16,0 0-1-16,0 0-3 15,0 0-5-15,0 0 3 16,3 0-6-16,11 0 6 0,4 0-2 16,5 0 3-16,2 0-1 15,-2 0-1-15,3 0 3 16,-7 0-3-16,-3 5 3 16,1-3-4-16,-4 0 5 15,6-2-4-15,4 2 1 16,4-2 1-16,11 0-1 15,5 0 2-15,11 0-1 16,10-5 3-16,8-6-1 16,5 1 3-16,5 4-7 15,4 1 2-15,1 5-1 16,-3-1 0-16,2-2 1 16,3-1-3-16,10-7 3 0,10-5-1 15,6-4 1-15,3-3 0 16,-8 1 5-16,-4 7-6 15,-8 6 0-15,-9 9 0 16,-7 0 0-16,-6 3 0 16,-4 7-2-16,2 0 4 15,-2-3-6-15,8-2 5 16,4-3-1-16,11-2 1 16,15 0-1-16,8-16 2 15,2 0-2-15,-3 2 0 16,-10 3 0-16,-12 2-3 15,-9 2 6-15,-6 2-5 0,-5-2 4 16,3 1-2-16,1-2-2 16,4-1 4-16,9-3-4 15,1-3 5-15,2 2-4 16,-1 1 3-16,0-1-4 16,-1 5 4-16,1 1-3 15,-1 4 2-15,-9 0-1 16,-3 2-2-16,-4 0 4 15,-5-1-3-15,4-2 2 16,-2-4-2-16,1-2 3 16,5-4-4-16,5-1 5 15,4-2-4-15,4-1 2 16,-2 3-1-16,-9 1 0 0,-11 7 2 16,-10 1-5-16,-12 4 6 15,-4 0-5-15,-6 2 4 16,-5 0-4-1,-1 0 4-15,-6-1-3 0,-7 1 1 16,-8 0 1-16,-7-2-4 16,-4 2 6-16,-1 0-4 15,0 0 6-15,0 0-4 16,0 0-4-16,-1 0-18 16,-17 6-41-16,-18 8-156 15</inkml:trace>
  <inkml:trace contextRef="#ctx0" brushRef="#br0" timeOffset="127327.7">19717 6897 453 0,'0'-5'50'0,"-17"5"-55"16,14-1-3-16,2 1 8 16,1 0 3-16,0 0 3 15,0 0-4-15,0 0-4 16,0 0 7-16,0 0 15 0,0 0 12 16,-3 0 1-16,0 0-11 15,-3 0-10 1,-5 22-8-16,-5 13-4 15,1 14 0-15,0 11 0 0,8 9-3 16,5 12 3-16,2 11-1 16,3 8 2-16,15 4-4 15,3 1 4-15,3 0-2 16,0-9 1-16,-4-13 1 16,-6-16-1-16,-2-20 1 15,-3-11-3-15,-5-18 1 16,-1-6-9-16,0-10-54 0,-3-2-42 15,0-18-73 1</inkml:trace>
  <inkml:trace contextRef="#ctx0" brushRef="#br0" timeOffset="128828.02">19660 6965 386 0,'-7'-4'30'16,"2"2"-27"-16,5 2-1 15,0 0-3-15,0 0 7 16,0 0 0-16,0 0-3 0,0 0 0 15,0 0 0-15,0 0 8 16,0 0-3-16,0 0 2 16,0 0-10-16,0 0 4 15,0 0-5-15,0 0 3 16,2 0-3-16,8 0 2 16,3 0 2-16,2 0-3 15,3 0 2-15,3 0-3 16,2 0 5-16,8 0-3 15,3 0 1-15,11-3 0 16,1-5-1-16,4-2 9 16,2-2-5-16,2 1-2 0,3 0-3 15,5-1 3-15,3 3-5 16,-3-2 5-16,-1 2-2 16,-4-1 0-16,-5 1 1 15,0 0-3-15,-3 2 3 16,0 2-3-16,4 0 3 15,0 4-3-15,3 0 3 16,1 1-3-16,-4 0 2 16,0 0-1-16,0 0 0 15,-1-3 0-15,2-4-1 16,-2 0 4-16,2-3-5 16,1 2 6-16,-4 1-5 15,-2 1 2-15,1 5 0 0,-5-2-3 16,-5 3 4-16,2 0-4 15,-2-1 3-15,1-5-3 16,8-2 4-16,4-3-4 16,-1-6 5-16,2 3-1 15,-4 3 3-15,-5 4-5 16,0 1 0-16,-5 1 0 16,-3 2-2-16,1 1 4 15,0-3-3-15,1 0 2 16,6-2-3-16,1-4 4 15,2 0-2-15,2 1 0 16,-1 0 0-16,1 6 0 0,-4 4 0 16,0 0-1-16,1 0 3 15,-2 0-7-15,0 0 5 16,-2 0-3-16,3 0 5 16,2 0-2-16,2-1-1 15,5-9 1-15,2 0-1 16,1-1 3-16,3 1-3 15,2 5 2-15,5-2-2 16,5 5 1-16,4 1 1 16,0 1-2-16,-6-1 2 15,-1-5-1-15,0 0-1 16,-1-3 1-16,5-1 9 16,4-2 1-16,-1-2 1 0,2 2-8 15,0-1 2-15,0 4-5 16,4 4 0-1,-5-1 3-15,2 1-4 16,-5-1 2-16,-6 0-4 0,0-6 7 16,-2 1-6-16,5-2 3 15,5 0 0-15,-1 0 2 16,0 1-3-16,-7-1 0 16,-8 3 1-16,-5 1-1 15,-2 0 0-15,-2 4-1 16,3-2 3-16,-1 1-3 15,-1-1 2-15,4-1 0 0,4 0-2 16,3 1 1-16,4-2 1 16,-1 4-1-16,4 1 0 15,-4-1 2 1,4 4-3-16,-4-3 2 0,3-3-1 16,9 1 0-16,6-3 1 15,13-4 0-15,6 1-1 16,-1-2-1-16,-6 0 3 15,-9 1-3-15,-18 4 2 16,-12 2-5-16,-12 1 4 16,-15 5-7-16,-5-1 3 15,-7 2 4-15,-1-1-1 16,1 1 1-16,-1 0-2 0,0 0 4 16,-1 0-5-16,-4 0 6 15,-4 0-3 1,-2 0 0-16,0 3 0 15,-2 0-2-15,-4 2 4 0,2 3-2 16,-3 6 12-16,0 11 3 16,0 16 4-16,0 18-6 15,0 14-3-15,3 4-8 16,1-3 0-16,-3-12 0 16,2-12-2-16,-3-9 3 15,2-12-5-15,-2-8 4 16,0-4-2-16,0-6-7 0,-6-3-27 15,-21-5-109-15</inkml:trace>
  <inkml:trace contextRef="#ctx0" brushRef="#br0" timeOffset="130679.32">19751 8079 509 0,'-21'0'-50'16,"5"0"-20"-16,5 2 49 0,5 3 24 16,-1-1 12-16,7-4 8 15,0 0-10-15,0 0 1 16,0 0 3-16,0 0 15 16,0 0-2-16,0 0-5 15,0 0-7-15,12 0-8 16,4 0 2-16,5 0-8 15,7 0 4-15,3 0-8 16,5 2 2-16,6 0-2 16,1-2 3-16,2 1-4 15,2 1 2-15,1-2 0 16,3 0-1-16,-2 0 3 16,0 2-5-16,-1 1 4 0,-3-1-3 15,0 3 2-15,0-3-1 16,7-1 3-16,6-1-3 15,11 0 0 1,9-8 7-16,6-13-1 0,7-6 4 16,0 2-6-16,-2 0-2 15,-2 7-4-15,-7 6 5 16,2 5-4-16,-3 1 1 16,-6 3 1-16,-1 0-2 15,-1-1 2-15,5-4-2 16,13-6 2-16,17-5 1 15,9-9 7-15,5-2-7 0,3-3 0 16,-6 1 0-16,-9 3-3 16,-11 1 2-16,-13 4-3 15,-11 4 4 1,-11 2-5-16,-6 2 6 0,-3 4-5 16,1-2 3-16,1-1-2 15,4-3 3-15,4-3-2 16,4-1-1-16,8-1 1 15,4 3-1-15,1 4 3 16,-1 4-3-16,-7 3 2 16,-7 1-1-16,-4-2 1 15,-4 1-1-15,5-4 0 16,8-4 2-16,6-1 0 0,7-5 3 16,5-4-6-1,6 1 4-15,4-2-4 16,-1 6 3-16,-4 2-2 15,-9 2 1-15,-9 6-1 0,1-1-1 16,-2-1 3-16,5 1-4 16,5-6 4-16,5 1-4 15,1 2 3-15,-3-1 0 16,1 2 0-16,-3 1 0 16,-6-2-3-16,-2 4 4 15,-11 1-4-15,-7 1 4 16,-2 2-4-16,-6 1 4 0,7 0-3 15,6 2 1 1,9-6 2-16,9-1-3 16,7-5 2-16,4-1-1 15,2 0 1-15,-7 1-4 0,-10 5 3 16,-13 3-2-16,-19 5 4 16,-9 1-4-16,-7 3 3 15,-3 0 0-15,4-1-2 16,5 0 2-16,7-2-3 15,6-3 4-15,-1 0-3 16,-5 1 3-16,-5 1-4 16,-8 3 4-16,-9 1-3 15,-3 0 1-15,-3 0 0 16,0 0 1-16,3 0 0 16,7 0-1-16,5 0 3 15,4 0-4-15,5 0 4 16,-4 0-3-16,1 0 1 0,-9 0 0 15,-7 0-1-15,-10-2 1 16,-9 2-3-16,-1 0 4 16,0 0-2-16,0 0 6 15,0 0-3-15,0 0 1 16,0 0-5-16,0 0-1 16,3 0-1-16,13 0 0 15,7 0-29-15,-21 0-78 0,-19 0-358 16</inkml:trace>
  <inkml:trace contextRef="#ctx0" brushRef="#br0" timeOffset="131754.09">20506 7803 407 0,'-16'8'13'0,"11"-8"-11"0,5 0-4 16,0 0 3-16,0 0-2 16,0 0 2-16,0 0-4 15,0 0-2-15,0 0 8 16,0 0-2-16,0 0 14 15,0 0 9-15,0 0 6 16,0 0-3-16,0 0-6 16,0 0-11-16,0 0 0 15,0 0-8-15,0 0-1 16,0 2 0-16,0-1-2 0,-4 4 3 16,-2 0-3-1,1 2 1-15,-2-2-1 16,4-2 5-16,1-3-4 15,2 0 3-15,-1 0-3 0,1 0 0 16,0 0-2-16,0 3-6 16,0-3-35-16,0 0-39 15,1 0-30-15,7 3-24 16</inkml:trace>
  <inkml:trace contextRef="#ctx0" brushRef="#br0" timeOffset="132393.35">21334 7645 559 0,'-37'12'5'15,"23"-9"-10"-15,14-2 8 16,0-1-1-16,0 0 3 16,0 0-5-16,0 0 0 15,0 0 0-15,0 0-1 16,0 0 6-16,0 0-2 15,0 0 7-15,0 2-5 16,0-2 3-16,0 0-5 16,0 0 3-16,0 1-6 0,0-1-1 15,0 0 2-15,0 0 0 16,0 0-1-16,0 0-1 16,0 0 1-16,0 0 0 15,0 0 1-15,0 0 0 16,0 0 0-16,0 0-3 15,0 0 1-15,0 0 2 16,0 0-3-16,0 1 2 16,0-1-7-16,0 2-10 15,0 3-14-15,17 8-43 16,1 9-7-16,-5 9-189 16</inkml:trace>
  <inkml:trace contextRef="#ctx0" brushRef="#br0" timeOffset="133072.82">22551 7827 505 0,'0'0'-2'0,"-3"0"0"15,3 0 1-15,0 0 10 16,0 0 13-16,0 0-1 16,0 0-1-16,0 0 4 15,0 0 3-15,0 0-10 16,0 0-4-16,0 0-6 16,0 0 0-16,0 0 1 0,0 0-4 15,0 0 4-15,0 0-4 16,0 0 5-16,-2 0-5 15,-1 0 7 1,0 0-4-16,0 0-3 0,2 0 3 16,1 0-5-16,-2 0 1 15,2 0-2-15,0 0 3 16,0 0-5-16,-1 0 4 16,-1 0-3-16,-2 0 2 15,0 0 0-15,1 0-1 16,-3 0 1-16,0 0-1 15,1 0-2-15,3 1 1 0,1-1 2 16,1 1-5-16,0-1 7 16,0 0-5-16,0 0 1 15,0 0-1-15,0 0-1 16,0 2 1-16,0-2 0 16,0 0 2-16,0 0-5 15,0 0-3-15,0 0-19 16,0 1-18-16,0 18-68 15,6 16-77-15</inkml:trace>
  <inkml:trace contextRef="#ctx0" brushRef="#br0" timeOffset="148587.18">16367 6260 419 0,'-24'-11'12'0,"16"1"-12"15,3-2 0-15,2 2 3 16,3 6 2-16,0-2 3 16,0-2-6-16,0-10-1 15,13-8-1-15,8 0 6 16,5 1-2-16,2 9 0 16,0 7-2-16,6 6-3 0,4 3 2 15,5 7-1-15,2 17 3 16,-1 9 1-1,-2 12-2-15,-9 12-4 16,-14 10-3-16,-13 7-6 0,-6 2 7 16,-13-1-2-16,-17-3 2 15,-7-5 4-15,-4-9-3 16,4-13 7-16,3-13-4 16,10-14 5-16,11-11 11 15,10-6-3-15,3-1-10 16,0 0-6-16,20-10-5 15,21-2 11-15,27-9 1 0,17 0-2 16,12 4 2-16,-3 7-4 16,-9 10 2-1,-10 0-1-15,-12 2 1 16,-17 9-2-16,-11-1 1 0,-16-3 0 16,-12-3-1-16,-5-1 5 15,-2-3 0-15,0 3 7 16,0 2-6-16,-9 2-6 15,1 0-33-15,0-1-29 16,5-5-143-16</inkml:trace>
  <inkml:trace contextRef="#ctx0" brushRef="#br0" timeOffset="161059.74">24460 3689 126 0,'0'1'57'15,"0"-1"-42"-15,-1 0-8 16,1 0 9-16,-2 0 20 16,2 0 17-16,0 0-10 15,0 0-11-15,0 2-24 16,0-2 34-16,0 1-15 15,-1 0 20-15,1-1-12 16,0 0 1-16,0 0-12 16,0 0-8-16,0 0 2 15,0 0-20-15,0 0 12 16,0 0-13-16,-2 2 20 16,2-2-20-16,-1 3 12 0,1-2-9 15,0-1 8-15,0 0-5 16,0 1-1-16,-2-1 9 15,2 0-26 1,-1 0 22-16,1 0-17 0,0 0 24 16,0 0-19-16,0 0 9 15,0 0-5-15,0 0 3 16,0 0 5-16,0 0-21 16,0 0 17-16,0 0-15 15,0 0 22-15,0 0-15 16,0 0 10-16,0 0-8 15,13 2 7-15,11 3 5 0,9 3-2 16,3-2 10-16,-2 3-29 16,-4-4 23-1,-1-1-21-15,1-1 25 16,9 0-19-16,2 1 11 0,4 0-7 16,3-1 5-16,-3 0 1 15,1-2-16-15,-1-1 14 16,-1 2-12-16,-2-2 18 15,-5 1-17-15,-4-1 15 16,-2 0-10-16,2 0 7 16,-2 0-2-16,5 2-2 15,5-1 7-15,1 0-24 16,7-1 22-16,-4 1-18 0,0 1 26 16,-2-2-19-16,-2 0 11 15,-2 0-8 1,0 0 8-16,0 0 2 15,1 0-20-15,0 0 18 0,1 0-16 16,0 0 21-16,-1 0-19 16,4 0 17-16,2 0-13 15,0 0 9-15,1 0-3 16,0 0-1-16,-1-3 9 16,-1-1-26-16,-1-2 21 15,1 4-17-15,4-3 24 16,-3 0-15-16,6 3 8 0,0-2-7 15,-4 2 5 1,-2-2 5-16,-5 2-18 16,-3-1 13-16,1 2-14 15,0-2 21-15,1 0-17 0,1 2 14 16,0 1-12-16,-2 0 11 16,1 0-6-16,-3 0 1 15,-4-2 8-15,-4 2-24 16,-7 0 19-16,-5-1-17 15,-6 0 27-15,-5 0-18 16,-4-1 9-16,-2 2-8 16,0 0 6-16,0 0 1 15,0 0-11-15,0 0 5 0,0 0-14 16,0 0 22 0,0 0-24-16,0 0 2 15,0 0-20-15,0 0-23 16,2-7-83-16,8-10-38 0</inkml:trace>
  <inkml:trace contextRef="#ctx0" brushRef="#br0" timeOffset="187856.65">15211 7001 107 0,'0'-22'-95'16,"14"9"102"-16,19 9-12 0,10 4 10 16,2 13-10-16</inkml:trace>
  <inkml:trace contextRef="#ctx0" brushRef="#br0" timeOffset="198616.22">20373 7978 341 0,'0'3'9'0,"0"-3"4"0,0 0 13 16,0 0 38-16,0 0-20 15,0 0-23-15,0 0-3 16,0 0-10-16,0 0 12 15,0 0-12-15,0 0 8 16,0 0-6-16,-5 2 2 16,-4 0-6-16,-2 5 0 15,-1-4 4-15,5 3-1 0,1-3 5 16,-3-1-5-16,-1 0 7 16,-1-1-2-16,-1 0 1 15,-3-1-5-15,2 2 0 16,-2-2-4-16,3 0 0 15,-1 0-2-15,2 0-8 16,-1 0 9-16,2-3-8 16,-1-2 9-16,-3 0-7 15,-3-2 5-15,-2-1-7 16,1-2 4-16,0-2 2 16,1 1-5-16,3 2 3 15,-1-3-6-15,-2 1 9 16,2-1-6-16,1 1 5 0,3 3-6 15,1 0 6-15,2-2-5 16,2-3 0 0,-1-5 3-16,1-7-7 15,2 0 5-15,1-4-3 0,3 0 3 16,0 0 2-16,0-2 2 16,0 2-5-16,-3 1 5 15,0 2-1-15,0-3-4 16,0 2 1-16,1-2-2 15,1 1 7-15,-1-1-8 16,2 5 7-16,0 1-6 16,0 2 7-16,0 0-3 0,0 2-1 15,0 2 0 1,0 2-7-16,0 2 10 16,0 2-6-16,0-6 6 15,2 3-6-15,2-4 6 0,-1 2-7 16,3-1 7-16,-1-1-2 15,0 0-4-15,0 2 3 16,-1 4-4-16,-1 4 7 16,-1 1-5-16,-1 1 4 15,1 2-4-15,1 0 3 16,-2-2 0-16,3 2-3 16,1-3 3-16,3-1-8 15,-1 0 6-15,2-2-3 16,0 2 8-16,-2-1-8 15,-1 3 8-15,2 1-8 16,2-2 6-16,5 2-4 16,6-1-1-16,3 0 1 0,1 1-1 15,5 0 6-15,-5 1-5 16,-2 3 4-16,0-1-6 16,-1 1 5-16,1-2-2 15,4 0 1-15,-3 1 2 16,1 0-7-16,-2 1 7 15,0-1-7-15,1 2 10 16,0 0-7-16,0 0 3 16,0 0-3-16,-2 0 4 15,0 0-6-15,-2 2 0 16,4 3 1-16,-1 0-2 16,2 3 7-16,-3-1-5 0,-3 0 6 15,0 2-7-15,-4-3 5 16,0 0-5-16,1 4 3 15,-1-4 2-15,-3 1-6 16,0 2 4-16,-3 2-5 16,-2 0 10-16,-1 0-9 15,2 4 3-15,1 5-5 16,0 2 7-16,1 6 0 16,0 3-2-16,-2-1 3 15,0 1-5-15,-2-5 7 16,0-3-6-16,-1-1 6 15,-3-3-6-15,-1 3 5 16,-1 1-3-16,0-3 2 0,0 0 0 16,0-3-3-16,0-4 2 15,0 5-4-15,-1-2 8 16,-4 5-6-16,-3 4 4 16,-2 5-2-16,-2 4 1 15,-1 0-1-15,4-2 1 16,0-3-1-16,1-2-3 15,1-5 5-15,1-3-2 16,0-3 2-16,2-3-3 16,-8-3 3-16,2 4-1 15,-3 0 1-15,-1 0 2 16,-1 0-7-16,-3 3 4 0,-4 0-3 16,-2 0 6-16,-6-1-4 15,1-2 6-15,-7 1 4 16,-2 0-3-16,-2-2 3 15,3 2-3-15,5-5-4 16,3-2-3-16,3-1 6 16,1-2-7-16,2 0 4 15,0-2-5-15,2 1 7 16,-3-3-6-16,-4 2 3 16,-2 1 0-16,-2-4-5 15,0 0 4-15,3 0-2 16,5 0 7-16,4 0-5 0,1 0 4 15,1-2-7-15,2 0 5 16,1-1-2-16,6 3-2 16,3-1 2-1,3 1-7-15,1 0 10 0,2 0-9 16,0 0 7-16,0 0-5 16,0 0 3-16,0 0-3 15,0 0-5-15,0 0-2 16,0 0-10-16,0 0 0 15,0 0-8-15,0 0 3 16,0 0-1-16,0 0-4 16,0 0-42-16,0 0-41 15,2-1-69-15</inkml:trace>
  <inkml:trace contextRef="#ctx0" brushRef="#br0" timeOffset="199504.77">16052 7588 447 0,'-26'0'15'0,"-2"7"7"15,1 2 28-15,-1 4 11 16,-2 2-10-16,0 5-31 15,-4 3-8-15,-3 5-6 16,6 1 5-16,1 0-8 16,7 0 3-16,1 3 2 0,3 2-10 15,-1 6 4-15,-1 9-5 16,2 7 7-16,-1 13-2 16,1 15 1-16,3 9-2 15,1 3 2-15,4-1 1 16,7-8-4-16,4-8 3 15,0-8-2-15,10-4 5 16,16-3-5-16,8-3 7 16,6-3-7-16,9-1 4 15,5-5-5-15,1-6 3 16,6-6 2-16,3-8-11 16,3-3 9-16,-1-2-7 0,1-2 9 15,-6 3-3-15,-3-3-1 16,-2-5-1-16,-5-1 2 15,3-10-2-15,2-6-2 16,2-3 2-16,2-8-4 16,-2-17 3-16,-4-7 1 15,-8 0 0-15,-6 0-8 16</inkml:trace>
  <inkml:trace contextRef="#ctx0" brushRef="#br0" timeOffset="200868.5">15897 7633 130 0,'0'-6'234'15,"0"3"-228"-15,-2 1-1 0,-2 2 23 16,1 0 19-16,1 0-17 16,2 0-14-16,0 0-10 15,0 0-3 1,0 0 2-16,0 0-4 0,9 0-2 15,10 0 5-15,2 0 11 16,8-1-5-16,4-3-6 16,2-3 5-16,4-2-7 15,0-2 3-15,-2 0-5 16,1 3 3-16,-9 2-3 16,-2 2 2-16,-5 1 0 15,-1 2-4-15,1 1 2 0,5 0-3 16,3 0 6-16,3 0-3 15,2 1 1 1,4 5-1-16,1 0 1 16,5 1-1-16,-4 2 1 15,-5 1-1-15,0 1-3 0,-5 1 5 16,1 1-4-16,-3 2 3 16,-3 3-2-16,-3 0 4 15,1 1-5-15,-1 1 4 16,1 3 0-16,-2 1-4 15,-3-3 3-15,2 3-4 16,-3-2 6-16,-2 1-4 16,1-1 3-16,-5 1-4 15,2 3 6-15,-2 0-4 16,-1 1 2-16,-1-1-2 16,-5 5-3-16,1 1 6 15,0 0-5-15,-2 6 7 0,3 0-6 16,-2 0 4-16,-1 1-5 15,-1 0 5-15,0 0-3 16,-1 0-2-16,0-4 4 16,-2-1-4-16,0-2 5 15,0 1-3-15,0-1 3 16,0 2-6-16,-4-1 7 16,-3-1-2-16,-5 3 1 15,0 1 3-15,-1 1-7 16,-1 4 7-16,4-1-5 15,1-3 8-15,0-5-8 16,2-1 5-16,-1-5-5 0,-5-1 8 16,-4 2 8-16,-5-2-8 15,-2 4 1-15,-5-4-2 16,-1 0 1-16,0 3-3 16,-1-3 1-16,-1 2-5 15,0-2 0-15,0-2-1 16,3 0 2-16,0-4-3 15,4-4-4-15,-1-5 7 16,0-5-13-16,-1-5-6 16,5 0-29-16,-5-15-27 15,3-8-76-15</inkml:trace>
  <inkml:trace contextRef="#ctx0" brushRef="#br0" timeOffset="201649.41">15990 8227 458 0,'-10'-3'4'16,"2"3"-6"-16,1 0 20 15,0 0 17-15,-2 3-7 16,-3 17-24-16,1 8-3 16,-1 6 1-16,2 6 1 15,3 1 2-15,4 0 0 16,3 2 6-16,0 0-11 0,4-2 7 15,14-3-7-15,1-8 5 16,7-6-6-16,0-9 2 16,3-10-1-16,-1-5-4 15,-1-14 4-15,-1-18-6 16,-3-11 2-16,-2-11-4 16,-5-5-1-16,-7-3-1 15,-6 3 12-15,-3 10-2 16,-4 13 5-16,-22 10 9 15,-3 11-5-15,-9 3 5 16,1 7-5-16,3 5 11 16,0 0-19-16,11 3 0 15,8 5-4-15,11 1 1 0,4 0-19 16,7 1-82-16,17-6-47 16</inkml:trace>
  <inkml:trace contextRef="#ctx0" brushRef="#br0" timeOffset="202024.3">16644 8034 557 0,'0'0'11'0,"0"0"-12"0,0 0 32 16,0 0 11-16,0 0-20 16,0 0-21-16,-9 20-1 15,-9 12 4-15,-6 12 1 16,-5 8 0-16,-1 0 1 15,-1 6 4-15,-2 3-4 16,5 0-2-16,4-1-6 16,10-9 5-16,6-11-8 0,5-15 0 15,3-12-38 1,0-13-43-16,1-7-50 16,1-26-159-16</inkml:trace>
  <inkml:trace contextRef="#ctx0" brushRef="#br0" timeOffset="202329.48">16354 8092 499 0,'-9'-2'-2'0,"4"2"13"16,5 0 29-16,0 0-12 0,2 4-27 15,13 14-6 1,10 8 18-16,5 12 4 15,3 5-3-15,7 7 6 16,0 7-1-16,0-1-16 0,-2-2 3 16,-7-4-2-16,-1-10-2 15,-8-8-1-15,-6-11-2 16,-6-11 3-16,-5-6-1 16,-5-2 6-16,0-2-2 15,0 0 5-15,0 0-4 16,-16 0-3-16,-2 0-12 15,0 0-52-15,3 0-84 16</inkml:trace>
  <inkml:trace contextRef="#ctx0" brushRef="#br0" timeOffset="205900.22">16157 8622 265 0,'0'-5'-1'15,"-3"1"5"-15,-3 4-3 16,5 0 13-16,1 0 12 0,-2-2-8 16,2 2-13-16,0 0-2 15,0 0 2-15,0 0-1 16,0 0 4-16,0 0 3 16,0 0 5-16,0 0 2 15,-1 0 2-15,-4 0-12 16,1 0-4-16,-4 0-3 15,1 0-1-15,0 0 2 16,-1 0-5-16,-1 3 4 0,-1 3-4 16,1-1 6-1,-3 1-4-15,-3-2 3 16,1 0-4-16,-2-3 5 16,3 2 1-16,-5-3-4 0,1 0 5 15,1 0-2-15,1 0 9 16,3 0-2-16,3 0 0 15,2-5 2-15,-3-6 1 16,-1-1-6-16,-1-4-5 16,0 0 1-16,2 0-6 15,2-4 6-15,1 2-5 16,0 0 4-16,2-3-1 16,2 1-1-16,1-1-2 15,2 3 4-15,0 0-2 16,0 4-2-16,0-2 2 15,2 0-2-15,6 2 4 0,3-2-6 16,0 4 5-16,-1 1-3 16,3 1 4-16,-2 2-2 15,1-1 0-15,1 1 1 16,1 0-7-16,2-1 7 16,-2 4-6-16,-1 1 7 15,-3 1-7-15,-1 3 1 16,0 0-4-16,0 0 2 15,0 0 2-15,3 3 3 16,-2 6-3-16,0 4 0 16,-3 1 11-16,2-2-12 15,-3 4 7-15,-2-3-5 16,1 4 4-16,-1 1-4 0,-2 0 5 16,-1-1 0-16,-1-3-7 15,0 1 4-15,0-1-2 16,0 2 8-16,-4 7-6 15,-5 1 5-15,-6 3-6 16,0 0 4-16,1 1-1 16,3-3-3-16,8-5 3 15,1-3-10-15,2-7-3 16,0-5-16-16,12-5-34 16,4 0-66-16</inkml:trace>
  <inkml:trace contextRef="#ctx0" brushRef="#br0" timeOffset="207007.55">16763 8567 387 0,'-12'3'6'0,"-2"1"-2"15,2 1 10-15,-1 1 2 16,2 1 4-16,0-2-7 16,2 2-8-16,-2 0-6 15,-1 2 10-15,-6-3 1 16,-3-3 0-16,-3-3-3 16,-7 0 1-16,-1 0-2 15,-3-9 0-15,0-4 7 0,0-4-9 16,2-3 5-16,2-7-2 15,1-3 2-15,3-2-6 16,5 0 5-16,-1 0 2 16,8 3-7-16,-1 2 0 15,6 5-5-15,1 1 6 16,4 0-9-16,4-1 13 16,1-7-11-16,0-3 6 15,0 2-3-15,6 5 2 16,1 8-2-16,1 2-2 15,-2 1 2-15,4 0-4 16,2-1 6-16,-3 0-5 0,3 0 5 16,3 1-3-16,-3 0 1 15,5 3 0-15,-3-1 0 16,4 4-2-16,-2-1-3 16,4 6 6-16,0-3-6 15,4 3 6-15,0 0-4 16,3 3 3-16,1 0-3 15,-3 0 3-15,-1 0 0 16,-4 5-3-16,0 3 2 16,-2 0-1-16,-3 3 4 15,-3 1-2-15,0 1-1 16,-3 7 1-16,0 6 4 16,0 8-3-16,-6 10 1 0,-2 8 0 15,-1 5-6-15,0 4 7 16,0-2-5-16,0-5 4 15,0-4-3-15,-4-6 3 16,-3-5-3-16,1-3 3 16,-2-5-3-16,0-2-16 15,1 2-39-15,-8 2-27 16,-1 3-116-16</inkml:trace>
  <inkml:trace contextRef="#ctx0" brushRef="#br0" timeOffset="212192.21">14942 7519 449 0,'-27'0'13'0,"14"0"-13"16,4 0 5-16,-2 0 19 15,5 0 11-15,0 0-10 16,2 0-12-16,1 0-7 15,1 0 8-15,0 0 0 16,2 0-4-16,0 0-2 16,-2 0-6-16,2 0 3 0,0 0-3 15,0 0 6-15,-1 0-4 16,1 0 3-16,0 0-2 16,0 0 1-16,0 0 1 15,0 0-5-15,0 0 2 16,0 0-4-16,0 0 1 15,0 0 0-15,0 0-1 16,0 0 0-16,0 0 1 16,0 0-1-16,0 0 0 15,0 0 1-15,0 0-6 16,0 0 3-16,0 0-2 16,1 0 3-16,8 0-1 0,1 0 5 15,1 0-6-15,1 0 6 16,0 0-3-1,1 0 0-15,-4 0-1 16,0-2-2-16,0 0 8 0,6 1-7 16,-2-2 3-16,2 0-2 15,-1 1 4-15,0-1-3 16,0 2 0-16,5 0 0 16,-1-3-3-16,4 2 4 15,2-3-4-15,0 3 7 16,-2-1-6-16,5-1 5 15,-2 1-6-15,-1 0 5 16,0 0 0-16,-1 1-6 0,-1 0 7 16,-2 2-8-1,3-1 9-15,-4-1-4 16,5 2 0-16,0-1 0 16,4 0 0-16,5-1-1 0,3 0 2 15,4 0 0-15,4-2-4 16,1 2 4-16,3-3-1 15,0 0 0-15,-2 3-1 16,0-4 2-16,3 1-2 16,-3-3 3-16,3-3-1 15,-1 4-2-15,4-4 2 16,-4 3-4-16,-2 2 5 0,-1 1-3 16,-7 3 1-16,-2 2-4 15,-5-2-1 1,-1 1 0-16,-5 1 3 15,-2-2 2-15,-5 0-4 0,1 0 6 16,-4-1-7-16,-2 1 9 16,-2 0-5-16,-4 1 1 15,7 0 0-15,1-1-4 16,7 1-3-16,2-2 4 16,4 0-1-16,-1-2 2 15,3-1 3-15,1 1-5 16,0-2 4-16,-1 1 0 15,-3 0 1-15,-6 4-2 16,-6 2 2-16,1-2-1 16,2 1-4-16,1 1 7 15,6-3-6-15,1 0 6 16,0 2-6-16,3 0 6 0,-2 1-6 16,1 0 6-16,-3 0-3 15,-2 0-3-15,-8 0-3 16,-5 1-7-16,-3 3 11 15,0-1-3-15,-1 1 7 16,-2-2-4-16,2 0 3 16,0 2-1-16,0-2-1 15,0 1 4-15,-2-1-8 16,0 1 8-16,-1 0-7 16,3 0 7-16,-1-1-4 15,1 3 2-15,0-2-3 16,0 2 5-16,1-1-2 0,-2 0-4 15,-1-2 3-15,-1 1-1 16,-1-1 3-16,-1 1-5 16,-1 0 5-16,0 5-5 15,0 6 6-15,0 6-1 16,0 6 2-16,-7 2-1 16,-1 2-5-16,4 1 4 15,2 1-4-15,2-2 4 16,0 1-2-16,0 3 1 15,0-2-2-15,0 2 4 16,0 2-3-16,0-1-2 16,0 1 3-16,0 3-3 15,0 0 5-15,2 3-4 0,-2 2 4 16,0 3-4-16,0 2 4 16,0 1-1-16,0-1-2 15,0 0 3-15,0-1-7 16,0 1 6-16,0-1-5 15,0 4 6-15,0 4-4 16,-2 5 3-16,-2 1-3 16,-2 1 3-16,3-2 0 15,3-4-4-15,0-3 3 16,0-2-4-16,5-4 6 16,5 1-4-16,0-3 3 15,-4 0-3-15,0 1 3 0,-2 0-2 16,-1 9 1-16,-3 5 1 15,0 2-4-15,0 4 4 16,0-3-2-16,0-2 4 16,0 2-2-16,0 0 0 15,2 1-3-15,3 2 4 16,-2-3-1-16,0-2-2 16,3 0 3-16,-2 2-6 15,5 9 9-15,-2 8-8 16,2 8 11-16,-3 7-8 15,2-2 4-15,-7-3-5 16,-1-6 1-16,0-8 3 16,0-14-5-16,0-13 3 0,0-13-4 15,0-11 5-15,0-7-5 16,0-8 5-16,0-5-5 16,0-3 3-16,0-2-11 15,0-1-19-15,0 0-20 16,0-19-63-16,-1-22-162 15</inkml:trace>
  <inkml:trace contextRef="#ctx0" brushRef="#br0" timeOffset="-214721.17">11375 3214 349 0,'-9'-3'0'16,"1"-1"16"-16,1 3 4 0,0 0 5 16,4 1 17-16,0 0-15 15,3 0-19 1,-2 0 0-16,2 0-5 0,-1 1-3 16,-4 17-2-16,-1 8 4 15,-2 9 0-15,3 1 0 16,2-5-1-16,3-2-4 15,0-5 5-15,0-2-6 16,9-3 5-16,12-3-4 16,4-4-1-16,3-2-12 15,-1-8-1-15,1-2 2 16,2 0 1-16,-7-17-4 0,-4-6 7 16,-5-1 10-16,-9-4 2 15,-5-3 1 1,0-1 8-16,0-1 18 15,-10-1-1-15,-4 5-11 0,-3 5 2 16,0 4-13-16,5 4 2 16,3 7-5-16,2 4 10 15,1 3-9-15,-1 2-6 16,1 0-38-16,1 3-39 16,-1 8-105-16</inkml:trace>
  <inkml:trace contextRef="#ctx0" brushRef="#br0" timeOffset="-214308.52">12091 3049 423 0,'-24'12'9'0,"7"-2"-16"15,3 4 11-15,-1 4-2 16,2 9 2-16,-5 7-4 16,0 5 1-16,0 3 0 15,-1 0-9-15,-2-3-27 16,-1-4-70-16,-3-9-52 15</inkml:trace>
  <inkml:trace contextRef="#ctx0" brushRef="#br0" timeOffset="-214083.11">11787 3080 342 0,'0'-9'7'0,"0"8"-2"16,0 1 13-16,6 0-1 15,11 0-18-15,5 10 12 16,14 5 31-16,5 4-30 16,4 5 0-16,6 1-3 15,-2 0-5-15,-1 0-2 16,-9-1 2-16,-10 1-3 16,-11 6-3-16,-13 3-68 15,-5 5-79-15</inkml:trace>
  <inkml:trace contextRef="#ctx0" brushRef="#br0" timeOffset="-212275.47">10366 3661 9 0,'-1'0'16'0,"-2"0"15"16,0 0 6-16,2 0 14 15,1 0-24-15,0 0-2 16,0 0-10-16,0 0-12 16,0 0-2-16,0 0-13 15,4 0-12-15,13 0 22 16,-1 0 3-16,2 0-1 15,1 0-9-15,1 0-33 16,0 0-27-16,1 0 11 16</inkml:trace>
  <inkml:trace contextRef="#ctx0" brushRef="#br0" timeOffset="-211308.27">10675 3639 130 0,'0'0'33'0,"0"0"-14"15,0 0-18-15,-3 0-3 16,-6 0 3-16,-1 4 0 16,-1 1-3-16,-2-2 5 15,-4 1 4-15,0-1 18 16,-6 1 3-16,1 1-12 15,-4-1-8-15,-3 0-4 0,-3 3-2 16,1 0-1-16,-3 0-1 16,1 0 1-1,-2-2 1-15,0-5-3 16,4 0-4-16,-3 0 10 0,2-4-4 16,0-10 2-16,-1-2 5 15,2-4 6-15,2 2 2 16,0-2 7-16,3 0-5 15,1 1-5-15,5-1 1 16,3 2 9-16,3-2-15 16,10-1 4-16,4-7-10 15,0-8 0-15,9-8-5 16,8-8 3-16,-2-2 3 0,3 0-3 16,-6 2 0-16,-1 6 0 15,2 7 0 1,-2 7 0-16,3 3 1 15,0 3-2-15,-1 3 3 0,4 2-3 16,6-2 1-16,9 3-1 16,5-4-2-16,8 2 3 15,7 2-2-15,0 5 3 16,1 5-2-16,-3 5-9 16,-3 5-7-16,-5 0 3 15,-6 0-1-15,-8 9 2 16,-4 1-2-16,-8 3 8 0,-1-1 1 15,-1 1-2 1,0 3 7-16,1 2-3 16,-1 6 3-16,2 1 0 15,0 1 1-15,0 5 1 0,0-3-2 16,-6 2 1-16,-2 4-2 16,-1 2 3-16,-7 5-4 15,0 4-1-15,-7 1-1 16,-10-5 4-16,-7-1-13 15,-2-6 15-15,-6-3-3 16,1-2 4-16,-3-3-1 16,-2-3 0-16,-1-2-1 15,1-5 5-15,1-2 0 0,7 0-4 16,3-3 0 0,6-1-1-16,5-4 0 15,3-4 0-15,5 0-1 16,4-2 4-16,2 0-3 0,0 0 0 15,0 0-3-15,0 0-2 16,0 0-1-16,0 0 12 16,0 0-1-16,0 0 10 15,0 0 12-15,0 0-1 16,0 0-10-16,-3 0-4 16,-4 0-6-16,-8 8-6 15,-6 9-1-15,0 4-23 16,3 4-34-16,6-7-60 15</inkml:trace>
  <inkml:trace contextRef="#ctx0" brushRef="#br0" timeOffset="-211111.81">10643 3575 102 0,'0'0'0'16,"2"0"-38"-16,3 0 5 15,2 0 27-15,2 0 7 16,-3 0 1-16</inkml:trace>
  <inkml:trace contextRef="#ctx0" brushRef="#br0" timeOffset="-209236.13">14170 4043 9 0,'-7'5'22'0,"-4"-4"36"15,0 0 15-15,-3-1-11 16,-2 0-15-16,-2 0 9 0,-3 0-7 15,-3 0-12-15,1 0-10 16,-7 0 1-16,3 0-9 16,-3 0-6-16,0 0-8 15,2-7-2-15,-3-2-2 16,-1-6 3-16,-5 1-3 16,2-4 0-16,2-6 0 15,0-4 1-15,2-4 1 16,2-8-1-16,4-2 1 15,1-1-5-15,2-1 2 16,6 2 0-16,1 3 1 16,4 0-2-16,5 3 3 0,5-1-5 15,1-4 6-15,1-7-3 16,20-5-1-16,4-1 0 16,7 2-1-16,-4 3 2 15,-1 7-1-15,-2 4 1 16,-1 6 1-16,4 3 0 15,5 4-3-15,8 0 2 16,9 2-1-16,12-1-2 16,7 5 3-16,5 2-2 15,1 3 4-15,-1 3-3 16,-7 5 0-16,-12 6-1 16,-8 0 3-16,-10 0-3 15,-6 9 2-15,2 2-2 0,-5 3-1 16,2 4 3-16,3 2-4 15,-5 1 5-15,2 4-3 16,0 0 0-16,-5 2 1 16,0 1 1-16,-1 1 0 15,-3 3-2-15,-2 2 2 16,2 5-2-16,-3 9 5 16,-3 4-5-16,-8 8 4 15,-1 3-3-15,-6 1 3 16,0 1-1-16,-10-1-1 15,-11-5 1-15,-4-4 0 16,1-10 1-16,-6-6-1 0,2-8 3 16,-4-2-3-16,-6-3 5 15,4 1 0-15,-10-2 0 16,-3-2 4-16,-3-1-6 16,-12-1-1-16,-5 1-3 15,-3-4 6-15,-2-5-6 16,10-5 2-16,7-1-3 15,8-1 3-15,15-3-2 16,5-2 0-16,8-1-10 16,5 1-16-16,6-1-5 15,0 3-31-15,5 1-37 16,1-2-171-16</inkml:trace>
  <inkml:trace contextRef="#ctx0" brushRef="#br0" timeOffset="-200159.78">9042 7457 399 0,'-19'0'17'15,"-3"0"-12"-15,5 0 21 16,11 0 25-16,2 0-15 16,3 0-11-16,-2 0 1 0,0 0-2 15,-2 0-8 1,-4 0 4-16,-1 0-10 15,-7 0-2-15,-2 8-5 16,-2 5-1-16,-3 0 0 0,2 2-1 16,3 0 4-16,2-4-6 15,1 2 6-15,1-2-5 16,2-2 7-16,-1 5-5 16,4 0 2-16,-2 3-4 15,-2 5 1-15,1 2 2 16,0 3-7-16,-5 9 6 15,4-1-4-15,-2 4 4 16,1-1-3-16,3-8 3 0,0-2-2 16,5-4 3-1,1-1-1-15,3 5 5 16,1 3-1-16,1 2-8 16,1 5 6-16,0 0-6 0,0 0 5 15,3 3-3-15,6 1 3 16,0-1-5-16,4 1 3 15,-2-3-1-15,-1-3 0 16,3-1-1-16,-2-2-1 16,4-1 4-16,-2-1-5 15,1-3 4-15,2-2-3 16,5 2 3-16,0-3-2 16,4 1 3-16,6 3-1 15,-7-4-3-15,6 2 4 16,-5-4-6-16,0-3 8 15,0-1-6-15,1-2 2 0,-2-5-1 16,0 0-1-16,1-4 5 16,-1 0-5-16,7 1 4 15,2-2-7-15,3-1 6 16,-2-1 0-16,0-1 0 16,1 0-3-16,-3 1 6 15,6-3-5-15,-4-1 3 16,-1-1-2-16,2 0-2 15,1 0-2-15,1-3 2 16,1-6 2-16,0-2-2 16,1-2 3-16,1-2-2 15,-1-5-2-15,-3 1-2 16,-3 0 3-16,-7 1-1 0,1 4-3 16,-3-3 4-16,-3 2-2 15,-5-2 7-15,2-1-7 16,-2-4 3-16,7-5 0 15,-1-2 2-15,-2-3-2 16,0-2-3-16,-1 0 0 16,-3 5-3-16,1 4 7 15,-3 2-3-15,-7 3 4 16,3-5-4-16,-3-3 6 16,2-1-3-16,1 0 2 15,-3-2 0-15,1 2-7 16,-4 0 7-16,-1 1-2 0,-3 0 2 15,0-1-3-15,0-1 2 16,0-8-2-16,0 1 2 16,-4 0-8-16,-2 2-4 15,1 6 10-15,-1 1 0 16,-4 1 3-16,0 0-3 16,-7-1 1-16,1 1-1 15,-3 0 2-15,0-3 1 16,-1 1-1-16,-6-1-1 15,4-4-3-15,-3 2 4 16,-4 0-4-16,3 2 5 16,-4 2-3-16,-5 7 2 15,4 2 0-15,-7 1 1 0,-6 2-2 16,0 1-2-16,-5 3 2 16,1 2 0-1,6 2 3-15,0-1-2 16,3 2 2-16,1 2-1 0,5-1 1 15,1 3 3-15,2 3-5 16,0 0 1-16,-6 0-3 16,0 7 2-16,-4 5-3 15,-7 2 9-15,-4 6-7 16,3 0 8-16,-1 1-5 16,6-1 3-16,4 1-2 15,4 0-7-15,9 1 3 0,7-1-7 16,8-1-28-16,10-1-62 15,1-2-54-15,0-9-204 16</inkml:trace>
  <inkml:trace contextRef="#ctx0" brushRef="#br0" timeOffset="-197297.21">8892 8758 427 0,'0'-2'21'0,"0"0"-14"16,0 2 4-16,0 0 15 16,0 0-6-16,0 0-19 0,0 0 1 15,0 0 9-15,0 0 24 16,0 0-11-16,0 0-3 15,0 0-5-15,0 0 6 16,0 0-11-16,0 0-6 16,0 0-3-16,0 0-2 15,0 6 3-15,-4 6-3 16,-3 3 4-16,0 1-5 16,3 0 2-16,-1-2 1 15,2 2-2-15,-1 2 2 16,1 0-5-16,-4 3 5 15,-1 0-3-15,2 1 6 0,2 4-3 16,-4 1 6-16,1 3-1 16,-2 4 0-16,1-1 1 15,-3 5-6-15,0 1 4 16,2 1-4-16,-4-1 2 16,2 0 1-16,2-3 4 15,-4 3-4-15,2 4 4 16,-2 6-4-16,-2 9-1 15,-1 6 0-15,-2 4-6 16,-4 7 2-16,1 5-2 16,0-1 5-16,0-3-4 15,-1-2 3-15,1-3-1 16,-3 1 0-16,2 5 0 0,-2 2-1 16,1 3 0-16,-2-1-2 15,-3 1 4-15,4 2-5 16,-4-4 8-16,1-4-6 15,3-8 4-15,-1-8-4 16,4-8 4-16,-1-7-2 16,4-3-6-16,0-5 5 15,3-3-3-15,2 1 7 16,4-1-6-16,-3 0 3 16,0-2-2-16,3 1 2 15,0 1-1-15,2 3 0 16,1 1-1-16,-2 2-4 0,1-4 9 15,2-8-10-15,1-5 11 16,4-14-8-16,0-3 4 16,0-6-9-16,0 0 3 15,0 0-3-15,0 0-5 16,12 0 7-16,10 0 1 16,2 0 7-16,6-11-6 15,4-6 4-15,-1-1 0 16,5 0 2-16,1 0-1 15,0 0-1-15,7 4 1 16,0 0-7-16,6-2 9 16,3 0-6-16,-1-1 7 15,1-1-5-15,2 1 3 0,-2 2-4 16,1 0 4-16,4 2 0 16,2-1-5-16,-1 0 4 15,0 0-6-15,1 3 11 16,-5 0-9-16,-1 1 6 15,4 2-6-15,2-3 7 16,5 0-3-16,6 0-1 16,2-3 2-16,2 1-9 15,-4-1 11-15,-1 0-9 16,-1 0 10-16,-4 1-7 16,-2 1 5-16,0 3-3 15,-7-1 2-15,-3 3 0 0,-6-1-5 16,3 3 6-16,1 0 6 15,7-2 6 1,7-1-13-16,6-2 2 16,1-1-4-16,3 0 4 0,-7-2-4 15,-4 4 3-15,-6-1 1 16,-9 7-11-16,-2 0 10 16,-6 2-9-16,2-1 11 15,-2 0-6-15,6-1 4 16,5-3-5-16,1-2 5 15,0-3 0-15,-3-2-8 16,-7 1 8-16,-6 2-8 16,-4 2 10-16,-9 2-7 15,-3 5 5-15,1-2-6 0,-2 2 6 16,1-2-1 0,-2 1-2-16,-2-3 4 15,-7 0-12-15,-3 2 10 0,-2 1-7 16,-4 2 12-16,-3 0-10 15,0 0 8-15,0 0-4 16,0 0 5-16,0 0-2 16,0 0-4-16,0 0 1 15,0 0-3-15,0 0 14 16,0 0-9-16,0 0 8 16,0-1-5-16,0 1 3 15,0 0-3-15,0 0 0 16,0-1 2-16,-3 0-9 15,-7-5 5-15,-2-1-10 16,-6-6 12-16,0-3-11 0,-4 0 11 16,0-6-8-16,-2-2 3 15,-2-6 0-15,1-2 0 16,-2-1-3-16,2-4-6 16,3 5 15-16,1 0-13 15,0 0 10-15,6 2-9 16,-3-1 9-16,2-1-5 15,1 2 3-15,-4-4 1 16,-1 2-11-16,-4 1 11 16,-1 0-9-16,0 1 12 15,1-2-7-15,0 0 3 16,3-3-4-16,2 2 5 16,2 2-1-16,1 4-2 0,3 3 1 15,-2 3-8-15,0 1 10 16,3 0-6-16,-3 2 10 15,3 1-11-15,-3-2 7 16,2-4-3-16,-3 0 3 16,2-2-3-16,-1 1-5 15,-1 1 7-15,0 2-7 16,0 0 10-16,-1 3-9 16,3 0 9-16,0 4-9 15,0 3 9-15,-2-5-5 16,7 3 1-16,-5-6 3 15,-1 1-15-15,-1 2 18 0,0-4-16 16,-1 1 17-16,-1-3-12 16,-2-3 8-16,2 1-8 15,-3-2 8-15,0-1-3 16,-2 1-8-16,3-1 8 16,-2 5-8-16,0 3 9 15,5 0-5-15,1 6 6 16,2 2-7-16,2 1 8 15,-1 2-4-15,5 0 2 16,-1-4 0-16,-1 2-9 16,2-5 9-16,-2-3-8 15,-3-3 10-15,2 0-7 16,-5-3 5-16,1 3-5 0,-4-4 8 16,2 4-5-16,-2-1-3 15,1 2 5-15,1 0-6 16,4-2 7-1,-2 2-5-15,2-1 5 0,-1 2-7 16,4-1 7-16,-1 2-2 16,0 1 0-16,2-1 1 15,-2 2-8-15,-2 0 8 16,2 2-7-16,-2 3 12 16,3 0-9-16,0 1 4 15,-1 1-4-15,-1-1 5 16,3 2-1-16,-4-1-4 0,7 1 3 15,-1 3-6-15,4 0 10 16,2 3-8-16,1 2 6 16,0 0-5-16,0-2 4 15,0 2-3-15,0 0 1 16,0 0 2-16,0 0-9 16,0 0 10-16,0 0-10 15,0 0 13-15,0 0-6 16,-2 0 3-16,-1-1-4 15,-2-5 5-15,0 1-3 16,-1-2-1-16,3 3 0 16,0 3-6-16,3-1 10 15,0 2-7-15,0 0 7 0,0 0-10 16,0 0 6-16,0-2-6 16,0 2-3-16,0 0-1 15,0 0-16-15,0 0-2 16,0 0-24-16,0 0-36 15,0 0-85-15</inkml:trace>
  <inkml:trace contextRef="#ctx0" brushRef="#br0" timeOffset="-194027.54">7311 7596 120 0,'-14'-33'-3'0,"0"-6"-104"16</inkml:trace>
  <inkml:trace contextRef="#ctx0" brushRef="#br0" timeOffset="-193953.28">7211 7291 106 0,'-9'-16'-39'0</inkml:trace>
  <inkml:trace contextRef="#ctx0" brushRef="#br0" timeOffset="-193141.35">7051 7009 198 0,'-6'9'13'0,"2"2"-14"16,1 0 6-16,0 5 5 16,3 2 9-16,0 8-3 15,0 9-6-15,0 6 1 16,0 8-9-16,0 5 10 16,4 6-1-16,5 3 13 0,0 3-13 15,1 4 1-15,3 0-4 16,-1 5 3-16,2 3-4 15,3 7-1-15,-2 4-2 16,-3 4 1-16,-1 4 2 16,-1 2-5-16,-1 2 6 15,-2 3-3-15,6 2 2 16,-1 1-1-16,5-4 3 16,2-5 0-16,3-3-6 15,2-3 2-15,0-2-1 16,2 6 0-16,-1 0-3 15,-1-1 2-15,2 2-3 0,-5-4 6 16,-4 2-3-16,-7-1 0 16,0 1 1-16,-4-2-1 15,2-2 8-15,4 1-5 16,0-3 2-16,5-5-7 16,0 1 4-16,4-4-1 15,-3-1 1-15,-1-1 3 16,-1 2-8-16,-6 1 4 15,0 1-4-15,-5 1 4 16,-4-5-1-16,1 0 3 16,3-4-3-16,1-1 1 15,7 1-1-15,0 6-2 16,6 6 2-16,4 8-6 0,-1 5 7 16,2 0-8-16,-3-1 10 15,-5-6-8-15,-6-10 6 16,-4-16-5-16,-4-23-4 15,-2-20 3-15,0-18-2 16,0-6-24-16,0-34-50 16,-6-34-36-16</inkml:trace>
  <inkml:trace contextRef="#ctx0" brushRef="#br0" timeOffset="-191212.71">7035 7052 397 0,'-9'0'13'0,"0"-1"-13"16,8 1 13-16,1-1 12 15,0 1-18-15,0 0-6 16,0 0-5-16,0 0 2 16,0 0-1-16,0 0 2 0,0 0 0 15,7 0 1 1,5 0 2-16,4 0-3 16,7-2 0-16,3-7 1 15,0-4 4-15,5-2-3 0,5-2 3 16,3-1-4-16,5-2 2 15,5 2-2-15,-1 2 2 16,-2 3 2-16,-8 3-10 16,-3 2 8-16,-3 1-3 15,-3-1 3-15,3-1-2 16,2 0 1-16,1-1-1 16,3 2 5-16,4 1 0 0,-2 1-5 15,4 2 3 1,0 1-7-16,-3-1 9 15,1 0-6-15,0-2 4 16,-2 1 0-16,3-1 6 0,5-1-2 16,-4-3 5-16,7-2-5 15,0-1-9-15,7 1 5 16,8 1-5-16,2-2 6 16,3 2-6-16,1-3 7 15,2-3-7-15,1 1 6 16,2-5-3-16,4-2-2 15,4 0 2-15,1-1-3 16,-4 1 6-16,-2 3-7 16,-1 1 6-16,0 3-5 15,3 1 5-15,0 0-4 16,1 1 1-16,1-3 4 16,-4 3-9-16,5-2 4 0,1 2 0 15,7 1 3-15,-5 2-4 16,2 3 3-16,0 2 0 15,-4 5-1-15,-1 1 0 16,-4 0 0-16,-10 0 0 16,-5 0-4-16,-5 3 5 15,-6 2-6-15,-5 0 6 16,-6-3-3-16,-5 0 3 16,-10 0-4-16,-10-1-2 15,-6-1 0-15,-8 0 1 16,-3 1 5-16,-2-1-4 15,0 0 7-15,0 0-3 0,0 0 2 16,0 0-1-16,0 1 2 16,0-1 0-16,0 0-1 15,0 0 1-15,0 0-3 16,0 2 9-16,0-2-5 16,0 1 2-16,0 1-9 15,0 9 3-15,7 8-4 16,2 9 6-16,6 7 1 15,2 3-2-15,0 4 0 16,0 5-4-16,-7 10 7 16,1 4-5-16,-5 11 10 15,1 4-5-15,5 5 3 16,0 8-3-16,4 4-4 0,-4 3-1 16,6 6-5-16,0-7 10 15,0-1-10-15,0-1 11 16,1-6-7-1,2-2 2-15,0-5-1 0,4 1 2 16,2-3 0-16,-2-3-4 16,3-1 4-16,-1 0-4 15,-4 4 5-15,-1 3-6 16,-3 0 6-16,-5 4-4 16,2 1 1-16,-4 2 0 15,3 2 2-15,-2-1-1 16,-2-3-7-16,2-1 10 0,2-10-6 15,6-5 5-15,4-6-4 16,3-3 5-16,-1 3-6 16,1-1 4-1,-5 0 1-15,-4 5-4 0,2 6 1 16,-8 4-5-16,-5 8 8 16,-2 0-5-16,0 0 5 15,-2-4-4-15,4-6 1 16,2-5 2-16,3-7 6 15,1-2 1-15,2-3-10 16,-2 5 7-16,4 6-7 16,-3 6 15-16,-2 10-2 15,-3 5-2-15,-2 0 0 0,4 2 5 16,-2-5-8-16,2-10-5 16,7-3 7-1,1-7-9-15,-1-1 4 16,2 0-4-16,-6-1 3 0,-3 0-2 15,-5-5 4-15,-4-1-3 16,-3-4 0-16,0-11 2 16,0-7-7-16,0-9 6 15,-3-7-7-15,2-6 9 16,-1-7-8-16,1-3-8 16,-10 1-48-16,-20-7-120 15</inkml:trace>
  <inkml:trace contextRef="#ctx0" brushRef="#br0" timeOffset="-189908.68">7676 12372 407 0,'3'-4'9'15,"4"-2"-13"-15,-1 0-6 16,0 0 13-16,-2 0-3 16,1 4 0-16,-5 0 3 0,0 1-9 15,0 0 11-15,0 1-4 16,0 0 18-16,0 0-1 15,0 0 11-15,1 0-16 16,5 0-5-16,6 0-7 16,2-5-1-16,12-3 4 15,3-2 6-15,8 1 10 16,9-3-12-16,0 1-2 16,8 1-5-16,1-1 4 15,3 3-4-15,-4 0 2 16,1-2-1-16,3-1-7 15,-3-3 8-15,3-1-8 0,9-3 11 16,-1-1-2-16,5-1 17 16,5 0-11-16,-3 2-2 15,7 2-1-15,2 0-7 16,-3 0-1-16,-2 2-1 16,-2-3 5-16,-5 2-7 15,3-3 10-15,2-5-8 16,6-2 12-16,3-5 2 15,2 2-2-15,-1 3-2 16,-6 2-11-16,-6 2 6 16,-1-1-7-16,0 2 9 15,-2 3-7-15,-8 3 5 16,-1 3-4-16,-6-2 3 0,-4 3-1 16,2-1-1-16,5-1 2 15,5 1-5-15,7-3 11 16,7-4-4-16,2-1 4 15,3-2-6-15,4 2 2 16,4-2-3-16,0 0 0 16,4-2 2-16,-6 3-8 15,-9-1 8-15,-3-2-6 16,-6 1 8-16,6-4-6 16,-2-1 5-16,1-2-1 15,-5 4 3-15,0 0-4 16,-3 1-1-16,0 5 3 0,-4 1-6 15,-4 6 5-15,-10 4-4 16,-10 1 3-16,-6 0-4 16,-3 2 4-16,-4-3-3 15,6 0 3-15,0-3 0 16,-2-1-3-16,-5 2 1 16,-10 2-3-16,-7 2 7 15,-5 6-5-15,-3 0 6 16,0 0-3-16,-4-3 8 15,-25-2-23-15,-19-6-91 16,-17-5-137-16</inkml:trace>
  <inkml:trace contextRef="#ctx0" brushRef="#br0" timeOffset="-188748.19">11919 8335 578 0,'-13'0'13'0,"8"0"10"16,5 0 18-16,0 0-22 16,0 0-14-16,5-2-13 0,20-1 1 15,13-1 7 1,4-1 3-16,-2-1-3 15,-4-1-2-15,-8 3 3 16,-10 3-3-16,-7 1 5 0,-4-2-4 16,-6 2 2-16,-1 0-1 15,0 0 5-15,0 0 0 16,0 0-1-16,0 0-1 16,-5 0-4-16,-4 0 5 15,-1 0-8-15,4 0 7 16,2 0-5-16,3 2 4 15,1-1-4-15,-5 6 2 16,1 7-1-16,-5 7-2 0,-4 8 2 16,2 7-2-1,2 6 5-15,4 5-4 16,4 9 5-16,1 5-4 16,0 3 5-16,0-5 0 0,3-6 3 15,7-6-5-15,1-4-4 16,-2-8 5-16,-2-7-6 15,-2-10 8-15,-4-5-7 16,-1-6 4-16,0 1-4 16,0-2 4-16,0 2-22 15,-15 3-28-15,-4-3-23 16,-3 1-15-16,2-4-11 16,-1 1 33-16,-1-1 32 15,1 1-15-15,3-2 43 16,6-1 29-16,4-3 53 15,5 0 8-15,3 0-39 0,0 0-20 16,0 0-20-16,10 0-6 16,15-3-1-16,15-11 35 15,8-4-5-15,3 1-7 16,-2 1-12-16,-1 0-4 16,-7 5-5-16,-6 3-6 15,-10 1 9-15,-10 4-6 16,-8 2 2-16,-4 1-3 15,-3 0 6-15,0 0 5 16,0 0 0-16,0 0-1 16,0-2-9-16,2-3-5 15,7-9-63-15,7-8-90 16</inkml:trace>
  <inkml:trace contextRef="#ctx0" brushRef="#br0" timeOffset="-187884.5">12823 8219 454 0,'-18'-10'47'0,"-3"3"-43"16,3 2 5-16,0 0 38 16,-1 2-30-16,2-3-11 15,0 2 14-15,-2 2-12 0,-4 2 10 16,-6 0 0-16,-3 0-5 16,-7 15-2-1,-4 5 1-15,1 8-5 16,3 6-5-16,5-4 5 0,12-2-5 15,7-6 13-15,9-1-15 16,6-1 1-16,0-2-2 16,3 0 0-16,10-2-2 15,-1-2 1-15,3 0 4 16,5-4-9-16,-3-2 8 16,1-2-6-16,6-4 10 15,4-2-11-15,4 0 5 0,2 0 1 16,2 0 2-1,-5-4-1-15,-1 0-4 0,1 0 3 16,-4 4-5 0,1 0 8-16,0 0-4 0,-1 0 2 15,-5 7-3-15,-1 7 3 16,-1 1-2-16,-2 2 1 16,-2 2 0-16,-5 8-9 15,-1 7 12-15,-7 9-6 16,-3 5 9-16,0-3-9 15,0-3 7-15,0-7-3 16,-13-7 1-16,0-3 3 16,-4-2 0-16,-4 0 3 15,-9-3-8-15,-1-3 19 16,-4-3-12-16,-3-4 13 16,-2-5-14-16,-5-1 3 15,-1-1-4-15,1 0-1 0,3-2 0 16,14 1-10-16,12 1 10 15,5-1-9-15,8-2 8 16,3 0-22-16,0 0-50 16,0 0-57-16,0-11-289 15</inkml:trace>
  <inkml:trace contextRef="#ctx0" brushRef="#br0" timeOffset="-182091.3">8876 7994 172 0,'0'9'-16'16,"10"-8"0"-16,2 1 3 0,-3-2 0 16,-1 0-16-16</inkml:trace>
  <inkml:trace contextRef="#ctx0" brushRef="#br0" timeOffset="-180608.13">8925 8076 93 0,'0'0'2'0,"0"0"-1"0,0 0-3 16,3 0-2-1,-2 0-16-15,2 0 1 16,1 0-7-16,-1-2 1 0</inkml:trace>
  <inkml:trace contextRef="#ctx0" brushRef="#br0" timeOffset="-179820.16">8925 8076 175 0,'25'-48'83'0,"-25"48"-22"16,0 0-1-16,0 0-8 16,0 0-24-16,0 0-4 15,0 0 5-15,0 0-3 16,0 0 0-16,0 0-2 16,0 0 6-16,0 0-12 15,0 0-9-15,-4 0-1 16,4 0-6-16,0 0 4 0,0 0-6 15,-3 0 5-15,2 0-5 16,-4 3 5-16,-3 4-5 16,2 2 0-16,-2-2 3 15,0 4-2-15,4 3 0 16,-1 1-3-16,2 2 6 16,0-1-6-16,3-1 8 15,0 1-7-15,0 0 4 16,0-4-2-16,0 4 3 15,0-2-3-15,6-1-4 16,2-2 3-16,-4 0-2 16,3-1 3-16,1-2-2 15,-2 2 2-15,5-3-2 0,3 1 1 16,3 2 1-16,2-5-2 16,0 3 5-16,2-6-11 15,-1 1 10-15,-4 0-5 16,3-2 4-16,-2-1-3 15,-4 0 0-15,5 0-1 16,-3 0 1-16,1-9 1 16,-1-11 0-16,0-3-1 15,-5-5-1-15,0-3 5 16,-4 0-5-16,-2 4 2 16,-4 0-1-16,0 3 1 15,0 4 0-15,-4 4 1 0,-7 2 2 16,-4 5-7-16,-3-2 8 15,-2 5-3-15,1 0 7 16,-3 2-9-16,0 1 8 16,4 2-6-16,-1 0 2 15,2-1 1-15,-1-1-7 16,6 2 3-16,2 1-3 16,9 0 5-16,-1 0-2 15,1 0 1-15,1 0-6 16,-2 0-7-16,1 0-14 15,-4 0-5-15,-1 13-18 16,1 0-37-16,0 1 32 16,5-1-29-16,0-5-3 0,0-1-2 15,0 0 59-15,0-1 23 16,5 2 6-16,3 2 4 16,1 6 1-1,3-4-1-15,1 6-4 0,-1 2-16 16</inkml:trace>
  <inkml:trace contextRef="#ctx0" brushRef="#br0" timeOffset="-178501.11">9291 8396 276 0,'-4'4'-1'0,"1"0"14"15,2-4 40-15,1 2-26 16,0-2-17-16,0 0 8 0,-3 1 27 16,0 1 4-1,-3 2-18-15,-2 3-11 0,-2-2 8 16,-1 2-3 0,-1 1-1-16,1-1 2 0,-3-1-4 15,5-1-3-15,-3-2-9 16,3 0-1-16,-1 0-2 15,-5-3 1-15,3 0-4 16,-6 0 0-16,0 0-2 16,-1 0 0-16,-2 0 0 15,-3 0-4-15,2-2 7 16,-3-4-7-16,-1 0 9 0,1-2-6 16,0-1 5-16,-1-2-8 15,2-1 4 1,2-2 0-16,4 0-5 15,2 1 3-15,2 0-4 0,-2 0 6 16,5-3-5-16,-2 0 5 16,1-1-1-16,3-1 2 15,-1 3-3-15,1-2 1 16,3 0 0-16,0 2-6 16,-1-2 7-16,2 2-5 15,-1-2 3-15,3 2-1 16,0-3 1-16,2-2-2 15,1 5 2-15,0 0 2 0,0-1-7 16,0 1 5-16,0-2-5 16,0 1 7-1,0 1-3-15,1 1 1 16,5 0-2-16,0 2 3 0,0 0-4 16,1 2 2-16,2-2 1 15,-1-1-5-15,1 0 7 16,3 4-6-16,0 0 8 15,1-2-7-15,-1 2 3 16,0-1-1-16,0 3 2 16,0 0 0-16,1 0-5 15,-4 0 4-15,6 0-4 16,0-1 7-16,0-2-4 16,1 2 2-16,-1 1-2 15,0 1 4-15,-4 1-5 16,0 0 2-16,3 2 1 0,5-1-6 15,5 2 7-15,4-3-5 16,2 0 6-16,1-1-4 16,-4 1 2-16,-2 1-2 15,-4 1 2-15,-6 0 0 16,-3 3-4-16,-3 0 3 16,-3 0-4-16,2 0 4 15,0 0-3-15,1 3 6 16,3 4-5-16,4 3 4 15,7 5-3-15,-1 0 3 16,5 4 1-16,-2-3-9 16,-1 1 8-16,-4-3-4 15,-3-2 5-15,-3-1-5 0,-1-4 5 16,-2 1-5-16,0 1 4 16,0 3-3-16,0 2 0 15,0 7 3-15,0 0-4 16,-1 6 5-16,-1 0-4 15,-3 4 6-15,2 0-6 16,-4 1 4-16,-2 1 0 16,-2-1 0-16,0-4 0 15,0 4-5-15,-11-3 7 16,-4-2-2-16,0 2 9 16,-4-3-7-16,-1 1 3 15,-3-4-4-15,-1-2 1 0,2-4-4 16,1-2 0-16,-2-1-2 15,0-2 2-15,0 1 0 16,5 1-4-16,4 0-9 16,11 0-39-16,3-2-41 15,0-6-216-15</inkml:trace>
  <inkml:trace contextRef="#ctx0" brushRef="#br0" timeOffset="-175704.58">12021 9290 222 0,'0'0'60'15,"0"0"-25"-15,0 0 9 16,0 0 16-16,0 0-11 15,0 0-11-15,0 0-4 16,0 0-3-16,0 0 2 0,0 0-3 16,0 0-21-16,0 0 0 15,0 0-7 1,0 0 7-16,0 0-8 16,0 0 2-16,0 0-3 0,0 0 2 15,0 0-1-15,0 0-5 16,0 0 6-16,0 0-4 15,0 0 7-15,0 0-5 16,0 0 4-16,0 0-4 16,0 0 3-16,0 0-3 15,0 0 0-15,0 0 2 16,0 0-8-16,4 0 8 0,1-2-5 16,4 1 5-16,2-2-1 15,2-1 1-15,0 2 0 16,-2 0 0-1,-1 0-1-15,-2 2-1 0,-4-2 1 16,5 2-3-16,1 0 7 16,0-3-4-16,-1 2 3 15,4-1-5-15,-3-1 2 16,6 1 1-16,1-3 1 16,-1 3-2-16,-1 0-6 15,6 2 7-15,1-1-6 16,-1-2 9-16,3 0-7 15,-5 0 5-15,-5 1-4 16,-5 2 4-16,-2 0-2 16,-1 0-3-16,5 0 1 15,3 0-1-15,2 0 5 16,4 0-5-16,-2 0 6 0,3 0-6 16,0 0 5-16,-5 0-3 15,2 0 1-15,-3-2 3 16,1 1-9-16,-2 1 8 15,-2-1-8-15,0 1 12 16,4-2-9-16,4 1 4 16,2-2-2-16,4 0 3 15,0-2-1-15,-1 5-3 0,2-3 1 16,-2 0-3 0,1 2 6-16,0-2-6 15,1-1 7-15,0 1-6 16,4-1 5-16,0 0-3 0,1-3 2 15,1 4 0-15,-5-4-8 16,0 3 8-16,-5-1-8 16,-1 1 12-16,-3 3-7 15,-4-2 2-15,-3 0-2 16,-6 3 3-16,-3-2-2 16,-2 2 0-16,1 0 1 15,-2 0-5-15,0 0 6 16,0 0-2-16,0 0 3 15,0 0-5-15,0 0 8 16,0 0 0-16,0 0 9 16,0 0-3-16,0 0-11 15,0 0 6-15,0 0-7 0,0 0 6 16,0 0-9-16,0 0 1 16,0 0-40-16,0 2-58 15,0 7-177-15</inkml:trace>
  <inkml:trace contextRef="#ctx0" brushRef="#br0" timeOffset="-174503.96">13753 8846 313 0,'0'3'44'15,"0"-3"-13"-15,0 0 38 16,0 1-4-16,0-1-28 0,0 0-17 16,0 0 3-16,0 0-8 15,0 0-2 1,0 0-4-16,0 0-2 15,0 0-1-15,0 0-1 0,0 0 5 16,0 0-10-16,0 0 11 16,0 0-3-16,-4-7 5 15,-5-12-14-15,0-11 0 16,0-10-3-16,3-14 6 16,2-4-2-16,-1-10-2 15,4 1 2-15,1 5-3 16,-3 6 6-16,1 10-5 15,-2 6 5-15,-2 5-3 16,-3 3 4-16,1 10-3 16,1 5 1-16,1 3 3 15,2 7-9-15,2 3 8 16,2 2-4-16,0 1 5 0,0 1-5 16,0 0 2-16,0 0-4 15,0 0 3-15,-1 0-1 16,1 0 1-16,0 0-2 15,0 0-1-15,0 0 4 16,0 0-5-16,0 0 2 16,0 0-32-16,-3 6-73 15,-11 12-103-15</inkml:trace>
  <inkml:trace contextRef="#ctx0" brushRef="#br0" timeOffset="-173941.46">13573 8499 568 0,'-9'0'4'16,"5"0"12"-16,4 0 46 15,0 0-27-15,0 0-20 16,0 0-12-16,0 0 3 15,0 0-5-15,0 0 2 16,0 0-5-16,0 0 5 16,0 0 1-16,0 0-2 15,0-9-2-15,0-13-4 0,15-13 12 16,4-13-10-16,5-2 6 16,0 1-6-16,-5 5 5 15,-6 9-4-15,-5 10 4 16,-2 6-1-16,-6 10-5 15,0 3 4-15,3 3-3 16,-3 3 4-16,1 0-7 16,5 0-2-16,5 0-2 15,8 9 12-15,5 5-3 16,3 2 4-16,1 4-5 16,-4 3-2-16,-3 4 7 15,-5 1-4-15,-1-2 5 0,-3-4-2 16,-4-3 3-16,-3-6 0 15,-2-6 0-15,-3-2 0 16,2-3-6-16,-2-1 2 16,0-1 0-16,1 0 4 15,-1 0-2-15,0 0-3 16,0 0 0-16,0 0-1 16,0 2 1-16,0 0-4 15,0 3-29-15,0 6-63 16,-10 1-54-16</inkml:trace>
  <inkml:trace contextRef="#ctx0" brushRef="#br0" timeOffset="-170596.05">9866 8026 338 0,'-1'0'-36'0,"1"0"-58"16,-2 0 43-16</inkml:trace>
  <inkml:trace contextRef="#ctx0" brushRef="#br0" timeOffset="-170256.68">9866 8026 448 0,'84'-91'36'0,"-84"91"-15"16,0 0 24-16,0 0-1 15,0 0-31-15,0 0-8 16,0 0 1-16,0 0 6 16,0 0 13-16,0 0-3 15,-6 9 5-15,-14 13-5 16,-1 13-18-16,-5 9-4 0,0-1 4 16,6-1 3-16,1-2-2 15,3-2-1 1,4-4-2-16,4-4 1 15,2-8-4-15,1-7 3 16,2 1-4-16,-2-5-13 0,-1-4-38 16,3-1-60-16,-5-6-72 15</inkml:trace>
  <inkml:trace contextRef="#ctx0" brushRef="#br0" timeOffset="-169955.13">9710 7969 496 0,'-3'-2'42'0,"1"2"-16"16,1 0 9-16,1 0 13 16,0 0-38-1,1 10-14-15,16 8 2 16,4 7 11-16,4 4 2 0,3-1-8 16,5 1 2-16,1-1-6 15,-1-3 7-15,-5 0-6 16,1-5 3-16,-10-2-6 15,-9-7 6-15,-3-5-1 16,-7-6-5-16,0 1 4 16,0-1-1-16,0 0 8 15,0 0-6-15,0 0 2 0,0 0-15 16,0 0-24-16,0 0-33 16,0 0-27-1,0 0-117-15</inkml:trace>
  <inkml:trace contextRef="#ctx0" brushRef="#br0" timeOffset="-169379.68">10041 8388 503 0,'-23'8'4'16,"2"2"1"-16,0-1 68 16,2 0-31-16,0-1-24 15,2 0-5-15,-1-1 3 0,-2-1-6 16,-6-1 2-16,-6-2 3 16,-3-3-10-16,-7 0 0 15,-7-4-5-15,0-13 6 16,-1-5-9-16,1-8 7 15,8-7-3-15,5-5 1 16,11-1 3-16,8 2-6 16,10 2 0-16,7 4 0 15,0 0 4-15,7 2-4 16,15-6-1-16,6-1 0 16,5 0 2-16,4 1 0 15,6 2-1-15,0 0-2 0,2 2 2 16,0 3 1-16,-5 2-4 15,-1 5 5-15,1 7-4 16,-1 10 3-16,-1 8-4 16,2 3 1-16,4 23 1 15,1 12-2-15,-2 6 5 16,1 6-3-16,-4-1 5 16,-5-2-3-16,-11-1 2 15,-10-3-5-15,-7 0 2 16,-7 1-4-16,-2 0 9 15,-23 1-8-15,-7-4-4 16,-2-3 4-16,-2-7-13 16,7-8-19-16,3-7-18 0,4-11-86 15</inkml:trace>
  <inkml:trace contextRef="#ctx0" brushRef="#br0" timeOffset="-167140.49">12186 9658 372 0,'-10'0'9'16,"7"0"-3"-16,3 0 28 15,0 0-14-15,0 0-12 16,0 0-5-16,0 0-2 16,0 0 12-16,0 0 17 15,0 0 13-15,0 0 1 0,0 0-11 16,0 0-7-16,0 0-10 16,0 0-8-16,0 0-3 15,-3 0-2-15,3 0-3 16,0 0 2-16,0 0-3 15,0 0 2-15,0 0-3 16,0 0 4-16,0 0-2 16,0 0 1-16,0 0-2 15,0 0 2-15,0 0-1 16,0 0-1-16,0 0 2 16,0 0-2-16,0 0 3 15,0 0-4-15,0 0 2 16,0 0-1-16,0 0-1 0,0 0-4 15,0 0-25 1,0 0-13-16,3 0-24 16,10 0 9-16,4 0-102 15</inkml:trace>
  <inkml:trace contextRef="#ctx0" brushRef="#br0" timeOffset="-165668.53">13716 9432 404 0,'-6'3'7'0,"5"-2"-2"0,-1-1 5 16,2 0 14-16,0 0-14 15,0 0-6-15,0 0-1 16,0 0 4-16,0 0 8 15,0 0-1-15,0 0 12 16,0 0 2-16,0 0 12 16,0 0-1-16,0 0-12 15,0 0-10-15,0 0-4 0,0 0 2 16,-3-14-6-16,0-10-6 16,-3-12-7-16,2-8 3 15,1-5 2 1,2-4-3-16,-2 2 1 0,1 0-1 15,1 8 3-15,-1 9-2 16,0 11 2-16,1 12-1 16,-1 8 3-16,2 3-3 15,0 0 1-15,0 0-2 16,0 0-4-16,0 0 1 16,0 0-3-16,0 0 5 15,0 0-6-15,0 7-6 16,0 3-28-16,0 7-26 0,0 2-32 15,-7-3-67-15</inkml:trace>
  <inkml:trace contextRef="#ctx0" brushRef="#br0" timeOffset="-165220">13526 9194 402 0,'-8'4'23'0,"7"-3"-16"16,-1-1 40-16,2 0 15 15,0 0-16-15,0 0-32 16,0 0-8-16,0 0 2 16,0 0 8-16,5-12-7 0,8-10-1 15,8-8-3 1,1-6-4-16,2 1 1 16,-2 2-3-16,2 0 3 15,-2 5-3-15,-5 5 1 0,-4 8 2 16,-7 7-5-16,-4 5 5 15,-2 3-5-15,0 0 5 16,0 0-4-16,7 0-1 16,9 1-3-16,4 14 11 15,7 2-1-15,3 8 0 16,-2 3-2-16,-1 0 0 16,-4 0 1-16,-3-4-3 15,-1-6 3-15,-4-4-3 0,-8-6 1 16,1-4 0-1,-5-1 2-15,-3-2-2 16,0-1 1-16,0 2 9 16,0-2-1-16,0 0-1 0,0 0-6 15,0 0 0-15,0 0-4 16,0 0-33-16,-3 0-87 16,-12 0-284-16</inkml:trace>
  <inkml:trace contextRef="#ctx0" brushRef="#br0" timeOffset="-152476.33">21030 6328 592 0,'-16'1'32'0,"-1"-1"-33"16,11 0 2-16,5 0 31 16,-2 0-3-16,3 0-18 15,0 0-14-15,0 0 6 16,0 0-4-16,0 0 5 16,-4 0-4-16,-5-4 9 15,-5-5-10-15,-5-7 3 16,-2 0-1-16,0-5-4 15,-3-1 4-15,1-2-3 16,2-2 6-16,4-1-10 16,4-5 8-16,4-8-5 0,4-8 2 15,5-10-3-15,0-6 2 16,2-4-10-16,16 2-7 16,-2 8 12-16,2 9-4 15,-4 10 13-15,-3 6-3 16,-2 5 3-16,2 2-3 15,0 5 4-15,5 0-3 16,3 1-4-16,0 2 4 16,4-1-3-16,-3 5 7 15,-3 3-7-15,2 1 5 16,-2 6-2-16,0-2 1 16,6 4-2-16,-2-1 0 0,3 3 3 15,1 0-10-15,0 0 11 16,2 7-8-16,1 7 9 15,2 0-6-15,0 5 3 16,-3 0-2-16,-3 2 2 16,-4-1 1-16,-5 3-6 15,0 4 3-15,-4 2-2 16,-2 3 7-16,-1 3-7 16,-3 2 6-16,-2 5-5 15,-3 3 6-15,0 5-4 16,0 3 2-16,-12 0 2 15,-3-2-7-15,-2-4 4 16,-5-1-3-16,-5-4 6 0,-2-2-4 16,-3-5 3-16,1-6-2 15,1-4 4-15,2-4-1 16,1-3-5-16,4-2 1 16,0-5-2-16,1-3 9 15,1-4-7-15,1-1 5 16,1-2-4-16,0 2 4 15,1-2 0-15,-1 4 0 16,4-1 2-16,0 0-7 16,4-1 7-16,5-1-7 15,3-1 9-15,2-1-2 16,1 0-1-16,0 0-4 0,0 0 4 16,0 0 0-16,0 0 0 15,0 0 1-15,0 0-1 16,0 0 5-16,0 0-9 15,0 0 5-15,0 0-9 16,0 0 8-16,0 0-3 16,0 0-1-16,0 0 2 15,0 0-8-15,0 0 8 16,0 0-9-16,0 0 10 16,0 0-5-16,0 0 1 15,0 0-1-15,0 0 1 16,0 0 3-16,0 0-6 15,0 0 2-15,0 0-4 0,0 0 9 16,0 0-10-16,0 0 10 16,0 0-11-1,0 0 6-15,0 0-6 16,0 0-18-16,10 4-65 0,1-3-68 16</inkml:trace>
  <inkml:trace contextRef="#ctx0" brushRef="#br0" timeOffset="-151783.18">21103 6335 184 0,'3'0'50'0,"-3"0"6"15,0 0 23-15,0 0 5 16,0 0-19-16,0 0-12 0,0 0-17 15,0 0 0 1,0 0-17-16,0 0 4 16,0 0-9-16,0 0-5 15,0 0-4-15,0 0 1 0,0 0-2 16,0 0-4-16,0 0 3 16,0 0-11-16,0 0 12 15,0 0-7-15,0 0 8 16,0 0-7-16,0 0 6 15,0 0-4-15,0 0 1 16,0 0 2-16,0 0-7 16,0 0 6-16,0 0-6 0,0 0 9 15,0 0-6 1,0 0 3-16,0 0-4 16,0 0 3-16,0 0 0 15,0 0-1-15,0 0 2 0,0 0-10 16,0 0 12-16,0 0-9 15,0 0 8-15,0 0-6 16,0 0 6-16,0 0-5 16,0 0 4-16,0 0 0 15,0 0-6-15,0 0 4 16,0 0-3-16,0 0 8 16,0 0-7-16,0 0 4 15,0 0-4-15,0 0 4 0,0 0-2 16,0 0 0-1,0 1-18-15,0 4-69 16,0-3-100-16</inkml:trace>
  <inkml:trace contextRef="#ctx0" brushRef="#br0" timeOffset="-149084.35">20524 7817 109 0,'0'0'216'16,"0"0"-192"-16,0 0 32 0,0 0 12 15,0 0-23 1,0 0-29-16,0 0-1 16,0 0-11-16,0 0 12 15,0 0-11-15,0 0 4 0,0 0 2 16,0 0 10-16,0 0 1 16,0 0-9-16,-3 0-2 15,-5 0-4-15,-1 0 4 16,-2 0-7-16,0-1 4 15,1-2-5-15,-4 0 3 16,-1 0-3-16,-1 2 1 16,1-1 7-16,-4 0-12 0,2 1 8 15,-3-4-3 1,2-1 7-16,0 0-4 16,0-3 4-16,3 4-7 15,-3-2 0-15,5 2-2 0,3 1-4 16,0 1 4-16,3-1-4 15,1 0 8-15,-4-3-10 16,2 0 8-16,1 2-7 16,-1-4 5-16,-2 0-2 15,2-4 2-15,-1-1 2 16,1 2-10-16,-1 1 8 16,0 0-5-16,1 2 8 15,-4 0-7-15,5-3 4 16,1 0-3-16,-2-6 3 15,3 0-3-15,0-4-4 16,1-1 5-16,1 3-6 16,1-3 7-16,0 5-2 0,1 0 5 15,-1 0-5-15,2 4 2 16,-1-1-1-16,1 0 2 16,0-2-1-16,0-1-4 15,0-1 4-15,0-5-7 16,0-2 9-16,4-1-5 15,3 3 4-15,-1 4-4 16,-2 3 4-16,-2 3-1 16,2 0-2-16,-3 3 1 15,1 2-2-15,-1 3 4 16,2 1-5-16,3-3 6 16,2 0-7-16,2 0 5 0,-1-4-4 15,0 2 4-15,0 1-1 16,0 0-6-16,-2 2 7 15,1 4-7-15,1-2 8 16,0 1-4-16,-2 0 1 16,4 0 1-16,-1-2-2 15,2 0 3-15,1 1-2 16,1-1-2-16,2 2-3 16,-1 0 10-16,4-2-9 15,-1 2 8-15,0-3-6 16,-3 2 5-16,0-1-4 15,-5 2 2-15,5 1-2 16,-4 3-3-16,1-3 5 0,1 3-6 16,-4 0 7-16,1 0-3 15,7 0 3-15,-4 0-4 16,3 0 2-16,1 0 2 16,-2 5-2-16,-2-1 0 15,2 0-5-15,-1-1 10 16,-1-1-9-16,-3 0 7 15,1 1-6-15,-1-2 7 16,-4 0-4-16,-1 2 2 16,-1 0-3-16,2 3-8 15,1 0 8-15,1 3-1 16,-2-1 7-16,-2 2-6 0,1 0 3 16,-2 2-1-16,3 2 2 15,-3 1-2-15,-2 1 1 16,1-1 1-1,-2-1-7-15,1 0 8 0,2-2-6 16,0 0 5-16,3 0-4 16,3-1 2-16,-3 1 0 15,0 4-1-15,0 0 3 16,0 2-6-16,-3 4 2 16,0-1-4-16,-3-1 9 15,0 1-7-15,0-1 7 16,-3-2-7-16,-2-2 8 15,2-2-6-15,0 0 2 0,2 1 3 16,-4-2-11-16,2 1 11 16,2 0-7-16,-4 0 8 15,1 0-6 1,-2 4 5-16,0 0-5 0,-1 2 4 16,-3 0 1-16,2-1-7 15,0-3 5-15,2-4-5 16,3-1 8-16,0-2-6 15,0-1 5-15,-1 3-5 16,3-3 6-16,-2 2-6 16,-2 2 2-16,-2 0 4 15,-3 2-10-15,0 1 8 0,0-3-4 16,1 1 7-16,0-3-6 16,3-2 2-1,1-3-1-15,4-2 3 16,-1 0 0-16,1 0-5 0,-2 0 4 15,0-1-4-15,-3 1 6 16,2-1-6-16,2-1 5 16,1-1-5-16,-1 0 6 15,2 0-4-15,0 0 0 16,0 0 3-16,-1 0-8 16,-2 1 7-16,-5 2-5 15,-3 0 7-15,-3 0-6 16,-4 1 5-16,0 0-5 15,2 0 4-15,2 2 1 0,1-2-5 16,6-3 4 0,2-1-5-16,4 0 8 15,-1 0-9-15,2 0 8 0,0 0-13 16,0 0-14-16,0 0-28 16,0-8-98-16,0-10-327 15</inkml:trace>
  <inkml:trace contextRef="#ctx0" brushRef="#br0" timeOffset="-147992.77">20307 7439 191 0,'0'0'83'0,"0"0"-46"0,0 0-8 16,0 0 32-16,0 0-28 15,0 0-12-15,0 0-13 16,0 0 9-16,0 1-5 16,0-1 1-16,0 1-1 15,0-1-8-15,0 5 5 16,-5 1-6-16,1-1 2 16,-1 1-7-16,2-1 3 0,0-1-2 15,1 1 3-15,1-1-1 16,-1-3 1-16,1 0-1 15,1 1-6-15,-3-1 10 16,2 1-7-16,1-2 6 16,-2 1-2-16,2-1 3 15,-3 0-3-15,-1 0 4 16,-2 0 7-16,-3 1-9 16,-1-1 5-16,2 0-5 15,0 0 11-15,-2 0-5 16,-2 0-8-16,0 0-2 15,-1-2 2-15,2-4-2 16,5 1 1-16,-2-2 3 0,-1-2-10 16,0 0 13-16,-1-4-11 15,-1 1 11-15,5 2-11 16,1-1 5-16,2 2-5 16,0-2 8-16,3-4-3 15,0-2-3-15,0 1 2 16,0 0-4-16,0 5 6 15,0 0-4-15,5 1 4 16,5-2-5-16,-1-1 3 16,2 2-1-16,-5 4-2 15,1 1 5-15,-1 4-10 16,1-1 8-16,1 3-10 0,2-1 11 16,2 1-5-16,2 0 4 15,-2 0-3-15,2 0-2 16,-3 0-2-16,2 0-1 15,-2 0 6-15,-4 1-7 16,-1 4 9-16,1 4-7 16,-2-1 9-16,-1 4-6 15,0 1 6-15,-3 6-2 16,1 0 2-16,1 0 1 16,-2-2-9-16,1 0 9 15,1-2-6-15,-1 0 7 16,1 1-7-16,-1-4 6 15,-2-1-5-15,0-1 5 0,0-4-3 16,0 3-25-16,0-2-21 16,0-1-6-16,0-1-23 15,0-1-42-15,0 1-2 16</inkml:trace>
  <inkml:trace contextRef="#ctx0" brushRef="#br0" timeOffset="-147504.83">20578 7329 330 0,'-10'0'37'0,"3"0"-3"16,0 0 48-16,2 0-23 0,4 0-31 15,-1 6-21 1,-1 4 3-16,2 3-2 16,-2 4-9-16,-3-2 9 15,-3 6-2-15,-3 1 10 0,-6 3-7 16,-1 5 2-16,-4-3-4 16,3-2 3-16,5-4-3 15,-2-3-3-15,10-6-3 16,1-1-3-16,3-6 6 15,1-2-6-15,2-2 2 16,0 2-20-16,-1 2-14 16,1-5-15-16,0 0-53 0,0-2-96 15</inkml:trace>
  <inkml:trace contextRef="#ctx0" brushRef="#br0" timeOffset="-147195.83">20381 7233 413 0,'0'6'26'0,"1"-2"-28"16,4 4 19-16,2 6 19 16,6 4-4-16,1 2 3 15,5 4-18-15,1-1 4 16,-1 2-7-16,2 2 9 15,-1-2-19-15,-3-5-1 16,0 1 0-16,-1-1 0 16,-2-4 1-16,-3 0-8 0,-3-5 11 15,-4-6-7-15,-1-1 5 16,0 2-6-16,0-1 6 16,4 0-4-16,7 2-1 15,8-7-29-15,2 0-148 16</inkml:trace>
  <inkml:trace contextRef="#ctx0" brushRef="#br0" timeOffset="-145035.48">20202 7527 430 0,'-7'0'38'16,"-8"0"-30"-16,9 0 32 15,4 0 24-15,2 0-27 16,0 0-36-16,0 0 2 16,0 0-5-16,0 0 5 15,0 0-1-15,0 0 1 16,0 0 3-16,0 0-1 0,0 0 17 16,0 0-5-16,0 0 5 15,0 0-9-15,0 0-3 16,0 0-8-16,0 0 2 15,0 0-3-15,0 0-4 16,0 0 4-16,0 0-4 16,0 0 5-16,0 0-2 15,0 0 2-15,0 0-4 16,0 0 3-16,0 0 0 16,0 0-2-16,0 0 4 15,0 0-13-15,0 0 9 16,0 0-15-16,0 6-15 15,8 7-22-15,1 0-62 0,-6-5-243 16</inkml:trace>
  <inkml:trace contextRef="#ctx0" brushRef="#br0" timeOffset="-144579.7">20548 7575 285 0,'0'0'88'15,"0"0"-41"-15,0 0 10 16,0 0 6-16,0 0-19 16,0 0-27-16,0 0 9 15,0 0-3-15,0 0 2 16,0 0-7-16,0 0 5 16,0 0-1-16,0 0-8 15,0 0-2-15,0 0-11 16,0 0 9-16,0 0-9 0,0 0 6 15,0 0-8 1,0 0 8-16,0 0-6 16,0 0-2-16,0 0 7 15,0 0-16-15,0 0 14 0,0 0-12 16,0 0 15-16,0 0-15 16,0 13-31-16,-6 16-56 15,-21 1-114-15</inkml:trace>
  <inkml:trace contextRef="#ctx0" brushRef="#br0" timeOffset="-142872.2">13986 8729 238 0,'0'0'117'0,"0"0"-87"16,0 0 21-16,0 0 21 16,0 0-10-16,0 0-26 15,0 0-1-15,0 0-10 16,0 0 2-16,-2 0-19 15,-7 3 0-15,-1 7-10 0,-2 2 6 16,3 1-5-16,-3-4 7 16,2 3-1-16,-2-1-6 15,-6-4 15-15,4 0-7 16,-11-1 5-16,-8 1-9 16,-7 2 2-16,-9-2-4 15,-8-3 2-15,-1-1 3 16,-1-3-6-16,1 0 3 15,7 0-1-15,7-12 5 16,5-8-10-16,6-7 6 16,5-5-3-16,1-2 0 15,2-8 0-15,2-1-2 0,5-1 8 16,2-4-12-16,7 2 7 16,3-2-5-16,4 1 7 15,2-1-6-15,0 2 3 16,2 5-1-16,10 3 3 15,4 6-2-15,5 5-3 16,2 0 2-16,2-1-3 16,2 3 6-16,2 0-6 15,4 1 7-15,5 3-7 16,3-4 5-16,1 3-2 16,0 2 2-16,1 2 1 15,0 6-9-15,-4 4 6 16,1 3-6-16,-5 5 8 0,4 0-4 15,-1 7 2-15,2 10 0 16,-5 7 2-16,1 2 1 16,-3 6-4-16,3 4 4 15,-2 0-5-15,-3 5 6 16,-2 1-4-16,-6 1 6 16,-8 1-8-16,-9 6 2 15,-6 0 5-15,-3 2-3 16,-16 1 3-16,-9-7-8 15,-2-6 8-15,0-3-7 16,0-6 8-16,4-3-11 16,3-6-15-16,10 0-39 0,5-2-118 15,4-2-282-15</inkml:trace>
  <inkml:trace contextRef="#ctx0" brushRef="#br0" timeOffset="-141940.43">14117 9529 446 0,'0'3'18'15,"-6"-2"-5"-15,3 2 58 16,-2-2-20 0,-2 2-32-16,-3 2-15 0,-5-1 21 15,-8 3-4-15,0 0 1 16,-12 4-8-16,-2 1 6 15,-5-4 1-15,-8-1-12 16,-1-4-1-16,-3-1-9 16,-5-2 10-16,-1 0-8 15,-1-11 5-15,5-3-6 16,5-6 5-16,6-1-5 16,6 2 2-16,7-7-2 15,2 0-2-15,5-4 2 16,1-4-5-16,5 1 9 15,5-6-9-15,8 0 7 16,4-3-5-16,2 0 4 0,0 3-2 16,2 1 2-16,10 1-3 15,0 5-5-15,4 5 9 16,0 3-6-16,1 4 5 16,2 2-6-16,4-1 6 15,4 1-2-15,4 0 1 16,7-3 2-16,3 0-6 15,2-1 5-15,8-2-5 0,-2 3 8 16,2 2-5 0,0 2-1-16,-4 6 1 15,-3 7 2-15,-5 4-5 16,-3 0 0-16,-2 11 2 0,-1 10-8 16,-2 8 14-16,-2 6-8 15,-3 2 9-15,0 8-6 16,-3 2 4-16,-5 2-3 15,-1 2 3-15,-7 1 0 16,-5-4-5-16,-3 4 3 16,-2-1-2-16,0 4 9 15,-8-1-8-15,-6-4 5 16,-2-4-5-16,2-8 3 16,3-8-3-16,3-6-12 15,1-2-38-15,2-5-41 16,-4-8-70-16</inkml:trace>
  <inkml:trace contextRef="#ctx0" brushRef="#br0" timeOffset="-140795.54">9169 8287 436 0,'0'-2'-23'15,"0"2"26"-15,-1 0 6 16,-1 0 33-16,1 0-4 16,1 0-8-16,0 0-25 15,0 0 3-15,0 0 0 16,0 0 3-16,0 0-4 15,0 0-6-15,0 0 2 16,0 0-2-16,0 0 6 0,0 0-6 16,0 0 1-16,0 0-3 15,-2 0 3-15,2 0-1 16,0 0-1 0,0 0 0-16,0 0-1 0,0 0 2 15,0 0-3-15,0 0 5 16,0 0-6-16,0 0 4 15,0 0-1-15,0 0 0 16,0 0 4-16,0 0-8 16,0 0 4-16,0 0-3 15,0 0 6-15,0 0-4 16,0 0 1-16,0 0 0 16,0 0-1-16,0 0-3 0,0 0-10 15,8 0-20 1,-1 0-24-16,4 0 0 15,-1 0-32-15,2 0-138 16</inkml:trace>
  <inkml:trace contextRef="#ctx0" brushRef="#br0" timeOffset="-139940.1">9979 8314 642 0,'-13'-3'2'15,"0"1"-4"-15,7 2 5 16,6 0 10-16,0 0 8 16,0 0-18-16,0 0-1 15,0 0-4-15,0 0 2 0,0 0 0 16,0 0 1-16,0 0 0 16,0 0-6-16,0 0 9 15,0 0-5-15,0-1 4 16,0 1-4-16,0 0 4 15,0 0-4-15,0 0 5 16,0 0-1-16,0 0-6 16,0 0 3-16,0 0-1 15,0 0 2-15,0 0-2 16,0 0 1-16,0 0-4 16,0 0 4-16,0 0 0 15,0 0 1-15,0 0 2 16,0 0-9-16,0 0 8 0,0 0-3 15,0 0 3-15,0 0-8 16,0 0-3-16,0 0-9 16,0 0 7-16,0 0 3 15,0 0-1-15,0 0 3 16,0 0-2-16,0 0 9 16,0 0-2-16,-2 0-16 15,-5 0-43-15,-3 10-34 16,-6-2-93-16</inkml:trace>
  <inkml:trace contextRef="#ctx0" brushRef="#br0" timeOffset="-133304.03">20236 8052 124 0,'0'0'27'0,"0"0"-20"15,0 0 0-15,0 0 0 16,0 0-4-16,2 0 3 15,4 0 4-15,1 0 14 16,-5 0-8-16,-2 0 2 16,1 0-6-16,-1 0-6 15,0 0-1-15,0 0 3 16,0 0 2-16,0 0 4 16,0 0-2-16,0 0-4 15,0 0 7-15,0 0 6 16,0 0-6-16,0 0 2 0,0 0 2 15,0 0 10-15,0 0-9 16,0 0 8-16,0 0-9 16,0 0 2-16,0 0-6 15,0 0 1-15,0 0-4 16,0 0-4-16,0 0 0 16,0 0-6-16,0 0 8 15,0 0 0-15,0 0 4 16,0 0-4-16,0 0 5 15,0 0-9-15,0 0 0 16,-3 0-1-16,-5 0-5 16,-3 0 1-16,-1 0-4 15,-1 0 5-15,2 0-2 0,-1-4 3 16,2-2-3-16,-2 2 3 16,-1-3 0-16,-4 2-4 15,1-2 2-15,1 0-4 16,2 1 6-16,4-1-6 15,-1 3 6-15,2 1-4 16,0-1 3-16,1-3-4 16,-1 0 2-16,1-1-1 15,1-4-1-15,-3 0 0 16,0-6 1-16,-4 0 4 16,2-2-5-16,4 3 3 15,0-1-1-15,2 1 2 0,0 0-2 16,1 2 0-16,1 1 1 15,1 1-5 1,1 2 7-16,1-1-7 16,0-2 6-16,0-5-7 0,0-1 6 15,0-5-3-15,0 0 3 16,0 0 0-16,0-2-4 16,0 4 4-16,1 1-4 15,2-1 4-15,-1 2-2 16,-1 2 3-16,1 1-4 15,-2 4 3-15,1-2-1 16,2 3 0-16,-1-1 0 16,7-1-4-16,-3 1 5 0,3-3-4 15,0 1 4 1,-2 2-4-16,-1-2 5 16,-2 2-4-16,1-1 2 15,3 1 1-15,-4 2-5 0,3 1 3 16,-2 2-4-16,-5 2 7 15,3 2-4-15,-2-1 3 16,2 2-2-16,-1 0 2 16,-1 0 0-16,2 0-1 15,0-1 0-15,0 0-4 16,4-4 6-16,1-2-5 16,3 0 3-16,2-3-2 0,0 2 3 15,0 2-2 1,-3 0 2-16,-4 5 0 15,-5-1-4-15,1 2 4 16,-1 2-4-16,1 1 6 0,1 0-5 16,1 0 4-16,0-5-4 15,2-3 3-15,5 0-1 16,2-1-1-16,-1 2 1 16,0-2-4-16,1 3 5 15,-5 0-2-15,-4 3 4 16,1 2-6-16,-5 1 4 15,2 1-3-15,3 0 2 16,1 0-2-16,3-3-4 16,7 0 7-16,-2 0-4 15,4-1 6-15,-2 0-4 16,0 1 1-16,3 1 0 16,-5-2 3-16,3 1-3 0,1 0 0 15,-2 2 0-15,6 1-5 16,1 0 6-16,-1 0-3 15,1 0 4-15,-3 0-3 16,1 0 3-16,-1 0-3 16,-3 0 2-16,0 0 0 15,-1 0-4-15,-2 1 2 16,-1 4-1-16,-4-2 3 16,0 3-2-16,0 1 2 15,0-2-3-15,1 1 4 16,2 1-2-16,0 1-3 15,0 1 3-15,0 0-6 0,-2 3 6 16,2 0-7-16,-3 1 7 16,1 0-3-16,5 1 4 15,-3-3-4-15,3 2 3 16,-3-5-2-16,-1 2 0 16,-5 0 1-16,-1-2-1 15,-2 2 4-15,-1-1-8 16,-1 10 2-16,-1 3 0 15,0 7 4-15,0 7 0 16,-3 5 0-16,-8 0-3 16,0 0-1-16,0-4 0 15,3-4-1-15,2-3 2 16,1-1-2-16,2-5 6 0,0 0-5 16,2 0 3-16,-2 2 3 15,-2 1-5-15,-2 0 5 16,-1 0-5-16,-1 2 5 15,-2 0-3-15,-3 3 2 16,1-1-3-16,-4-3 1 16,1 1-3-16,4-7 3 15,-3 2-3-15,-1-4-13 16,-1-4 3-16,-2 2-6 16,1-7 1-16,2-2 3 15,1 1 10-15,1-4-1 16,-2 3-4-16,1 1 1 0,-6-3 1 15,-1 4-6-15,-2 0 3 16,-3-3 4-16,2 2 5 16,-2-5 6-1,1-2-2-15,-1-1 1 0,3-2 2 16,-2 2-1-16,4-2 10 16,6 0-7-16,-1 0 5 15,5 0-14-15,1 0 9 16,-1 0-3-16,3 0-3 15,-2 0-2-15,4 0-7 16,2 0-5-16,1 5 3 16,2-4 6-16,1-1 0 15,-2 1 8-15,3-1-3 0,0 0 2 16,0 0 0-16,0 0-1 16,0 0-1-16,0 0-3 15,0 0-14 1,0 0-29-16,10 0 11 0,4 0-97 15</inkml:trace>
  <inkml:trace contextRef="#ctx0" brushRef="#br0" timeOffset="-131720.43">21300 7639 24 0,'4'1'6'0,"4"1"14"16,-2-1 12-16,-2 2-2 15,-1 0-2-15,-3 0-9 16,3-2-1-16,-3 0 13 16,0 1-6-16,0 3 2 15,0 3-2-15,-4 2-1 16,-4 3-15-16,1-2-7 15,1 0 3-15,1-1-5 0,-2-3 2 16,1 0-4-16,0-2 8 16,-2 1-6-16,-3-1 3 15,-3-2 7-15,-2-2 1 16,-2-1 2-16,2 0 0 16,-4 0 11-16,1-2 0 15,-2-11 0-15,1-3-11 16,1-5 2-16,2-4-13 15,1-3 4-15,3-5-4 16,1-5-2-16,3-3 2 16,2-5-7-16,1-3 6 15,1 5-3-15,4 0 6 16,-1 11-4-16,2 1 4 0,0 4-2 16,0 3-1-16,0 0 1 15,8 1-5-15,4 1 4 16,1 1-7-16,5 2 5 15,-3 8-1-15,3 2 3 16,-2 3-3-16,2 1 3 16,1 1-1-16,1 2-1 15,1 0 2-15,1 1-6 16,-1 0 8-16,1 1-6 16,-3 0 6-16,-1 1-4 15,-1-2 2-15,-2 2-2 16,-1 0 1-16,0 0 0 0,-2 0-2 15,0 0 3-15,-2 4-5 16,2 4 8-16,-1 2-6 16,-4 0 4-16,3 4-2 15,-2 0 1-15,2 4 0 16,0 4 0-16,-2 3 3 16,-2 4-5-16,0 3 5 15,0 1-6-15,0 3 6 16,0-4-5-16,-2 2 3 15,-1-2-3-15,0-4 3 16,-3-3-1-16,0-4-2 16,0 0 2-16,0 0-3 15,-7 2 6-15,-11-1-6 0,-2-1 4 16,-5 1-3-16,-1-2 3 16,0 0 0-1,-2-4 0-15,1-2 1 16,2-2-6-16,-4-1 6 0,7-2-6 15,3-4 10-15,2 1-8 16,4-3 3-16,6-1-3 16,1 2 1-16,-1-3 2 15,6-1-19-15,-3 0-7 16,4 0-22-16,0 0-11 16,0 0-71-16</inkml:trace>
  <inkml:trace contextRef="#ctx0" brushRef="#br0" timeOffset="-130475.35">22262 7956 150 0,'0'4'15'0,"0"0"34"16,0 2 9-16,0-2 4 16,-2 3-20-16,-4-3 2 15,1 3-4-15,-3-4 3 16,1 0-2-16,-4-2-1 15,-2-1-12-15,-1 0-2 16,-2 0-10-16,1 0-6 16,-4 0-2-16,0-3-7 15,-1-5 4-15,1-2-6 16,-5-4 7-16,-2-4-6 16,-5-3 3-16,-6-6-3 0,0-4 1 15,-1-1 5-15,1-2-14 16,1 2 12-16,5 1-12 15,6 3 14-15,4 1-9 16,6 1 3-16,2-2-2 16,4 0 1-16,3-4 3 15,4-1-5-15,2 0-1 16,0-5 1-16,0 1 6 16,8-2-10-16,5 3 11 15,1 1-10-15,-5 5 9 16,-2 6-4-16,-2 6 1 15,-1 4 2-15,-1 4-10 0,1-1 12 16,5-3-11-16,5-1 13 16,2-3-10-16,3 0 6 15,3 0-8-15,0 1 4 16,1 4-1-16,0 1-3 16,-1 5 3-16,4 2-7 15,2-1 10-15,3 4-4 16,-3 1 7-16,1 0-4 15,-1 1 3-15,0 0-3 16,2 0 1-16,-2 0 4 16,-5 0-10-16,-1 0 7 15,-3 2-9-15,-1 6 13 16,0 2-10-16,-1 6 6 0,-1 8-3 16,2 3 4-16,-2 7 0 15,3 2-5 1,-2 0 3-16,-2 3-4 0,-5-2 6 15,1 1-5-15,-1-1 6 16,-6 6-5-16,-2 3 3 16,-2 3 0-16,0 1-1 15,-3-4 3-15,-9-3-10 16,-6-4 8-16,-7-3-5 16,-2-3 8-16,-6-2-6 15,-1-2 6-15,1-4-5 16,-3-1 4-16,1-2 1 0,-7-1-6 15,-3 0 4-15,-5 1-8 16,-2-1 12-16,-2 0-12 16,4-2 2-1,9-3-15-15,8-2-12 0,13-1-16 16,11-1-29-16,6-5-70 16</inkml:trace>
  <inkml:trace contextRef="#ctx0" brushRef="#br0" timeOffset="-121356.95">18587 9110 320 0,'-14'-12'11'0,"5"3"-10"16,6 8-5-1,3-2 11-15,0-1-5 0,0-2-6 16,0-3-32-16,0-2 0 16,0-2 4-16,9-1 6 15,-2 2 13-15,1-2 8 16,-1 4 10-16,-5 2 9 16,1 1 50-16,-3 4-4 15,0 0 21-15,0 2-11 16,0 1-3-16,0 0-21 15,0 0-4-15,0 0-7 0,0 0-15 16,0 0 0-16,0 0-17 16,-12 8 8-16,-6 13-5 15,-7 12 8 1,-7 16-16-16,-2 7 10 0,-2 5-3 16,-1 2 1-16,-3 2 3 15,6-4-11-15,5-5 6 16,6-12-9-16,5-12 14 15,7-12-11-15,4-9 8 16,4-5-9-16,1-5 5 16,2-1-3-16,0 0-27 15,0 0-18-15,0 0-49 0,0-3-50 16,0-19-102-16</inkml:trace>
  <inkml:trace contextRef="#ctx0" brushRef="#br0" timeOffset="-120912.14">18178 8995 436 0,'-3'-2'19'0,"2"2"-6"16,1 0 36-16,0 0-5 15,0 0-9-15,0 0-27 0,0 0 2 16,0 0-8-16,0 0 2 16,0 0-1-16,6 2-10 15,21 21 9-15,8 14 25 16,10 13-5-16,6 5-20 15,4 5 7-15,3 0-11 16,3-6 7-16,-3-6-3 16,-6-8 0-16,-7-7 4 0,-12-10-14 15,-11-7 12-15,-10-7-12 16,-11-5 15 0,-1-1-6-16,0-3 6 15,0 0 0-15,0 0 2 0,0 0-4 16,0 0-18-16,0 0-42 15,0 0-70-15,0 0-254 16</inkml:trace>
  <inkml:trace contextRef="#ctx0" brushRef="#br0" timeOffset="-119392.61">18892 9808 317 0,'-17'0'37'16,"1"0"-18"-16,5 3 16 15,4-2 57-15,-3 0-39 16,-1 1-6-16,1 0-29 16,-7 0 0-16,-1 2-5 15,-4-2 2-15,-2 2-7 16,-1 2-9-16,1-1 13 16,-1-1-17-16,-5-1 22 15,0-1-17-15,-1-2 13 16,-4 0-11-16,-1 0 8 15,-3 0-3-15,-3-4-4 16,-6-6 8-16,2-6-18 0,-4-4 15 16,2-6-18-16,0-7 24 15,3-4-18-15,4-1 11 16,5 1-11-16,3 1 8 16,7 2 1-16,2 5-9 15,3 1 6-15,2 3-13 16,-1 3 20-16,7-2-16 15,1-1 14-15,2-2-13 16,3-1 10-16,3-3-3 16,2-2-1-16,2-2 3 15,0-6-16-15,0 1 16 16,0 1-14-16,3 2 24 0,3 0-20 16,1 2 13-16,0 1-11 15,-1 3 9-15,0 8 0 16,1-1-9-16,-1 3 3 15,3 3-6-15,0-2 15 16,0 8-13-16,3-3 11 16,-2-2-9-16,6 3 7 15,0 0-4-15,4 2 1 16,5 1 7-16,1 0-21 16,4-1 17-16,3 1-13 15,1 3 20-15,3 0-14 16,-1 2 7-16,0 2-5 15,-5-2 5-15,-4 1-1 0,-2 1-5 16,-1-1 4-16,1 1-10 16,2 2 15-16,-2-3-12 15,7 0 13 1,-3 1-10-16,3 1 7 0,-1 3-5 16,-3 0 2-16,-3 0 3 15,-1 0-14-15,-9 0 12 16,-6 0-13-16,-2 3 19 15,-1-2-12-15,5 2 9 16,5 1-8-16,2 2 8 16,1-1-3-16,0 1-6 15,1-2 6-15,1 3-13 0,-1 1 19 16,2 3-12-16,-3-2 9 16,1 0-8-16,-3 0 5 15,1 0-2 1,-1 1 3-16,0 0 0 0,0 1-10 15,-1 1 8-15,-1-1-9 16,0 1 16-16,0-1-11 16,1-2 7-16,-2 4-5 15,0 1 4-15,2 1-2 16,-3 5-5-16,-1-1 4 16,0 4-8-16,-2 0 17 15,-1-1-16-15,0 0 14 16,0 4-12-16,1-1 12 0,-1 0-9 15,-1 1 4 1,1-1 2-16,-5 6-15 0,-1-1 16 16,-1 5-13-1,-2-1 18-15,0-1-13 0,0 2 7 16,0 1-5-16,-6 3 4 16,-12 2 1-16,-3 1-6 15,-4 2 4-15,-1-6-9 16,0-1 16-16,-3-4-13 15,4-4 10-15,-2-2-9 16,0 3 10-16,-3-2-7 16,-6-2 2-16,-2-2 2 15,-4-2-14-15,-2-2 16 16,-3 3-16-16,-1-2 21 16,3-2-13-16,2-2 5 15,8-5-3-15,6-2 5 0,6 0-2 16,5-5-7-16,5 0 5 15,6-3-13-15,2 2 19 16,5-4-49-16,0 0-49 16,0 0-220-16</inkml:trace>
  <inkml:trace contextRef="#ctx0" brushRef="#br0" timeOffset="-118536.2">18214 9868 340 0,'-1'0'5'15,"-4"0"7"-15,4 0 33 16,1 0 12-16,-2 0-42 15,2 0-5-15,0 0-13 16,0 0 9-16,0 0-6 16,0 0 1-16,0 0 2 15,-5 7-7-15,-1 12 12 16,-5 6-3-16,-3 3 24 0,-3 7-6 16,0 8 1-16,-4 11-6 15,2 3 3-15,-2 3-2 16,2-1-9-16,1-6 0 15,0 1-9-15,1-5 12 16,0 1-14-16,0 0 11 16,1-3-8-16,1-4 8 15,1-8-5-15,1-8 1 16,1-4 1-16,2-4-12 16,2-6 11-16,3-6-13 15,5-3 16-15,0-3-12 16,0-1 4-16,0 1-16 15,5 1-51-15,9-2-45 0,-2-4-81 16</inkml:trace>
  <inkml:trace contextRef="#ctx0" brushRef="#br0" timeOffset="-117164.54">17723 10815 114 0,'-12'0'298'0,"1"0"-290"16,2 0 25-16,5 0 18 15,2 0 9-15,1 0-44 0,1 0 0 16,0 0-8-16,-5 0 1 16,-2 8-3-16,-8 6-1 15,-2 6 4-15,-3 3-1 16,-4 2 18-16,0-1-9 15,-3 0 12-15,2-2-19 16,3-3 6-16,6-2-8 16,6 0-3-16,4-2 2 0,5 3-16 15,1 4 11 1,0 6-11-16,0 3 18 16,0-4-13-16,4 1 7 15,5-4-7-15,-1 4 5 0,2-1 1 16,6 3-1-16,-2 2 0 15,4-2-14-15,0 1 22 16,2 0-16-16,4-1 12 16,3 0-8-16,-1-1 5 15,0-1-2-15,3-2 2 16,-3-1 1-16,1-3-11 16,3-2 11-16,0-3-16 15,4-5 20-15,2-5-10 16,4-1 4-16,3-6-3 15,0 0 4-15,3 0-1 16,-1-10-2-16,-2-3 3 16,-3 1-14-16,-2 1 14 0,-2 0-17 15,-5 1 12-15,0 0-6 16,-1-1 5-16,0 1 1 16,0-1 1-16,-7-4 2 15,-1-2-8-15,0 0 9 16,-3 1-9-16,0-1 13 15,-1 0-9-15,0-1 2 16,-2-4-6-16,2-6 0 16,-3 0 9-16,0-4-5 15,-2-4 0-15,-1-2-8 16,-6 1 15-16,-3-2-7 16,-1 0 9-16,-2 1-7 0,0 4 6 15,0 2-4-15,0 2 2 16,0-1 1-16,0-3-9 15,-5 2 8-15,-1-3-8 16,-6 2 15-16,-1 1-12 16,-6 2 5-16,-3 1-3 15,-1 1 4-15,-4 2-4 16,0 3 3-16,-4 5-3 16,-6 3-5-16,-6 4 11 15,-10 2-10-15,-5 3 11 16,-4 5-8-16,-1 1 11 15,5 0-5-15,3 6 2 16,9 8 7-16,1 1-16 0,6 6 8 16,2 3-12-16,-1 1 18 15,0 0-15-15,1 0 10 16,0-3-2-16,-5-1 4 16,5-5 6-16,-2 2-8 15,0-4 1-15,7 1-8 16,-3-1 13-16,8 2-18 15,5 0 15-15,2 0-12 16,6-2 7-16,-1-3-6 16,6-2 5-16,3 0 1 15,3-1-12-15,-1 3 10 16,1 2-11-16,-3 3 17 0,5 5-14 16,1 1 2-16,0 2-14 15,0-2-4-15,0-6-16 16,0-3-10-16,7-3-23 15,5-4-31-15,-2-2-42 16</inkml:trace>
  <inkml:trace contextRef="#ctx0" brushRef="#br0" timeOffset="-116100.08">17828 11121 332 0,'-3'-2'21'0,"0"1"-1"0,-1 1 15 16,-2 0 15-16,-2 0-30 15,1 10-24-15,1 1 15 16,-3 1-10-16,5 2 9 16,1 0-4-16,1 3 3 15,2 7 5-15,0 2-3 16,0 7-1-16,9 2-12 16,4-6 9-16,4-2-14 15,2-6 16-15,3-6-13 16,1-4 5-16,-1-5-5 15,-1-6 2-15,-4 0-1 16,-3 0-7-16,-5-6-7 16,-3-8 3-16,-3-7 11 0,-3-5 1 15,0-5 8-15,0-1-5 16,-7 3 9-16,-7 3-7 16,-2 5 8-16,-1 4 6 15,-2 2-16-15,-1 4 9 16,-2 2-14-16,2 5 15 15,-3 3-13-15,2 1 7 16,-2 0-5-16,0 2-2 16,5 7 2-16,4-2-1 15,4 0-3-15,7 0-29 16,3 0-34-16,0 1-67 16,11-1-36-16</inkml:trace>
  <inkml:trace contextRef="#ctx0" brushRef="#br0" timeOffset="-115680.21">18500 10911 360 0,'0'-3'177'16,"0"3"-165"-16,0 0-5 15,0 0 47-15,-5 0-14 16,-5 11-25-16,-7 9-15 16,0 6 3-16,-4 6 1 15,3-1-11-15,3-1 10 16,2 4-11-16,1-1 14 0,1 4-10 16,4 1 4-16,4 0-42 15,1-1-3-15,1-6-45 16,-4-8-32-16,-3-11-75 15</inkml:trace>
  <inkml:trace contextRef="#ctx0" brushRef="#br0" timeOffset="-115439.85">18226 11075 449 0,'-5'-2'10'15,"5"2"17"-15,0 0 7 16,0 0 11-16,0 0-39 15,15 0-8-15,14 2 4 0,5 9 13 16,3 4 1-16,-4 3-21 16,-2-1 16-16,-5-2-15 15,-7-1 11-15,-7-5-11 16,-5-4 8-16,-4-1-5 16,-3-2-1-16,0 1 3 15,3 2-42-15,-2 2-53 16,2-1-88-16</inkml:trace>
  <inkml:trace contextRef="#ctx0" brushRef="#br0" timeOffset="-113017.37">18050 11428 313 0,'0'0'17'0,"0"3"-17"16,-3 0 10-16,-1 1 10 16,1-1 22-16,0 2-26 15,-1-2-7-15,2 0 2 16,0 0 1-16,-2-2 11 16,-2 1-11-16,-5 2 13 15,-2 0-12-15,1 1 8 16,1 2-14-16,1 0 10 0,3-1-1 15,-1 0-5-15,2-2 0 16,-1-2-8 0,1 3 9-16,-2-1-14 15,-2 0 13-15,-3-1-11 0,1 1 9 16,-6-3-4-16,-4 1 0 16,2-2 2-16,-5 0-7 15,1 0 2-15,-1 0-7 16,1-11 14-16,-2-3-15 15,3-4 13-15,-1-6-13 16,3-3 9-16,0-3-1 16,2-5-2-16,2-4 6 15,0 0-14-15,3 2 11 16,1 5-9-16,2 5 14 16,5 3-10-16,3 1 5 15,3 2-4-15,0-1 2 0,0-1 1 16,6 3-5-16,5-4 3 15,2 6-7-15,4 1 12 16,0 3-12-16,3 3 12 16,1-1-10-16,-1 1 9 15,0 1-4-15,-1 0 1 16,-4 6 3-16,-3 1-16 16,0 2 15-16,3 1-13 15,-2-1 17-15,5 0-8 16,-1 1 3-16,-3 0-4 15,4 0 4-15,-1 0-1 16,-2 0-3-16,2 0 2 0,-1 0-9 16,-2 6 14-16,0 1-10 15,-1 3 9-15,-2-2-8 16,-1 3 7-16,0-1-3 16,-2 0 1-16,-1-1 3 15,2 1-13-15,-2 3 10 16,3 0-9-16,0 7 16 15,-1 5-10-15,-2 4 6 16,-4 8-6-16,-1 0 4 16,-2 2 1-16,1-2-5 15,1-3 3-15,1-2-9 16,-2-3 15-16,1 0-13 16,1-4 11-16,-3 0-6 0,0-2 3 15,0-1-3-15,0 3 4 16,0 0 0-16,0-1-12 15,-3-5-9-15,0-5-34 16,1-7-5-16,2-4-21 16,0-3-107-16</inkml:trace>
  <inkml:trace contextRef="#ctx0" brushRef="#br0" timeOffset="-111156.75">18546 11391 222 0,'-1'0'55'16,"-1"0"-37"-16,2 0 7 0,0 0-3 15,0 0 1 1,-1 0-23-16,-1 0 16 16,1 0 11-16,-2 1 15 15,-2 1-16-15,-4 0-11 0,0-2 11 16,2 0 0-16,-2 0 4 15,-1 0-20-15,-1 0 5 16,-4 0-8-16,2 2 1 16,-1-2-8-16,-4 0 6 15,2 0-3-15,-2 0-1 16,-1 0 4-16,1 0-13 16,-1-10 13-16,-1-2-13 15,2-2 15-15,1-7-17 16,5-4 11-16,2-5-7 15,3-6-1-15,6 0 5 16,-1 0-24-16,1 4-15 0,-2 10 20 16,0 3 20-16,0 8-8 15,1 8 14-15,1-2-8 16,-1 4 8-16,2 1-4 16,-1 0 1-16,1-2 0 15,0 1-11-15,-2-3 13 16,2-1-14-16,-3-6 11 15,3-2-4-15,0 0 4 16,-2 1-3-16,2 3 6 16,-2 1-2-16,2 1-7 15,0 0 5-15,-1 1-6 16,-1-1 14-16,2 0-13 16,0-4 9-16,0 2-7 0,0 0 5 15,0 1-2-15,0-2-1 16,2 1 5-16,11-3-12 15,-3-1 11-15,2 1-9 16,-5 5 13-16,0-1-9 16,-4 5 4-16,3-1-5 15,0-1 4-15,4-1 3 16,-1 2-12-16,0-2 7 16,4 2-6-16,-2 0 12 15,3 0-10-15,1 0 8 16,3 0-7-16,-1 2 5 15,3 1 0-15,1 1-2 0,-3 0 6 16,3 0-16-16,-4 0 11 16,-3 0-6-16,0 9 11 15,-3-2-11-15,-3 2 9 16,-2 1-6-16,2-1 7 16,0 1-2-16,-2 3-6 15,-1 3 5-15,-1 4-7 16,-4 6 14-16,2 6-12 15,-2 7 9-15,0 2-9 16,0 4 7-16,-9-4-2 16,0-6 1-16,-1-3 3 15,1-4-13-15,-2-3 19 16,-4 2-16-16,-1-1 13 0,-5 3-11 16,-4 4 5-16,-3 5-5 15,-1 0 3-15,3-3-7 16,3-3-13-16,4-9-9 15,5-4-14-15,4-8-70 16,2-9-86-16</inkml:trace>
  <inkml:trace contextRef="#ctx0" brushRef="#br0" timeOffset="-109860.06">17928 11501 405 0,'0'-2'16'0,"0"1"-6"16,0 1 11-16,0 0 6 15,0 0 9-15,0 0-16 16,0 0-15-16,0-1 10 16,0 1-12-16,0 0 14 15,0 0-13-15,0 0 5 16,0 0-8-16,0 0 4 15,0 0-3-15,0 0-3 0,0 0 3 16,3 0-14-16,3 0 18 16,6 0-11-16,1 0 5 15,7 0-56-15,0 0-27 16,0 4-74-16</inkml:trace>
  <inkml:trace contextRef="#ctx0" brushRef="#br0" timeOffset="-109579.8">18716 11247 568 0,'-18'-1'1'0,"6"-2"3"16,10 3-5-16,2 0 8 15,0 0 3-15,0 0-11 16,0 0-4-16,0 0-24 16,9 10-20-16,4 11-20 15,-6 4-129-15</inkml:trace>
  <inkml:trace contextRef="#ctx0" brushRef="#br0" timeOffset="-107060.47">18133 11601 136 0,'0'0'8'0,"0"0"-3"0,0 0-4 16,0 0 43-16,0 0-16 15,0 0 0-15,2 0-13 16,-2 0 0-16,0 0-1 16,0 0 3-16,0 0 4 15,0 0-9-15,0 0 11 16,0 0-6-16,0 0 16 15,0 0-16-15,0 0 4 16,0 0 0-16,0 0 2 16,0 0-1-16,0 0-12 15,0 0 8-15,0 4-17 16,-8 7 6-16,-2 2-12 16,6-5 8-16,-1-1-6 0,4-4 6 15,-1-2 0-15,-1 0-5 16,-1-1 7-16,-4 3-8 15,-2-1 17-15,-1-1-7 16,-3 2 9-16,2-3-11 16,-5 1 14-16,2 1-7 15,-1-2 0-15,1 1 1 16,3-1-13-16,5 2 9 16,1-2-6-16,0 0 10 15,-3 1-12-15,-1-1 6 16,-3 0-9-16,-1 0 8 15,0 0-1-15,-3 0-6 0,-2 0 6 16,0-3-6-16,-2-2 9 16,-1-4-9-16,0-1 11 15,1 1-12-15,1-4 8 16,6 1-6-16,0-2 4 16,-1 0-3-16,2-3-7 15,-3-4 11-15,3 0-15 16,3 1 20-16,-2-4-14 15,5 2 6-15,-5-3-6 16,0-3 10-16,-2-3-4 16,3 0-6-16,2-5 6 15,1 0-10-15,2 1 16 16,0-3-13-16,3 3 11 0,3 0-12 16,0 0 11-16,0 4-5 15,-1 5 1-15,-2 4 4 16,-2 6-11-1,1 4 9-15,-1 4-10 0,-1-1 15 16,4 1-10-16,0-3 6 16,2-4-7-16,0-2 5 15,0-3-2-15,13-2-5 16,-1 2 5-16,5-1-6 16,-1 1 12-16,0 4-12 15,-4-1 10-15,2 4-6 16,-4 2 4-16,2 0-2 0,4 0 2 15,1-1 2-15,1-1-14 16,1 1 13-16,-1-2-11 16,3 4 16-1,-3-1-10-15,1 3 2 0,0 1-3 16,-2 1 5-16,1 5 2 16,-3-3-10-16,4 3 7 15,0 0-8-15,-1-2 13 16,4 0-11-16,-1-1 11 15,2 0-9-15,-1 0 6 16,-1 1-3-16,-2 2 1 16,-1-1 3-16,-3 2-15 15,3 0 12-15,0 0-8 0,-2 2 14 16,5 3-10-16,-1 1 7 16,2-1-5-16,0 0 3 15,-2-2 1 1,0 3-8-16,-1 0 6 0,-2 0-6 15,-1 2 10-15,-2-2-9 16,1 3 8-16,0-1-9 16,-2 1 8-16,2 1-2 15,0-1 0-15,-2 0 4 16,-1-1-15-16,0 0 14 16,0 1-12-16,1 0 15 15,-1 1-9-15,0 1 4 0,-2 0-6 16,-2 3 6-1,1 4 2-15,1 2-10 16,1 0 7-16,-1 3-8 16,2-2 15-16,0 3-13 0,-1-3 9 15,2 2-8-15,-1 1 7 16,0-3-3-16,-3 0 1 16,-2 0 2-16,1-2-14 15,-1-1 16-15,0-1-13 16,-2 1 16-16,-1 2-12 15,-1 1 8-15,-3 0-8 16,0 5 9-16,0-1-3 16,0 3-9-16,-1 1 8 15,-5-2-6-15,0-1 12 16,-2-4-11-16,1 1 6 16,1-8-4-16,0-3 6 15,0-1-2-15,0-1-2 0,-3 1 3 16,-1 3-13-16,-1 3 16 15,-3 1-13-15,-2 4 15 16,-3-2-12-16,-1 3 9 16,0-2-5-16,1-3 3 15,2-1 1-15,-1-3-10 16,2 0 8-16,3-3-7 16,-2 0 13-16,-2 2-12 0,-2-1 9 15,-2 2-7-15,-9 2 8 16,-4-1-4-1,-4 3-2-15,2 1 5 16,4-3-10-16,7-1 16 0,4-4-13 16,5-3 13-16,4-2-10 15,0-3 4-15,5-2-5 16,1-1 6-16,0 1 1 16,-1-1-13-16,0 0 10 15,-2 0-6-15,-1 0 12 16,-2 0-11-16,5 2 6 15,2-2-6-15,4 0 3 16,1 0-1-16,0 0-3 16,0 0 5-16,0 0-15 15,0 0 15-15,0 0-14 16,0 0 11-16,0 0-22 16,0 0 0-16,0 0-6 0,0 0-5 15,4 0-28-15,10 0-53 16,-1-2-45-16</inkml:trace>
  <inkml:trace contextRef="#ctx0" brushRef="#br0" timeOffset="-86312.2">8958 8495 301 0,'-16'-3'110'0,"-3"0"-101"15,3 0 31-15,10 3 11 16,3-1-1-16,3 1-27 16,0 0-17-16,0 0 0 15,0-2-7-15,0 0 2 16,14-3-12-16,17-4 9 16,13-4 5-16,6-5 0 15,5-3 2-15,0 2-7 16,-6 5 4-16,-9 4-4 15,-10 6 4-15,-9 1-4 16,-11 2 4-16,-2 1-2 0,-5-2 0 16,-3 2 3-16,0 0 6 15,0 0 2-15,0 0 12 16,0 0-6-16,0 0-16 16,0 0 2-16,0 0-9 15,0 0-32-15,11-3-101 16,2 0-84-16</inkml:trace>
  <inkml:trace contextRef="#ctx0" brushRef="#br0" timeOffset="-85874.37">9699 8408 637 0,'-19'0'7'16,"12"-5"-4"-16,5 3 1 16,2 2 15-16,0-2-11 15,16-7-18 1,17 0 9-16,14-5-1 0,5-2 5 16,-2 1-3-16,5 0 2 15,-7-2-3-15,-9 7 4 16,-9 2-4-16,-13 4 2 15,-8 4-7-15,-7 0-18 16,-2 0 13-16,0 0 1 16,-8 0-33-16,-9 12-56 15,0 6-58-15</inkml:trace>
  <inkml:trace contextRef="#ctx0" brushRef="#br0" timeOffset="-81696.68">20293 8957 587 0,'0'-1'1'0,"0"-2"1"0,0 3 7 16,0 0 30-16,0 0-31 16,0 0-5-16,0 0-10 15,0 22 9-15,5 13 9 16,2 17 8-16,5 10-8 15,-2 11-9-15,4 8 18 16,2 3-18-16,-2 2 9 16,0-5-7-16,-2-10 2 0,2-11-3 15,-4-21-2 1,-5-13 2-16,-2-15-4 16,-3-10 2-16,0-1-7 15,0 0 22-15,0 0-13 0,-6 0 10 16,-20-16-15-16,-9-8-5 15,-4-6 3-15,-2 0-3 16,-3 0 1-16,4 5-1 16,4 4 11-16,4 5-10 15,7 8 15-15,9 4-8 16,6 3 7-16,5 1-4 16,2 0 5-16,0 7-7 15,-4 19-2-15,2 13 2 16,1 4-10-16,2-1 16 15,2-9-14-15,0-5 11 16,2-9-7-16,8-7 6 16,2-6-6-16,6-4 1 0,4-2 3 15,10 0-5-15,5-13 8 16,4-6-11-16,0-5 12 16,-1 3-53-16,-4 2-33 15,-11 1-72-15,-7 3-210 16</inkml:trace>
  <inkml:trace contextRef="#ctx0" brushRef="#br0" timeOffset="-81336.65">20567 9365 666 0,'-9'-5'-3'16,"5"2"2"-16,4 3 39 15,0 0-24-15,0 5-15 16,0 23-13-16,1 15 33 16,8 17-1-16,-3 12-7 15,0 10 2-15,-4 14-8 16,-1 10 5-16,-1 3-15 15,0-2 15-15,0-5-8 16,2-17 4-16,-1-17-7 0,4-18 6 16,-1-15-3-16,-3-12-4 15,1-13 4-15,-2-5-15 16,0-5-1-16,0-7-27 16,0-32-23-16,-15-24-129 15</inkml:trace>
  <inkml:trace contextRef="#ctx0" brushRef="#br0" timeOffset="-81060.4">20472 9421 533 0,'10'-18'15'0,"6"1"-21"0,13 3 14 16,6 4 10-16,9 9 11 15,6 1-25-15,0 18 6 16,-4 15-12-1,-6 8 8-15,-10 5-3 0,-14 0 2 16,-16 1-5-16,0-3 2 16,-30-4 13-16,-10-3 10 15,-5-8 6-15,-5-6-14 16,5-7 9-16,6-8-17 16,14-4-2-16,10-4-7 15,14 0-10-15,1-6-57 16,30-14-91-16,10-7-114 15</inkml:trace>
  <inkml:trace contextRef="#ctx0" brushRef="#br0" timeOffset="-80221.32">21224 9163 311 0,'10'-12'128'0,"-2"5"-133"16,-2 2 28-16,-6 3 23 16,0 2 3-16,0 0-18 15,0-2 1-15,1 2-8 16,-1 0 0-16,0 0 6 15,0-1 8-15,-6-5-4 16,-13-3-27-16,-6-4-1 16,-2-1-10-16,1-4 6 15,-1 4-8-15,2-4 6 16,5 7 2-16,3 2-2 16,4 4-1-16,7 4-10 15,1 1 15-15,2 0-14 0,-3 4 9 16,-2 26-11-16,-2 16 22 15,6 18-10-15,4 7 3 16,0 8 3-16,0 1-9 16,9 2 10-16,4-5-7 15,-1-11 8-15,-1-10-10 16,0-10 4-16,-2-14-3 16,-1-12 5-16,-3-10-4 15,-1-8-2-15,-3-2 6 16,7 0-18-16,5-2 19 15,10-12-8-15,8-6 14 16,0 0-11-16,-3 5 4 16,-5 4-6-16,-10 6 2 0,-7 4-4 15,-6 1-22-15,0 0-6 16,0 0-8-16,-16 7-21 16,-8 5-161-16</inkml:trace>
  <inkml:trace contextRef="#ctx0" brushRef="#br0" timeOffset="-79032.78">21328 9334 81 0,'-10'-9'340'0,"4"3"-336"15,3 3 62-15,3 2-19 0,0-4-33 16,13-4-16-16,11-2 1 16,3-1 6-16,-4 4-7 15,-3 3 8-15,-2 5-11 16,-8 0 7-16,2 0-6 15,-6 11 7-15,-6 8 5 16,0 8 6-16,0 1 9 16,0 5-14-16,-1 2 13 15,1-2-15-15,0 1 11 16,0-6-9-16,3-1 4 16,7 0-6-16,5-4-1 15,1-1-1-15,4-5-9 16,-1-4 3-16,-1-6-6 0,0-7 13 15,-3 0-15 1,1-9 15-16,-1-16-7 16,0-7 9-16,-3-7-4 15,-5-5 2-15,-5-1 0 0,-2 2-18 16,0 6 18-16,-12 6-12 16,-2 9 15-16,1 10-9 15,4 4 4-15,-3 8-6 16,3 0-8-16,2 0-20 15,2 9-42-15,5 2-64 16,0 4-200-16</inkml:trace>
  <inkml:trace contextRef="#ctx0" brushRef="#br0" timeOffset="-78424.81">21836 9130 500 0,'-6'-3'10'0,"3"0"-7"16,3 3 9-16,0-2 1 0,0 2-12 15,1-1-15-15,10-1 17 16,0 2-7-16,-4-2 13 16,-3 1-7-16,4-1 7 15,2 1-2-15,6 0 3 16,4-1-4-16,1 2-3 15,1 0 1-15,0 0-9 16,-2 0 3-16,-4 18-7 16,-5 9 15-16,-4 8-6 15,-3 6 3-15,-4 2 0 16,0 2 0-16,0 0 3 16,0-4 0-16,2 2 6 0,1-2-5 15,0-4 13-15,0-3-14 16,-2-7 7-16,1-3-12 15,-2-7 3-15,0-5 0 16,-2-3 2-16,-18-4 25 16,-13-2-3-16,-12-2-2 15,-5-1-20-15,0 0 12 16,4 0-5-16,9 0 0 16,9 0-10-16,11 0-1 15,13 0 1-15,4 0-17 16,15 0-74-16,16-4-99 15,6-11-231-15</inkml:trace>
  <inkml:trace contextRef="#ctx0" brushRef="#br0" timeOffset="-77308.08">22548 9030 242 0,'1'-2'-64'16,"-1"2"74"-1,0-1 39-15,0 1-9 16,0 0-19-16,0 0 49 0,0 0 14 15,0 0-12-15,0 0-18 16,-4 0-21-16,-5 0-19 16,-4 0-16-16,1 0 6 15,2 0-11-15,-1 0 16 16,5 0-11-16,-3 0 7 16,-3 0-3-16,0-3 3 15,-7 0-2-15,-9 0-6 16,-7 2 0-16,-7 1-20 0,-4 0 9 15,9 0 5 1,7 0 14-16,14 0-6 16,8 0 11-16,6 0 3 15,2 0-11-15,0 0-1 0,0 0-17 16,8 13 12-16,3 9-2 16,-1 8 11-16,-3 12-9 15,-4 5 10-15,-3 8 8 16,0-2-2-16,0 1 3 15,0-3-7-15,0-5 5 16,0-5-9-16,0-12 8 16,0-8-12-16,0-7 6 15,0-6-9-15,0-1 6 16,4-3-3-16,6 2 0 16,9-1 5-16,2-1-13 15,5-1 11-15,5-3-9 0,-1 0 14 16,0 0-9-16,-4-5 6 15,-7 0-5-15,-6 3 2 16,-4 2 2-16,-8 0-7 16,2 0 2-16,-3 0-6 15,0 0 20-15,0 0-11 16,0 0 13-16,0 0-11 16,0 0 2-16,0 0-5 15,0 0-2-15,0 0-15 0,1 0-64 16,4-6-153-1</inkml:trace>
  <inkml:trace contextRef="#ctx0" brushRef="#br0" timeOffset="-75396.17">22730 9216 283 0,'0'-4'20'0,"-2"0"-12"15,1 1 18-15,-1 2 38 16,0 1-24-16,2 0 6 16,-1 0 6-16,-1 0 0 0,1 0-10 15,-2 0-5-15,-3 0-6 16,-3 0-22-16,-3 0 0 16,-4 0 0-16,2 8 2 15,-2 2-11-15,1-1 11 16,0 2-2-16,5 1-3 15,4 0 0-15,1 6-11 16,4 0 8-16,1 2-7 16,0 2 9-16,0-1-8 15,6 1 5-15,10-1-5 16,5 1 4-16,3 1 0 16,-1-5-1-16,-1-2-1 0,-2-8-22 15,-6-3 10-15,-1-4-7 16,-1-1 15-16,-3-1-3 15,6-20 10-15,-3-10-2 16,-2-5 6-16,-2 0-2 16,-7 0-10-16,-1 8 9 15,0 3-8-15,0 7 15 16,-7 4-8-16,-5 1 5 16,0 4-5-16,-1 0 2 15,1 5-1-15,3 1-2 16,-3 2 1-16,3 1-13 15,1-1 4-15,5 1-31 16,3-2-17-16,0-1-62 0,5-2-131 16</inkml:trace>
  <inkml:trace contextRef="#ctx0" brushRef="#br0" timeOffset="-74880.28">22963 9060 486 0,'0'0'5'0,"0"0"-7"15,0 0-2-15,6 0 7 16,12 0-7-16,6 0 10 15,1 0-6-15,-2-7 3 16,-7 4-1-16,-3 1-1 16,-4 0 2-16,-4 2-12 15,-2 0 15-15,-2 0-11 16,-1 0 10-16,0 0-2 16,0 0 9-16,0 4-7 15,3 12 5-15,2 10 22 16,2 10-7-16,-1 6-16 15,3 7-7-15,0 0 2 0,-2-2-2 16,1-5 3 0,-4-9-6-16,-2-5 5 15,-2-13 3-15,0-3 18 0,0-7 5 16,0-2 9-16,-12 2 18 16,-10-2-30-16,-10 1-3 15,3-2-9-15,2-2 6 16,2 1-14-16,7 0-2 15,6-1 0-15,7 0-11 16,5 0 4-16,0 5-39 16,3 7-49-16,9 2-79 15,-6-3-292-15</inkml:trace>
  <inkml:trace contextRef="#ctx0" brushRef="#br0" timeOffset="-73800.39">23453 9034 643 0,'-11'0'0'0,"9"0"-6"15,2 0 10-15,2 12-22 16,18 9 5-16,4 8-75 15,-6 1-216-15</inkml:trace>
  <inkml:trace contextRef="#ctx0" brushRef="#br0" timeOffset="-73632.18">23551 9426 627 0,'-4'3'-7'0,"-2"4"14"16,6 4 4-16,0 4 0 15,0 6-10-15,10 4 3 16,6 0-3-16,-2-1-37 16,-5-6-99-16,-9-10-281 15</inkml:trace>
  <inkml:trace contextRef="#ctx0" brushRef="#br0" timeOffset="-72440.37">23741 9049 491 0,'-5'0'11'0,"4"0"32"16,1 0 12-16,0 0-24 0,0 0-21 15,0 0-11-15,0 0 0 16,3 0-23-16,9 0 20 16,5-1 2-16,0-4 11 15,2 0-9-15,-4 1 3 16,-1 2-2-16,-5 2-2 15,-3 0 2-15,-2 11-10 16,0 15 5-16,-2 10 1 16,-1 5 16-16,2 0-16 15,0-4 10-15,3-7-8 16,2-5 6-16,2-6-2 16,4-2-6-16,0-6 8 0,0-4-14 15,2-3 13-15,-4-4-10 16,3 0 15-16,1-18-9 15,-2-8 10-15,-2-6-11 16,-8-7 7-16,-4 0 1 16,0-4-8-16,-7 5 10 15,-8 2-2-15,3 12 6 16,2 3-4-16,5 11-2 16,5 6-8-16,0 1-1 15,3 1-43-15,15 0-120 16,3 1-223-16</inkml:trace>
  <inkml:trace contextRef="#ctx0" brushRef="#br0" timeOffset="-69132.16">24237 8832 515 0,'6'-7'15'0,"7"-3"-25"15,4 1 16-15,5 0 3 16,-2 5 0-16,-3 4-4 15,-6 0-9-15,-6 0 4 16,-5 1-9-16,0 12 19 16,-19 8 27-16,-5 5-3 15,-1 5-8-15,5-5-2 16,6-3-11-16,9-5-6 0,5-2-1 16,0 1-15-16,16-2 10 15,7-2-9-15,7-4 16 16,8-3-12-16,-3-6 8 15,-1 0-5-15,-4 0-3 16,-11-8-27-16,-6-2-57 16,-13 6-55-16,-4 4-170 15</inkml:trace>
  <inkml:trace contextRef="#ctx0" brushRef="#br0" timeOffset="-68983.56">24252 9178 339 0,'-2'2'277'0,"2"-2"-268"0,0 0-14 16,4 0 14-16,25-3-19 16,13-9 15-16,5-1-2 15,1 3-6 1,-17 10-31-16,-19 0-125 0</inkml:trace>
  <inkml:trace contextRef="#ctx0" brushRef="#br0" timeOffset="-68547.52">24293 9249 620 0,'-3'0'-5'16,"3"0"8"-16,0 0-10 15,18 0 1-15,6 0 5 0,-3 5 2 16,-9 7-1-16,-9 9-11 16,-3 2 3-16,-2 0 6 15,-10-4 8-15,-1-6-5 16,7-6 19-16,3-4-2 15,3-3 5-15,0 0-11 16,0 0-10-16,0 0 0 16,0 0-14-16,0 0 12 15,0 0-10-15,6 0 16 16,9 0-5-16,0 0 4 16,0-3-3-16,-2 0 2 15,-5 2 0-15,-3 1-7 16,-3 0 4-16,-2 0-5 0,0 0 14 15,0 0-11-15,0 0 10 16,0 0 6 0,0 0 5-16,0 0-5 15,0 0-3-15,0 0 2 0,0 0-17 16,0 0 7-16,0 0-11 16,1-2 11-16,8 1-19 15,11-4 14-15,4-4-19 16,9-2-22-16,-2 1-69 15,0-4-238-15</inkml:trace>
  <inkml:trace contextRef="#ctx0" brushRef="#br0" timeOffset="-67947.61">24937 8971 677 0,'-9'-7'12'16,"9"4"-5"-16,0 3 18 15,13-1-24-15,21-2-10 16,11 0 12-16,6 1-3 15,-11 2 7-15,-10 0-18 16,-12 0 16-16,-14 0-18 0,-4 1 18 16,0 17-7-1,-7 15 12-15,-14 12-1 16,-4 8-4-16,-4-3-3 16,4-10-32-16,2-10-27 0,4-10-37 15,6-13 1-15,3-7 42 16,3-9-17-16,1-9 12 15,3-2 81-15,0 8 47 16,3 7 22-16,-1 4-11 16,1 1-51-16,0 0-11 15,0 0-24-15,0 8 4 16,10 10 3-16,4 6 7 16,-5 7-10-16,-5 1-8 15,-4 0-108-15,-3-1-124 16</inkml:trace>
  <inkml:trace contextRef="#ctx0" brushRef="#br0" timeOffset="-67819.95">24928 9415 539 0,'0'0'26'0,"0"0"-30"15,15 0 4-15,16 0 4 16,11-7 23-16,8-1-27 16,-2 1 10-16,0 3-13 15,-10 2-10-15,-12-3-138 16</inkml:trace>
  <inkml:trace contextRef="#ctx0" brushRef="#br0" timeOffset="-67543.69">25273 8928 620 0,'8'-7'7'15,"5"-1"-22"-15,11 3 21 16,1 5-4-16,-1 0 0 15,-9 13-8-15,-15 15 3 16,-1 8 6-16,-23 4-1 16,-3-1 5-16,3-7-7 15,8-9 28-15,8-11-8 16,8-3 2-16,0-3-22 16,9 3 0-16,16-4 2 15,7-5-2-15,8 0 5 16,5 0-16-16,-4-14-13 15,-14 2-98-15,-16 0-241 0</inkml:trace>
  <inkml:trace contextRef="#ctx0" brushRef="#br0" timeOffset="-67383.39">25281 9290 640 0,'-5'0'45'16,"5"0"-49"-16,8 0-8 15,26 0 6-15,16 0-1 16,7-6 16-16,2 3-13 16,-11 2-10-16,-15-1-148 15</inkml:trace>
  <inkml:trace contextRef="#ctx0" brushRef="#br0" timeOffset="-67080.72">25504 8984 677 0,'0'-18'7'0,"9"-3"-21"16,18 7 7-16,9 3 14 15,1 5-11-15,-9 6 10 16,-11 0-12-16,-11 10 6 16,-6 16-11-16,-11 13 4 15,-19 6-4-15,-7 1-12 16,4-5 20-16,9-13-10 15,12-11 19-15,8-13-6 16,4-4 6-16,0 0-8 16,21-12 0-16,10-4 10 15,4 2-2-15,-1 3-3 0,-3 6-9 16,-3 5 12-16,-2 0-11 16,-3 0-5-16,-11 0-68 15,-10 0-143-15</inkml:trace>
  <inkml:trace contextRef="#ctx0" brushRef="#br0" timeOffset="-66875.78">25719 8708 540 0,'0'-1'44'0,"0"1"-39"15,0 17 10-15,4 26-4 0,6 18 47 16,5 15-36-16,5 2-10 15,-2 0-7-15,2-10-4 16,-6-9 5-16,-2-9-18 16,-8-11-18-16,-4-11-50 15,0-13-114-15</inkml:trace>
  <inkml:trace contextRef="#ctx0" brushRef="#br0" timeOffset="-66500.79">26305 8792 686 0,'-25'12'-1'15,"7"3"-10"-15,6 8 7 16,11 2 16-16,1 3-13 16,0 1 5-16,16-4-7 15,6-8 5-15,4-8-3 16,-1-5-7-16,-6-4-3 16,-6-2-6-16,-9-15 18 0,-4-8-4 15,-7-2 15-15,-19 1-7 16,-7 4 2-16,4 6-1 15,2 9 1-15,7 2 1 16,10 4-14-16,10 1 6 16,0 0-42-16,21 0-83 15,12-6-52-15</inkml:trace>
  <inkml:trace contextRef="#ctx0" brushRef="#br0" timeOffset="-66328.25">26508 8676 533 0,'0'0'86'15,"0"0"-45"-15,0 21-33 16,0 22 19-16,3 17 13 0,4 11-19 16,2-3-15-16,2-4-11 15,-4-3 7-15,1-9-8 16,-2-8 8-16,1-17-66 16,-4-17-14-16,-3-10-105 15,0-27-48-15</inkml:trace>
  <inkml:trace contextRef="#ctx0" brushRef="#br0" timeOffset="-66207.57">26564 9002 150 0,'-7'-14'339'16,"4"10"-269"-16,3 2 1 16,0 2-53-16,8 0-25 15,16 0 0-15,7 6 12 16,-1 6 0-16,-8 2-12 0,-12 7-65 16,-10 0-84-16,-15 0-154 15</inkml:trace>
  <inkml:trace contextRef="#ctx0" brushRef="#br0" timeOffset="-65796.67">26310 9184 658 0,'-14'13'10'16,"7"3"-6"-16,7 9 9 16,0 3 8-16,7 1-12 15,16-2-14-15,2-4 8 16,5-7-10-16,0-8 12 15,-5-5-40-15,-3-3-11 0,-8-8-13 16,2-16-1-16,-5-4 3 16,-1 2 22-1,-4 6 35-15,-6 10 0 16,1 8 74-16,-1 2-22 0,2 0-25 16,2 0-25-16,4 14 1 15,5 8 12-15,4 8 1 16,3-2-10-16,6-4-11 15,3-3 8-15,1-13-9 16,-4-8 13-16,-2 0-8 16,-7-18 2-16,-5-7-5 15,-10-4 5-15,-2-2-1 0,-8 3 4 16,-12 3 0-16,-6 4-8 16,4 9 27-16,-2 5-12 15,5 7-9 1,4 0-7-16,6 1-23 0,7 8-115 15,2-8-229-15</inkml:trace>
  <inkml:trace contextRef="#ctx0" brushRef="#br0" timeOffset="-65332.14">26831 8822 673 0,'0'-3'9'0,"3"1"-6"15,13 2-4-15,8 0 10 16,6 9-2 0,-4 11 0-16,-7 8-5 15,-12 6-9-15,-7 5 15 0,0 3-12 16,-3-1-2-16,-15-8-24 16,-4-8-9-16,1-12-3 15,2-9 2-15,4-4-1 16,4-2 25-16,5-6 15 15,4 2 39-15,0 5 22 16,2 1-26-16,0 0-17 16,-3 17-20-16,-1 16 11 0,-4 10-2 15,1 3-3 1,-2-5 1-16,4-12-25 16,2-13 11-16,2-7 0 15,1-9 17-15,0 0-4 0,0 0 17 16,1 0-11-16,22 0-2 15,9 0 7-15,9-2 0 16,0-2-8-16,3 3-7 16,-6 1 8-16,1 0-12 15,-8 0 10-15,-10 0-8 16,-9 0-2-16,-6 0-24 16,-6 0-20-16,0 0-19 15,-15 0-117-15</inkml:trace>
  <inkml:trace contextRef="#ctx0" brushRef="#br0" timeOffset="-64205.03">23912 9905 449 0,'-9'-8'34'16,"5"5"-39"-16,4 1 20 15,0-1-10-15,0-1-10 16,0 1 1-16,6 0 7 15,-3 2 1-15,-2 1-8 16,-1 0 9-16,0 0-9 16,0 0 15-16,0 0-10 15,0 0 6-15,0 0-7 16,0 0 4-16,0 0 3 16,0 0-1-16,0 0 5 15,0 0-14-15,0 0 24 16,0 0-14-16,0 0 7 15,0 0-6-15,0 0 2 0,0 0-3 16,0 0 1-16,0 0-4 16,0 0-13-1,0 0 9-15,6 0-12 16,0-2 16-16,3 0-5 0,-2 2 4 16,0 0-4-16,0 0 2 15,-1 1-1-15,-2 16-4 16,2 10 4-16,-3 12-9 15,-3 10 18-15,0 1-15 16,0 0 13-16,0-7-9 16,2-7 5-16,5-5-4 15,2-9 3-15,2-4 3 0,6-5-14 16,1-5 11-16,5-8-9 16,-1 0 12-16,0-12-5 15,-2-12 0 1,-1-8-6-16,-6-5-1 0,-2-5 3 15,-11-3 2-15,0 2 3 16,-9 3-8-16,-6 6 16 16,-1 7-10-16,1 9 16 15,0 4-8-15,6 5 5 16,4 8-10-16,5 1-3 16,0 0-34-16,12 0-64 15,9 6-6-15</inkml:trace>
  <inkml:trace contextRef="#ctx0" brushRef="#br0" timeOffset="-63773.25">24325 9901 595 0,'-29'20'-1'15,"12"-1"-2"-15,11 3 11 16,6 3-9-16,0-1 3 15,22 1-11-15,8-6 14 16,5-11-9-16,3-8 3 16,-3 0-4-16,-8-24-10 0,-9-4 16 15,-14-2-3 1,-4 0 7-16,-6 8-3 16,-20 5 28-16,-6 10-4 15,-2 7-3-15,0 0-19 0,1 20-2 16,5 15-6-16,1 6-29 15,8 9-25-15,10 1-33 16,9-7-5-16,0-12 1 16,7-8 53-16,4-13 37 15,-1-4 38-15,-6-6 23 16,1-1 13-16,3 0 0 16,6 0-30-16,10 0 10 15,9 0-19-15,6-7-8 16,2-4-20-16,5 0 3 15,-7 3-7-15,-7-3-23 16,-9 1-55-16,-12 0-44 16,-11-3-100-16</inkml:trace>
  <inkml:trace contextRef="#ctx0" brushRef="#br0" timeOffset="-63516.21">24572 9771 513 0,'0'0'75'16,"-2"-2"-73"-16,2 2 8 16,0 0 2-16,0 10-17 15,3 16 5-15,6 9 5 16,-1 11-12-16,2 7 14 16,-2 8-6-16,-2 4 19 0,-3-1-19 15,-2-5 7-15,1-10-9 16,-1-15 5-16,2-9 0 15,-2-13-10-15,2-5 9 16,2-7-22-16,2 0-82 16,2-21-143-16</inkml:trace>
  <inkml:trace contextRef="#ctx0" brushRef="#br0" timeOffset="-61393.35">24237 9937 396 0,'-41'-5'49'0,"-5"5"-1"16,2 0 26-16,-1 7-24 15,9 19-7-15,11 6-32 16,14 9-6-16,11 4-8 16,11-3 6-16,25-1-3 15,14-15-5-15,14-13 0 16,11-13-16-16,-1-12-5 15,-4-20-13-15,-13-6-15 16,-18-4-3-16,-22 7 28 16,-17 2 32-16,-3 5 14 15,-29 3 47-15,-7 4-20 16,-9 7 9-16,1 10-8 0,5 4-12 16,5 3-2-16,8 20-18 15,7 12-18-15,10 8 4 16,9 5 3-16,3-4-6 15,15-8 3-15,20-9-5 16,6-11-6-16,5-14-13 16,2-2 6-16,-2-24-9 15,-8-12 1-15,-10-3 6 16,-14 4 13-16,-14 3 10 16,0 8 2-16,-16 6 25 15,-8 9 10-15,0 7 13 16,5 2-20-16,7 0-16 15,11 6-19-15,1 15-4 0,28 5 3 16,17 2 2-16,17-7-12 16,1-19-16-1,-2-3 15-15,-9-24-18 16,-19-6 3-16,-20-1 15 0,-13-2 16 16,-16-1 13-16,-23 3 23 15,-9 3-7-15,-2 9-11 16,2 11-2-16,9 6-16 15,14 3 4-15,19 0-14 16,7 1-19-16,38 15-81 16,15-4-59-16</inkml:trace>
  <inkml:trace contextRef="#ctx0" brushRef="#br0" timeOffset="-60996.4">25010 9776 436 0,'0'-5'115'0,"0"5"-113"15,0 0 3-15,4 0-2 16,11 0-2-16,2 8 1 0,5 18 9 15,-2 8 2-15,-6 9-5 16,-2 6-3 0,0-6-8-16,-3-9 7 15,4-7-9-15,-1-12 10 0,6-7-7 16,3-8 4-16,6-1-4 16,4-25 4-16,-3-18 1 15,-6-7-11-15,-8-3-3 16,-9 5-13-16,-5 8 16 15,0 9 10-15,-14 9 3 16,-2 8-1-16,2 8 1 16,5 7-7-16,6 0-36 0,3 16-70 15,0 4-178 1</inkml:trace>
  <inkml:trace contextRef="#ctx0" brushRef="#br0" timeOffset="-60728.45">25590 9594 613 0,'0'-2'26'16,"0"2"-38"-16,5 0 2 16,-2 11-15-16,0 17 28 15,-3 6-19-15,0 1-7 16,0-6 22-16,-1-9 3 15,1-9 0-15,0-6 0 16,1-1 8-16,18 0 2 16,10-4 2-16,5 0-12 0,6-8 8 15,-4-4-11-15,-11 3-33 16,-13 8-87-16,-12 1-206 16</inkml:trace>
  <inkml:trace contextRef="#ctx0" brushRef="#br0" timeOffset="-60604.13">25581 9911 552 0,'0'0'6'16,"11"1"-29"-16,14-1 22 15,10 0 10-15,0 2-6 16,-3 1-37-16,-16 1-94 16</inkml:trace>
  <inkml:trace contextRef="#ctx0" brushRef="#br0" timeOffset="-60343.82">25616 10039 597 0,'0'0'7'16,"7"0"-37"-16,26 0 25 16,9-1 6-16,1-5 3 15,-9 5-8-15,-15 1-59 16,-17 2 23-16,-2 20 21 16,-30 2 30-16,-8 4 38 15,2 0 28-15,9-8-30 16,12-5-5-16,14-7-8 15,1 0-30-15,10 5-13 16,17 2 12-16,6 2-3 0,2-4-7 16,-5-2 10-16,-2-4-20 15,-2-6 1-15,0-1-15 16,6-13-7-16,5-20-12 16,-4-11-70-16</inkml:trace>
  <inkml:trace contextRef="#ctx0" brushRef="#br0" timeOffset="-58920.92">26262 9771 551 0,'-10'-10'15'0,"5"4"2"16,4 6 48-16,1 0-38 16,0 0-20-16,0 6-12 0,0 26-1 15,1 18 18-15,13 13 16 16,-4 0-27 0,5-9 4-16,-3-16-7 15,-3-11 5-15,-3-15-7 0,-4-10-13 16,-2-2 4-16,0-9-4 15,0-21 14-15,-2-8-1 16,-9-5 11-16,2 0-8 16,2 5 6-16,7 4-5 15,1 4 2-15,24 5 1 16,6 3-9-16,6 7 6 16,-2 3-5-16,-5 11 7 15,-6 1-7-15,-4 0 8 16,-7 3-7-16,-7 3-2 15,-5 2 1-15,-1 2 1 16,0 2 13-16,0 5-10 16,-1 4 12-16,1 2-5 0,0 2 4 15,16-1-12-15,7-2 3 16,0-6-2-16,1-7-6 16,0-6-10-16,-3-3-22 15,-3-8 0-15,-5-17 15 16,-5-9 27-16,-7-2-4 15,-1-4 8-15,0 5-2 16,0 10 1-16,-1 7 11 16,-2 13 14-16,3 5 6 15,-2 0-33-15,2 0-5 16,0 0-10-16,0 5 9 16,3 11 2-16,9 3 4 0,3 5-5 15,4 0 3-15,4 0 2 16,-1 0-10-16,2-6 7 15,-5-4-12-15,-4-7 7 16,-4-7-10-16,-4 0 7 16,-1-11-7-16,-3-19 19 15,-2-4-1-15,-1-4-2 16,-1 2 5-16,-18 7-8 16,-4 5 9-16,-4 10-5 15,4 9 8-15,0 5-9 16,8 0-3-16,7 5-29 15,8 11-62-15,1-4-133 16</inkml:trace>
  <inkml:trace contextRef="#ctx0" brushRef="#br0" timeOffset="-58683.54">26998 9519 689 0,'-22'0'6'15,"1"18"20"-15,1 31 3 16,3 18-15-16,9 11-8 16,8 1 3-16,3-7-15 15,15-11 8-15,4-11-7 16,2-15 8-16,1-14-7 0,-1-10 5 16,-1-11-17-16,-3-4-25 15,1-29-6-15,-9-14-39 16,-12-6-160-1</inkml:trace>
  <inkml:trace contextRef="#ctx0" brushRef="#br0" timeOffset="-58528.33">26839 9705 572 0,'0'6'17'0,"0"7"-23"16,24 3 20-16,11 1 18 0,16-6-22 15,4-10-10-15,-9-1-30 16,-13 0-130-16</inkml:trace>
  <inkml:trace contextRef="#ctx0" brushRef="#br0" timeOffset="-57525.12">24140 10679 364 0,'0'-3'211'15,"0"1"-217"-15,6-1-8 16,12-5 0-16,7 2 13 15,7-2 5-15,-6 2-4 16,-5 6 0-16,-10 0-10 0,-8 1 12 16,-3 20-21-16,-11 6 31 15,-16 6-6-15,1 0 0 16,1-6 1-16,9-8 16 16,9-2 1-16,5-2-21 15,2 3 6-15,6 2-11 16,13 0 9-16,3 3-7 15,-2 1 3-15,-6 3-5 16,-9 4 0-16,-5-1-2 16,-20 1-1-16,-15-5 7 15,1-4 3-15,6-5 48 16,9-7-15-16,13-6 6 16,6-2-29-16,0-2-11 0,16 0-20 15,20-2 12-15,8-11 11 16,8-5-14-16,-2-1-2 15,-4 1-32-15,-9 1-31 16,-10 5-66-16,-17 3-107 16</inkml:trace>
  <inkml:trace contextRef="#ctx0" brushRef="#br0" timeOffset="-57359.56">24493 10678 654 0,'3'0'-2'0,"10"0"-23"16,2 2 15-16,6 18 9 15,-3 8-36-15,-11 6-107 16,-7 3-63-16</inkml:trace>
  <inkml:trace contextRef="#ctx0" brushRef="#br0" timeOffset="-57156.68">24523 10915 254 0,'-8'15'117'16,"7"-1"-35"-16,1-3-48 15,3 1-23-15,17-4 9 16,6-3-12-16,-1-5-3 16,-2 0 1-16,-6-2-22 15,-6-15-5-15,-5-5-2 16,-6 1 33-16,0-1 1 0,-5 1 20 16,-14 1 8-16,-5 1-22 15,-7 6-8-15,-1 4-15 16,1 9 6-16,6 0-31 15,10 0-18-15,14 0-43 16,1 0-95-16</inkml:trace>
  <inkml:trace contextRef="#ctx0" brushRef="#br0" timeOffset="-56991.38">24711 10597 651 0,'0'0'19'0,"0"18"7"15,5 27 5-15,6 13-3 0,4 11-17 16,4-7-15-16,2-7 9 16,-2-4-18-16,-1-7-30 15,-6-11-49-15,-7-18-104 16</inkml:trace>
  <inkml:trace contextRef="#ctx0" brushRef="#br0" timeOffset="-56855.76">24780 10817 105 0,'-14'-9'468'0,"6"5"-466"16,5 3 10-16,3-1-1 16,3-2-23-16,18-3-7 15,8-5 7-15,3-6-36 0,-5-6-107 16,-8-4-149-16</inkml:trace>
  <inkml:trace contextRef="#ctx0" brushRef="#br0" timeOffset="-56693.2">24923 10502 491 0,'0'0'115'16,"0"10"-108"-16,0 15 10 16,0 9 22-16,15 0-12 15,5 0-21-15,8-6-7 16,6-8 4-16,3-4-7 16,-4-8 8-16,-6-6-24 15,-15 3-39-15,-12 3-73 16,-22 6-299-16</inkml:trace>
  <inkml:trace contextRef="#ctx0" brushRef="#br0" timeOffset="-56571.52">24894 10894 595 0,'-5'0'70'0,"5"0"-67"0,5 0-16 16,27 0 7-16,16-1 12 16,7-12-9-16,-1-2 6 15,-10-4-41-15,-15 6-109 16</inkml:trace>
  <inkml:trace contextRef="#ctx0" brushRef="#br0" timeOffset="-56392">24959 11007 650 0,'0'1'21'15,"0"6"-28"-15,12 6 5 0,13 1 10 16,6 2 4-16,7-5-17 15,1-5 11-15,2-6-11 16,1 0-35-16,-9-7-110 16,-8-14-212-16</inkml:trace>
  <inkml:trace contextRef="#ctx0" brushRef="#br0" timeOffset="-56039.93">25604 10629 704 0,'-23'0'-6'0,"0"0"-42"15,2 22 72-15,4 16-9 16,3 2-8-16,11 0-8 15,3-4 2-15,3-10-4 16,17-2 4-16,4-4-2 16,2-3-8-16,-4 3 11 15,-6-3-7-15,-8 3 7 16,-8-5-6-16,0-1 7 16,-12-1-3-16,-14-3 4 0,1 0 3 15,3-6-7-15,7-2 5 16,5-2-23-16,8 0-19 15,2 0-72-15,0-12-196 16</inkml:trace>
  <inkml:trace contextRef="#ctx0" brushRef="#br0" timeOffset="-55707.83">25668 10799 499 0,'0'0'91'0,"-6"0"-44"16,-1 19 10-16,-1 12-29 15,8 3-23-15,0 2 3 0,6-4-19 16,18-5 14-16,4-9-12 16,3-10-6-16,1-8-19 15,-3-7-20-15,-6-25-39 16,-5-5 34-16,-11-11 14 16,-7 4 18-16,0 7 23 15,0 7 14-15,-4 16 86 16,1 10 22-16,1 4-52 15,2 0-32-15,0 18-28 16,6 14 0-16,13 6 7 16,3 3-3-16,3-7-17 15,-3-9 13-15,-3-6-16 16,-4-8 3-16,-6-6-38 0,0-5-31 16,-4-6-64-16,-5-16-190 15</inkml:trace>
  <inkml:trace contextRef="#ctx0" brushRef="#br0" timeOffset="-55407.15">25990 10571 552 0,'0'0'84'15,"0"5"-79"-15,1 27 0 16,4 13 17-16,2 10 3 16,2-2-31-16,0-13 13 15,-2-11-8-15,0-12 2 16,-4-10-15-16,2-7-8 0,1 0 9 15,9-7-9-15,7-9 16 16,5 2 5-16,-2 4 8 16,-2 10-13-16,-2 0 7 15,-7 8-2 1,-4 6 1-16,-10 3 2 0,0-1 6 16,-18 1 10-16,-9 1-14 15,0-3 11-15,-1-4-11 16,5-5 3-16,7-6-8 15,7 0-13-15,9 0-46 16,0-18-133-16</inkml:trace>
  <inkml:trace contextRef="#ctx0" brushRef="#br0" timeOffset="-55159.81">26196 10647 598 0,'0'0'11'16,"0"0"-13"-16,19 0-7 16,18 3 24-16,10 0-5 15,8-2-3-15,-4-1-5 16,-5 0 0-16,-10 0-9 0,-20 0-80 15,-16 0-54-15,-8 4-258 16</inkml:trace>
  <inkml:trace contextRef="#ctx0" brushRef="#br0" timeOffset="-54979.73">26237 10466 537 0,'-2'0'63'0,"2"0"-39"15,0 27 5-15,0 20 3 16,9 13 13-16,11 8-25 16,-1-8-14-16,3-8-14 0,-2-6 8 15,-2-7-55-15,-4-11-23 16,-8-18-167 0</inkml:trace>
  <inkml:trace contextRef="#ctx0" brushRef="#br0" timeOffset="-54224.75">26511 10596 429 0,'6'0'50'16,"3"19"-39"-16,3 12 71 15,-2 3-37-15,-2 3-30 16,-4-4-17-16,2-8 9 16,-5-11-11-16,-1-7 8 15,0-7-10-15,0 0 0 16,0-10-2-16,0-18 7 15,8-5 1-15,9-3-6 16,3 7 8-16,4 9-6 0,-2 10 13 16,1 10-9-16,1 0 6 15,-2 1-6-15,0 14 4 16,-4 0 0-16,-2-1-4 16,1-6 1-16,-2-2-8 15,0-6 11-15,1 0-12 16,-3-4 6-16,2-16 0 15,-7-1 1-15,-7-1-8 16,-1 5 2-16,-4 6 12 16,-16 7-5-16,0 4 33 15,-3 4-6-15,-1 20 2 16,8 8-10-16,7 1-3 16,8 1-6-16,1-5 0 0,3-4-3 15,13-6-4-15,2-8-2 16,1-5-12-16,3-6 15 15,5 0-28-15,-1 0 6 16,4-14 2-16,1-7 6 16,0-4 7-16,-1-4 2 15,0-2 4-15,-5 4-12 16,-1 0 13-16,-2 1-15 16,-7 5 12-16,-3 4-13 15,-6 6 10-15,-6 3 1 16,0 2 9-16,-17 3-2 15,-5 2-1-15,-2 1 12 0,-1 8-16 16,1 16 15-16,6 11-10 16,6 7 13-16,8 3-4 15,4 0-2-15,0-5-9 16,13-7-1-16,4-8 2 16,-1-8-12-16,2-7 7 15,4-9-6-15,3-1 6 16,-5 0-10-16,1-10 2 15,-9 2-9-15,-6 4 12 16,-2 3 7-16,-4 1-5 16,0 0 5-16,0 0-4 15,0 0 12-15,0 2-15 16,-6 12-16-16,-4 2-76 0,-9-1-237 16</inkml:trace>
  <inkml:trace contextRef="#ctx0" brushRef="#br0" timeOffset="-53260.39">24241 11711 462 0,'-9'8'107'0,"-35"-2"-102"16,12 2 7-16,3 6 22 15,0 6-7-15,8 5-24 16,5 0 4-16,10 2-10 16,6-2 12-16,0-4-11 15,18-1 4-15,0-11-5 16,4-6 1-16,0-3 5 15,-1-7-11-15,3-14 8 0,-2-8-4 16,1-4 10-16,-5 4-6 16,-1 4 6-16,-1 8-9 15,0 9 7-15,-3 6-6 16,2 2 0-16,-4 0 6 16,-5 18-6-16,-3 11 15 15,-3 8-7-15,0 1 10 16,0-1-12-16,-2-7 0 15,-1-5-3-15,3-7 1 16,0-4-10-16,0-7-61 16,0-7-106-16,6-11-87 15</inkml:trace>
  <inkml:trace contextRef="#ctx0" brushRef="#br0" timeOffset="-53079.87">24430 11641 264 0,'2'0'264'0,"-1"8"-277"15,5 19 26-15,0 11 46 16,3 3-7-16,2 2-37 16,2-2-11-16,-4-1 1 15,-1-2-8-15,-1 0 4 16,-4-4-6-16,-3-8-24 16,0-9-44-16,0-14-94 15,0-5-75-15</inkml:trace>
  <inkml:trace contextRef="#ctx0" brushRef="#br0" timeOffset="-52632.07">24704 11503 578 0,'0'12'20'16,"-12"21"-10"-16,-8 12 3 16,-1 6 9-16,0 6-23 15,3-3 7-15,3-10-9 16,5-10 1-16,7-18-33 15,3-12-30-15,0-4-44 16,7-28 17-16,8-7 78 16,-1 5 3-16,-4 9 14 15,-9 14 14-15,1 7 34 0,-2 0 4 16,0 2-9-16,0 13-19 16,0 7 14-16,3 0-15 15,0-1-29 1,3-7 6-16,1-7-9 0,2-5 7 15,0-2-10-15,2 0 1 16,3-16 0-16,9-8 14 16,-2-2 0-16,-1 1-6 15,3 5 4-15,-7 5-12 16,0 6 12-16,0 6-8 16,0 3 7-16,-1 2-2 15,-4 13 13-15,2 6 2 0,-6 2-2 16,-2 0-3-16,2 2-11 15,-4 0 2 1,0 2-4-16,-2 4 7 16,2 3-9-16,-1-2-58 0,-2-9-165 15</inkml:trace>
  <inkml:trace contextRef="#ctx0" brushRef="#br0" timeOffset="-51761.12">25293 11569 477 0,'-17'-5'106'16,"9"2"-95"-16,8 3 43 15,0 0-21-15,0 0-19 16,17-3-22-16,16-1 6 16,7-3-1-16,6-2 10 15,-2 2-12-15,-8 2 10 16,-7 5-8-16,-13 0 4 16,-6 0-12-16,-10 0-10 0,0 0 16 15,-13 5 3-15,-9 2 8 16,-3 2-10-16,7-5 10 15,6-3 3-15,6 1 10 16,6-2 0-16,0 1-4 16,0 6-7-16,0 15-14 15,0 14 7-15,0 12 1 16,0 6 10-16,8-7-13 16,3-6 6-16,-2-4-5 15,-3-6 3-15,1-5-6 16,-5-8-19-16,-2-7-13 15,0-4-30-15,-7-6 9 0,-10-1-14 16,-3 0 17-16,0-5 23 16,8-6 57-16,3 2 26 15,3 1 7-15,5 3 1 16,-2 3-31-16,3 2-21 16,0-2-12-16,4-4 5 15,20-4-11-15,9-4 16 16,9 2-6-16,3 1 1 15,-1 5-2-15,-5 1-14 16,-6 5-36-16,-14 0-56 16,-12 0-28-16,-7 1-123 15</inkml:trace>
  <inkml:trace contextRef="#ctx0" brushRef="#br0" timeOffset="-51332.26">25811 11481 639 0,'-21'-15'15'16,"2"2"-22"-16,2 9 22 16,2 4 19-16,-2 0-7 15,-3 11-30-15,-2 17 4 16,0 7-4-16,8 0 8 0,4-2-2 15,8-6-10-15,2-2 12 16,0-3-12-16,13-1 9 16,9-3-8-16,4-5 5 15,6 0 0-15,-1-3-3 16,-3 1 6-16,-1 5-10 16,-5 0 10-16,-7 4-8 15,-5-1 11-15,-7-2-5 16,-3 1 4-16,-1 1 1 15,-18 2 12-15,-8-1 2 16,-3-2-11-16,-3-6 6 16,2-4-8-16,6-2 4 15,5-3-13-15,6-3 8 0,3 0-25 16,3 0-27-16,3 0-17 16,2-10-87-1,0-1-353-15</inkml:trace>
  <inkml:trace contextRef="#ctx0" brushRef="#br0" timeOffset="-50353.04">26016 11548 306 0,'-7'-14'114'0,"3"6"-74"16,2 5 23-16,2 2-20 15,0-1-25-15,9-1-23 16,10-2 5-16,5 2-5 16,-3 3 6-16,-7 0-5 15,-10 17 0-15,-4 12 1 16,-1 6 10-16,-13-2 0 15,1-8-11-15,5-7 25 0,8-8-16 16,0-2 3-16,16-1-8 16,13 0 4-16,3-6-3 15,6-1-2-15,-7 0-44 16,-13 0-81-16,-18 0-159 16</inkml:trace>
  <inkml:trace contextRef="#ctx0" brushRef="#br0" timeOffset="-50231.79">26082 11804 556 0,'0'0'56'0,"4"0"-84"16,26 0-8-16,9-6 33 15,5-2 10-15,-3 4-30 16,-14 4-76-16,-18 0-108 0</inkml:trace>
  <inkml:trace contextRef="#ctx0" brushRef="#br0" timeOffset="-50045.42">26188 11836 328 0,'-28'7'113'16,"11"-4"-25"-16,9-2-25 15,8 0-30-15,0 4-37 16,16 6-12-16,6 5 18 16,1 3-2-16,-9 5 3 15,-5-3-12-15,-7-1 15 16,-2-6-8-16,0-6 13 16,0-3 14-16,0-5 0 15,0 0-16-15,13 0-9 16,15-8-6-16,14-15-3 0,14-14-31 15,-4-3-101-15</inkml:trace>
  <inkml:trace contextRef="#ctx0" brushRef="#br0" timeOffset="-49288.43">26636 11399 674 0,'-5'-1'19'0,"2"-1"-12"15,3 2-1-15,0 0 8 0,0 3-21 16,9 15 5-16,7 4 6 16,1 3-5-16,1-6 3 15,-6-5-17-15,0-8 3 16,0-4-15-16,-2-2-2 15,-1-18-29-15,2-11 23 16,-7-6 16-16,-1 6 2 16,-3 9 11-16,0 13 11 15,0 7 57-15,0 0-10 16,-12 11-15-16,-10 18-31 16,-6 8-8-16,2 7 4 15,10-6-2-15,6-9 1 0,10-10-5 16,0-7 7-16,6-5-17 15,17-7 14 1,7 0-7-16,1-2 10 16,4-10-6-16,-7-1-18 0,-10 6-18 15,-12 4-20-15,-6 3-3 16,-14 0 26-16,-17 14 35 16,-6 3-2-16,3 1 47 15,7-4 29-15,12-4-30 16,6-5-2-16,6 1-19 15,3 6-17-15,0 9-6 16,10 7 7-16,2 4-7 16,3 0 7-16,-3-1-8 0,6-5 6 15,-3-4-5-15,3-6 2 16,-2-7-1 0,6-7-2-16,2-2 4 15,1-10-12-15,1-21 4 0,-8-6-26 16,-9-7-6-16,-9 2 9 15,0 4-4-15,-20 10 22 16,-5 13 19-16,-2 9 30 16,0 6 1-16,2 0-17 15,7 16-12-15,3 12-10 16,9 5-4-16,6-1 5 16,3-6-13-16,18-3 8 15,0-9 1-15,1-8 0 16,2-6 1-16,4-1-9 15,2-20 7-15,-2-8-56 16,-6-2-61-16</inkml:trace>
  <inkml:trace contextRef="#ctx0" brushRef="#br0" timeOffset="-48919.43">26950 11522 709 0,'-23'11'3'0,"14"7"2"16,9 5 4-16,1 5-4 16,27-1-10-16,13-7 3 15,3-15-38-15,4-5-4 16,-8-24-57-16,-13-8-36 16,-15-2-49-16,-12 3-13 0,-9 3 262 15,-21 6 40-15,-3 3-9 16,2 4-49-16,3 5-28 15,8 5-8-15,10 2-7 16,10 2-15-16,0-1-57 16,18 0 19-16,7-1 42 15,0 1 13-15,-1 2 23 16,-4 0 46-16,-4 0-17 16,-4 5 3-16,-3 4-8 15,0 8-6-15,-3 9-19 16,0 11-21-16,-2 7-5 15,-4-1-69-15,0-8-130 0</inkml:trace>
  <inkml:trace contextRef="#ctx0" brushRef="#br0" timeOffset="-48776.26">27214 11567 590 0,'0'0'46'0,"1"-1"-35"15,5 1-10-15,6 0-2 16,3 0-5-16,0 4 11 15,-5 9-19-15,-7 6-66 16,-3 5-49-16,-11 9-78 16</inkml:trace>
  <inkml:trace contextRef="#ctx0" brushRef="#br0" timeOffset="-48552.81">27118 11872 468 0,'-16'14'34'16,"9"-4"16"-16,5-5 8 15,2-5-34-15,0 0-34 16,15 0 2-16,7 0-7 15,4-4-25-15,-5-6-21 16,-5 2 31-16,-5 4 26 16,-3 4-5-16,-2 0 6 15,0 0-4-15,-1 0 13 16,-1 7 3-16,1 0 20 16,0-3-5-16,3-1-6 15,6-3-11-15,12 0-2 16,13-2 6-16,3-12-37 0,-7-4-144 15</inkml:trace>
  <inkml:trace contextRef="#ctx0" brushRef="#br0" timeOffset="-48021.23">27393 11483 50 0,'-26'0'644'16,"5"7"-645"-16,12 4 12 15,9 8 18-15,0 1-20 16,15 1-19-16,15-6 6 16,8-12-22-16,1-3 13 15,-7-24-19-15,-13-8-11 0,-13-3 23 16,-6 7 20-16,-10 10 12 16,-14 7-1-1,-6 11 22-15,1 0-28 16,1 18 4-16,5 17-19 0,5 7-1 15,12 1-28-15,6-4-10 16,0-10 8-16,12-8 32 16,4-10 12-16,1-7-6 15,0-1 32-15,4-3-2 16,0 0 7-16,3 0-24 16,-3 0-8-16,-6 0-3 15,-11 0-27-15,-4 18-69 16,-4 7-25-16,-17 2 81 15,0-4 38-15,9-6 51 0,6-5 6 16,6-3-25 0,6-4-26-16,12 0 24 0,0-1-6 15,-6 0-14-15,-5-1 1 16,-4 1-13-16,-3 7 10 16,-3 11 12-16,-15 7 21 15,-1 5-16-15,5-5 3 16,10-8-6-16,4-5-11 15,17-6-5-15,17-7-11 16,9-3-13-16,-4-13-111 16,-13-10-322-16</inkml:trace>
  <inkml:trace contextRef="#ctx0" brushRef="#br0" timeOffset="-46780.49">24323 12464 561 0,'8'-8'4'15,"4"-1"-27"-15,7-3 27 16,2-2-8-16,-3 4 7 15,-7 5-11-15,-6 3 12 0,-5 2-6 16,0 0 22-16,-6 0 12 16,-13 13 0-16,-4 12-25 15,4 10 0-15,1 8 9 16,11 3-17-16,7-4 12 16,0-6-19-16,9 0 16 15,10-7-11-15,2-6 0 16,1-11-22-16,2-12-1 15,0 0 7-15,1-20-22 16,4-17 18-16,-3-10 1 16,-2-1 20-16,-6 2-4 15,-8 14 9-15,-4 11-6 16,-6 13 10-16,0 8 19 0,0 0 27 16,-12 0-3-16,-10 20-57 15,-2 10 15-15,5 6-9 16,6 2 11-16,9-3-5 15,4-9-1-15,7-5-4 16,16-4-1-16,7-13 5 16,6-4-11-16,-2-3 2 15,-1-26-29-15,-6-7-5 16,-10-2-13-16,-8 5 14 16,-4 10 16-16,-5 14 21 15,0 7 53-15,0 2 16 16,0 0-16-16,0 0-34 0,0 4-9 15,0 15-11-15,0 3 8 16,0 2-8-16,0-6 3 16,0-12-3-16,0-5 0 15,0-1-7-15,0 0-10 16,0-9 8-16,15-13-9 16,-2-9 29-16,6-3-11 15,-3 2 5-15,-5 6-4 16,-3 11 2-16,-2 10 2 15,-5 3-4-15,1 2 4 16,1 4-5-16,0 24 11 16,1 17 7-16,-1 17 18 15,0 11-30-15,-2-2 0 0,1-6 2 16,0-9 0-16,1-17 3 16,-2-13-13-1,2-12 6-15,-1-8-7 16,-2-6 10-16,1 0-15 0,2-2-24 15,9-25-52-15,1-14-45 16,5-13-254-16</inkml:trace>
  <inkml:trace contextRef="#ctx0" brushRef="#br0" timeOffset="-46471.31">25181 12550 567 0,'0'0'40'0,"0"-2"-48"15,6 2-12-15,16 0 21 16,4 0 6-16,-1 0-4 15,-4 8 1-15,-9 7-13 16,-9 6 11-16,-3 7-1 16,0 2 8-16,-6 0-10 15,-5-5 4-15,2-8-11 16,5-9-32-16,4-8-44 16,0-14-113-16</inkml:trace>
  <inkml:trace contextRef="#ctx0" brushRef="#br0" timeOffset="-46292.78">25404 12329 555 0,'0'31'39'15,"2"9"-43"-15,7 16 46 16,6 4-7-16,3 6-23 16,2 0-8-16,1-2-4 0,-4-6 2 15,-1-8-9 1,-7-6-29-16,-3-15-41 15,-6-13-47-15,0-16-140 16</inkml:trace>
  <inkml:trace contextRef="#ctx0" brushRef="#br0" timeOffset="-46167.13">25500 12605 518 0,'0'0'80'0,"0"0"-86"15,7 0 0-15,9 0-1 16,6 0 11-16,1 0-4 15,-2 0-90-15,-10-4-85 16</inkml:trace>
  <inkml:trace contextRef="#ctx0" brushRef="#br0" timeOffset="-45632.95">25644 12404 192 0,'1'-1'336'0,"1"1"-315"0,3 0-9 15,1 3-7-15,3 13 15 16,-1 8-12-16,-5 8-1 15,-3 2-4-15,0 0-2 16,-4-4-9-16,-8-10 3 16,5-10 7-16,2-6-9 15,5-4 28-15,0 0-21 16,0 0-4-16,14-10 0 16,5-2 11-16,3 2 0 15,-1 5-11-15,-2 3 4 16,-1 1-36-16,-7 1-51 15,-5-4-94-15,-6-7 40 0,0-10 33 16,-2-8 112-16,-5-12 67 16,-1-2 19-16,2 5-6 15,2 12 20-15,2 12 2 16,2 13-22-16,0 1-38 16,0 2-40-16,0 32-3 15,15 16 18-15,0 16 16 16,3 9-29-16,-3-12-7 15,3-10 3-15,-3-11-13 16,-2-17-11-16,-7-12-26 16,-6-13-9-16,0-9 30 15,-15-23 22-15,0-7 4 16,5 2 4-16,1 12 50 0,4 12-2 16,5 9-7-16,0 4-32 15,0 0-10-15,21 0-24 16,7 0 29-16,8 0-6 15,-6 3 0-15,-3 5-3 16,-8 1-21-16,-5 0-36 16,-13 2-73-16,-1-2-138 15</inkml:trace>
  <inkml:trace contextRef="#ctx0" brushRef="#br0" timeOffset="-45379.99">25797 12827 612 0,'-14'27'37'0,"9"3"-37"16,5 1-1-16,8-5 11 16,20-3-8-1,5-12-2-15,1-11-4 0,0-2-23 16,-10-23 5-16,-14-2-18 16,-10-5 27-16,-14 2 20 15,-22 8 21-15,-5 7-13 16,-3 12 26-16,5 3-2 15,5 7-32-15,7 11-1 16,12 4-14-16,15 3 9 16,0-4-64-16,20-5-55 15,9-14-124-15</inkml:trace>
  <inkml:trace contextRef="#ctx0" brushRef="#br0" timeOffset="-44248.02">26222 12453 739 0,'-18'-7'9'0,"10"-1"-3"15,8 8-11-15,2 0 3 16,25 0-23-16,9 0 23 16,4 3 0-16,-3 8 5 15,-12 4-9-15,-11 0-11 16,-8 1 10-16,-6 0 3 15,0 2 11-15,-20 2-5 16,0 2 2-16,0-2-13 16,2-6-5-16,8-8-41 15,5-6-74-15,1 0-100 16</inkml:trace>
  <inkml:trace contextRef="#ctx0" brushRef="#br0" timeOffset="-44060.52">26475 12257 625 0,'-3'23'37'0,"-10"11"-35"16,4 17 7-16,7 8 44 15,2 1-42-15,2 4-2 16,16-6-10-16,1-2 3 16,0-7-3-16,-2-12-14 15,-4-5-30-15,-4-11-47 16,-7-13-47-16,-2-8-71 0</inkml:trace>
  <inkml:trace contextRef="#ctx0" brushRef="#br0" timeOffset="-43709.54">26450 12532 497 0,'-5'-2'89'0,"4"0"-84"16,-1 2 20-16,2 0-22 16,3 0-3-16,17 0-14 15,8 0 22-15,0-4-12 16,1-6-69-16,-4-4-40 15,-4-12-2-15,-2-6 44 16,-1 0 46-16,-4 1 54 16,-3 11 55-16,-5 8 28 15,-3 11-40-15,-3 1-24 0,2 0-31 16,1 4-14-16,-3 17 8 16,0 8-4-1,0 7 5-15,-9 2-15 16,-4-10 10-16,0-9-10 0,7-8 6 15,5-9-3-15,1-2 5 16,0 0-7-16,6 0-16 16,16-9 19-16,4 1-2 15,4 2 6-15,-4 5-9 16,0 1 6-16,-6 0-5 16,-8 2-53-16,-6 4-108 15,-6-6-27-15</inkml:trace>
  <inkml:trace contextRef="#ctx0" brushRef="#br0" timeOffset="-43452.32">26792 12306 495 0,'-1'0'74'0,"1"0"-51"15,0 11-16-15,0 16-11 16,0 11 16-16,7 5-3 16,8-2-11-16,-1-5 2 15,-2-10-52-15,-5-10-87 16,-4-10-39-16,-3-6 10 15,0-12 190-15,0-3 171 16,0-1-30-16,0 9-46 16,0 1-38-16,0 4-40 15,0 2-28-15,9-1-15 16,16-1-3-16,3 2 14 16,2 0-13-16,-6 0-41 15,-10 9-63-15,-14 4-102 0</inkml:trace>
  <inkml:trace contextRef="#ctx0" brushRef="#br0" timeOffset="-43203.98">26728 12752 627 0,'-9'20'34'0,"5"2"-35"16,4 6 3-16,16-6 7 0,16-5-4 15,5-9-11 1,4-8 5-16,-5-8-16 15,-9-16-4-15,-13-5 1 16,-14-3 15-16,-4 3 11 0,-21 2 15 16,-8 7-4-16,-2 10 7 15,3 5-7-15,6 5-18 16,8 0 4-16,15 0-14 16,3 9-20-16,24-3-100 15,10-5-11-15</inkml:trace>
  <inkml:trace contextRef="#ctx0" brushRef="#br0" timeOffset="-41088.48">26551 12424 402 0,'-27'-4'19'0,"1"-1"45"0,0 5 10 16,-2 0-20-1,-4 3-28-15,-4 11-8 16,-3 7 10-16,3 10-11 16,5 9 5-16,5 7-18 0,13 3 6 15,10 1-14-15,3-6 8 16,24-6-8-16,22-4 3 15,18-14-3-15,9-11-5 16,6-10-11-16,-4-22-15 16,-16-19-6-16,-15-6 2 15,-21 0 15-15,-16 2 7 16,-7 7 28-16,-19 0 3 16,-17 5 21-16,-6 8 6 15,-4 5-9-15,6 11 13 16,9 6-20-16,7 3-2 15,6 3-27-15,9 18 9 0,5 11-3 16,4 10-4-16,4 2 0 16,25-3-2-16,12-9-10 15,13-14-8-15,1-14 10 16,3-4-10-16,-3-22 5 16,-10-13-18-16,-12-5 13 15,-16 3 10-15,-15 5 11 16,-2 7 5-16,-15 7 6 15,-12 9 12-15,-2 7 6 16,-1 2 13-16,0 20-41 16,4 21 10-16,9 11-7 15,14 8 0-15,3 2-6 16,19-3 3-16,18-12 0 0,8-8-8 16,10-18-13-16,2-20-20 15,-4-5 7-15,-9-32-11 16,-18-10-2-16,-15-4 12 15,-11-4 36-15,-21 1 32 16,-22 0 9-16,-11 0-7 16,0 8-17-16,1 12 3 15,12 12-18-15,15 11 6 16,14 9-12-16,12 1-19 16,13 28-97-16,20 3-102 15</inkml:trace>
  <inkml:trace contextRef="#ctx0" brushRef="#br0" timeOffset="-40840.14">27191 12396 636 0,'0'-6'75'0,"0"1"-75"15,0 3-7-15,10 2-4 16,7 0 7-16,0 0 8 15,-1 2-11-15,-10 6 3 16,-6 9-13-16,0 8 22 16,-15 7-4-16,-7 6 3 15,0-5-9-15,6-9-4 0,5-6-11 16,11-11-56-16,0-7-70 16,10-20-103-1</inkml:trace>
  <inkml:trace contextRef="#ctx0" brushRef="#br0" timeOffset="-40684.02">27348 12223 535 0,'0'34'31'0,"0"12"-33"15,0 15 61-15,6 7-34 16,4 0-9-16,4-1-15 16,1-4 1-16,4-8-1 15,0-7-6-15,-4-19-51 0,-6-16-97 16,-5-13-247-16</inkml:trace>
  <inkml:trace contextRef="#ctx0" brushRef="#br0" timeOffset="-40548.25">27415 12411 668 0,'-3'0'18'16,"3"0"-25"-16,0 0 6 15,6 0-8-15,15 0-4 16,4 0-26-16,-1 0-87 15,-8-11-101-15</inkml:trace>
  <inkml:trace contextRef="#ctx0" brushRef="#br0" timeOffset="-40048.35">27571 12218 445 0,'2'-2'80'0,"-1"2"-68"0,5 0-9 16,3 0 22-1,2 2-12-15,0 10 3 0,-3 2-16 16,-8 4 7-16,0 3-3 15,0-1-4-15,-8-6-3 16,4-6 0-16,4-8 8 16,4 0-23-16,19 0 10 15,7 0 7-15,0-1 13 16,-2-2-11-16,-9 3 3 16,-7 0-6-16,-12 11-6 0,-3 17-89 15,-31 6 2 1,-12 4-86-16,-4-4 3 15,3-7 290-15,13-8 53 16,14-6-53-16,10-6-13 0,10-7-32 16,0 0-56-16,21 0-23 15,10 0 20-15,6 2-8 16,-6 2 5-16,-2 4-8 16,-13 8 8-16,-9 13-12 15,-7 6 1-15,-1 4 7 16,-14-2-1-16,5-7 5 15,5-11-10-15,5-9 6 16,8-9-7-16,15-1 8 16,7-12-4-16,-2-18 2 15,-9-6-2-15,-8 2-11 16,-9 5 10-16,-2 8 5 16,-15 8 7-16,-12 4 0 0,-1 9 13 15,2 0-30-15,0 0 12 16,3 14-24-16,10 4-60 15,6-7-98-15</inkml:trace>
  <inkml:trace contextRef="#ctx0" brushRef="#br0" timeOffset="-39927.66">27819 12297 459 0,'7'-18'29'0,"0"8"-70"16,-1 5 2-16,-1 5-75 15,-5 1-161-15</inkml:trace>
  <inkml:trace contextRef="#ctx0" brushRef="#br0" timeOffset="-39725.22">27819 12297 198 0,'-5'41'103'15,"-1"-39"-43"-15,2 0 45 16,1-1-26-16,1-1-16 16,-1 0-18-16,0 0-5 15,2 0-15-15,1 0-6 16,0 0-8-16,0 0-12 15,0 0 0-15,0 0-18 16,12 0 20-16,3 0-9 16,7 0 17-16,0-5-9 15,1-1 3-15,2 3-3 16,0 3-19-16,-7 0-54 0,-11 7-91 16</inkml:trace>
  <inkml:trace contextRef="#ctx0" brushRef="#br0" timeOffset="-39452.94">27801 12493 429 0,'-2'1'191'15,"2"1"-203"-15,0 4 8 16,15 3-4-16,0 5 9 16,-5 4-9-16,-10 3-64 15,0 3 32-15,-12 0 3 16,-10-2 15-16,3-8 17 0,5-7 21 15,7-7 18-15,7 0 25 16,1-14-44-16,20-7-9 16,11-3 2-16,0 5-3 15,-2 8 4-15,0 4-15 16,-5 3 12-16,-4 4-10 16,-4 0 4-16,-10 0-62 15,-7 0-41-15</inkml:trace>
  <inkml:trace contextRef="#ctx0" brushRef="#br0" timeOffset="-39243.4">27941 12201 256 0,'0'-1'223'0,"8"1"-198"16,3 12-6-1,6 24 22-15,5 19 32 16,0 10-33-16,3 2-27 0,-4-2-3 15,-1-5-7-15,-4-8-2 16,-6-8 5-16,-2-8-14 16,-4-9 1-16,-4-8-50 15,0-7-42-15,-13-12-270 16</inkml:trace>
  <inkml:trace contextRef="#ctx0" brushRef="#br0" timeOffset="-38668.11">24846 13361 558 0,'-19'0'14'0,"11"0"-1"15,8 0 35-15,5 0-39 16,29-2-18-16,22-9 3 0,19-1 10 16,-2 3-1-16,-11 5-6 15,-18 4 9-15,-22 7-36 16,-16 13 14-16,-6 3 9 16,-12 7 18-16,-18 0-8 15,-4-2 3-15,-1-4-5 16,7-9-6-16,10-5-34 15,9-10-73-15,6-2-96 16</inkml:trace>
  <inkml:trace contextRef="#ctx0" brushRef="#br0" timeOffset="-38491.58">25203 13130 487 0,'2'36'33'0,"2"14"-22"16,4 18 41-16,2 3-3 15,8 1-27-15,2-2-19 16,3-6 4-16,2-7-13 16,-1-14 2-16,-3-13-41 15,-4-14-41-15,-11-16-107 16</inkml:trace>
  <inkml:trace contextRef="#ctx0" brushRef="#br0" timeOffset="-38359.93">25273 13429 633 0,'-1'0'33'16,"1"0"-36"-16,3 1-13 16,21 8 10-16,14 2 11 15,7-8-31-15,3-3-54 16,-10 0-89-16</inkml:trace>
  <inkml:trace contextRef="#ctx0" brushRef="#br0" timeOffset="-38079.68">25637 13219 679 0,'-2'0'11'0,"2"-1"-26"16,20-13 7-16,12-5 10 15,9-2 7-15,-1 4-2 16,-9 7-10-16,-3 10 7 16,-11 0-15-16,-3 14 13 15,-6 18-11-15,-8 12 20 16,0 6-11-16,0-2-21 16,-16-7-33-16,-1-4-36 15,-7-11-92-15</inkml:trace>
  <inkml:trace contextRef="#ctx0" brushRef="#br0" timeOffset="-37932.08">25647 13372 671 0,'-5'0'11'0,"5"-3"3"0,0 0-16 16,13-4 7-16,18-5-17 16,9-3 21-16,5 4-10 15,-5 2 0-15,-9 9-36 16,-18 7-106-16,-13 17-185 15</inkml:trace>
  <inkml:trace contextRef="#ctx0" brushRef="#br0" timeOffset="-37796.37">25671 13522 672 0,'-6'0'17'16,"6"0"-17"-16,12 0 4 16,25-4-24-1,15-8 29-15,6-4-16 16,-2 6 15-16,-12 8-34 0,-19 2-73 15,-23 9-146-15</inkml:trace>
  <inkml:trace contextRef="#ctx0" brushRef="#br0" timeOffset="-37556.29">25736 13685 592 0,'0'0'78'0,"9"0"-84"15,21-7-22-15,15-8 36 0,6 2-16 16,-10 8 15-16,-8 5-17 15,-18 3-10 1,-15 26-23-16,-18 8 48 16,-19 6 7-16,-1-2 35 0,9-9 10 15,11-14-16-15,12-10-9 16,6-4-31-16,13 2 1 16,23-3-12-16,12-3 10 15,8 0-26-15,2-17-21 16,-9-11-52-16,-11-5-142 15</inkml:trace>
  <inkml:trace contextRef="#ctx0" brushRef="#br0" timeOffset="-37167.71">26055 13506 614 0,'5'-11'5'0,"14"-6"-13"16,9-6 16-16,3-4 13 15,4 2-22-15,-2 4 6 16,-7 4-7-16,-5 6 3 16,-4 5-3-16,-8 4 4 0,-6 1 0 15,-3 1-10 1,0 0 14-16,0 0-5 15,-8 0 15-15,-13 0-10 16,-4 9-7-16,-7 8-4 0,1 5 8 16,0 3 1-16,6 7-4 15,2 1 7-15,8 10-11 16,8 6 14-16,6 1-15 16,1-7 12-16,13-11-10 15,8-11 3-15,9-12-2 16,4-9-5-16,3-11-25 15,-1-26-52-15,-9-9-124 16</inkml:trace>
  <inkml:trace contextRef="#ctx0" brushRef="#br0" timeOffset="-36948.29">26295 13383 618 0,'0'-3'44'0,"-2"0"-36"15,2 3-14-15,5-5 8 16,9 2-17-16,0 2 20 15,-8 1-36-15,-6 1-18 16,0 25 45-16,-4 6 8 16,-11 6 21-16,6-3 3 15,6-9 11-15,3-5-32 16,0-4-4-16,14-6-4 16,11-9 0-16,8-2-17 15,-1-13-49-15,-3-16-90 16</inkml:trace>
  <inkml:trace contextRef="#ctx0" brushRef="#br0" timeOffset="-36799.69">26450 13304 607 0,'-6'5'60'0,"0"20"-53"16,6 18-9-16,0 10 19 16,13 7-16-16,8-4 2 15,5-9-11-15,-3-12-19 16,1-15-58-16,-5-18-57 15,-7-2-58-15</inkml:trace>
  <inkml:trace contextRef="#ctx0" brushRef="#br0" timeOffset="-36536.39">26589 13475 247 0,'-8'-17'142'0,"2"10"-29"16,4 3-24-16,1 0-49 0,1 3-37 16,0-4 0-16,1-3-15 15,12-3 2-15,-2-4-34 16,-2-1-18-16,-4 1 7 15,-2 1 35-15,-2 4 5 16,-1 5 17-16,0 3 34 16,0 2 3-16,5 0 6 15,5 16-33-15,4 14 4 16,5 16 32-16,-3 10-17 16,-3-2-19-16,-5-4-5 15,-2-7 1-15,-3-9-13 16,-1-8 8-16,1-4-9 0,4-12-14 15,-1-8-57-15,0-2-190 16</inkml:trace>
  <inkml:trace contextRef="#ctx0" brushRef="#br0" timeOffset="-36160.39">26763 13366 693 0,'-26'21'25'0,"8"3"-25"15,14 10-2-15,4-1 12 16,16-1-17-16,13-10 10 16,3-12-14-16,-2-10-11 15,-5-7-10-15,-6-22 0 0,-9-9 18 16,-10-3 12-16,0 5 8 16,-12 13-14-16,-9 10 17 15,-4 12-7-15,-2 1 7 16,0 23-13-16,5 12-1 15,7 14-16-15,3 5-53 16,9-4-60-16,3-6-38 16,0-12 111-16,0-12 120 15,3-6 76-15,6-4-32 16,4-4-30-16,7-1-4 16,6-1-19-16,4-4-28 15,9 0-13-15,-2-8 1 0,-1-9-19 16,0 2 3-16,-11-2-79 15,-9-1-70 1,-10 0-193-16</inkml:trace>
  <inkml:trace contextRef="#ctx0" brushRef="#br0" timeOffset="-35967.96">26961 13261 281 0,'0'0'386'16,"0"0"-377"-16,0 10-6 15,12 31 17-15,4 18 4 16,6 15 2-16,-2-4-27 16,-8-10 10-16,-5-6-9 0,-1-8 2 15,-2-9-2-15,-1-11-4 16,2-9-42 0,-5-13-80-16,0-4-305 15</inkml:trace>
  <inkml:trace contextRef="#ctx0" brushRef="#br0" timeOffset="-35627.14">27232 13314 152 0,'13'-7'511'0,"8"-7"-508"15,10-2-1-15,9-2-3 16,-1 9 7-16,-9 9-13 16,-9 1 2-16,-15 21-11 15,-6 8 15-15,-12 7 6 16,-18 6 2-16,-1 1 3 15,1-3-12-15,12-12 6 16,6-5-9-16,12-7 10 0,0-10-29 16,12-7-59-1,3-5-124-15</inkml:trace>
  <inkml:trace contextRef="#ctx0" brushRef="#br0" timeOffset="-35456.59">27501 13100 676 0,'0'1'23'16,"0"35"-3"-16,0 24-1 16,6 15 13-16,12 8-29 15,2-8 6-15,6-9-11 16,-2-10 3-16,-3-12-28 16,-5-15-33-16,-7-20-43 15,-9-9-164-15</inkml:trace>
  <inkml:trace contextRef="#ctx0" brushRef="#br0" timeOffset="-35307.99">27577 13352 630 0,'0'0'25'0,"0"0"3"15,0 0-18-15,18 0-7 16,6 5-2-16,4 6 19 16,-1-1-16-16,-6-1 1 15,-3 2-7-15,-9 1-18 16,-8 1-79-16,-1 1-118 15</inkml:trace>
  <inkml:trace contextRef="#ctx0" brushRef="#br0" timeOffset="-34925.01">27418 13579 475 0,'-8'16'195'15,"8"-1"-191"-15,0 11-3 16,8 8 30-16,20 5-17 15,4-2-8-15,2-3-3 16,-3-11-6-16,-9-10 4 16,-1-9-31-16,-7-4 7 15,-5-22-11-15,-2-17 25 16,-6-8-5-16,-1-9-8 16,0 0-2-16,-13 8-25 15,-3 7 4-15,-8 16 24 16,-3 15 28-16,-3 10-13 0,2 13 11 15,7 19-28-15,9 7-11 16,12-2 12-16,0-5 11 16,5-8 3-16,6-9 8 15,-1-8 32-15,-6-2 25 16,-1-5 30-16,0 0-14 16,4 2-19-16,10 0-47 15,11-1-1-15,11-1-4 16,10 0-8-16,1-17-74 15,-5-13-164-15</inkml:trace>
  <inkml:trace contextRef="#ctx0" brushRef="#br0" timeOffset="-34660.11">27832 13533 565 0,'-6'5'74'0,"-16"19"-52"16,-2 9 21-16,0 6-5 16,7 0-39-1,1 0 10-15,7-5-12 16,5-7 6-16,1-10-8 0,3-11-11 15,0-6 0-15,0 0-13 16,0 0 20-16,3 0-1 16,6-8 20-16,4 0 8 15,2 5 15-15,7 0-6 16,5 2-8-16,-3 1-10 16,6 0-2-16,-3 4 1 15,-5 6-9-15,0-1 5 0,-2 0-14 16,-1-4-7-1,2 0-56-15,-5-5-13 16,-1 0-250-16</inkml:trace>
  <inkml:trace contextRef="#ctx0" brushRef="#br0" timeOffset="-34519.49">28268 13792 850 0,'-10'0'13'0,"7"0"-14"15,3 0 39-15,0 0-40 16,9 6-15-16,9 1-76 16,-5-4-30-16</inkml:trace>
  <inkml:trace contextRef="#ctx0" brushRef="#br0" timeOffset="-18504.53">20510 10825 520 0,'-6'-7'31'15,"-7"4"-24"-15,13 3 8 16,-1 0 31-16,1 0-32 16,0 0-7-16,0 2-17 0,0 17 20 15,0 9 3-15,0 11 12 16,0 1-9 0,1 9 0-16,5 5-3 15,0 1-9-15,0 2 1 0,0-4-8 16,0-6 7-16,1-6-6 15,-2-9 7-15,-2-10-10 16,-2-9 10-16,1-5-4 16,-2-7-2-16,0-1 9 15,0 0-13-15,-16 0 13 16,-14-1-32-16,-11-14 19 16,-2-8-3-16,-1-4 0 0,5 0 1 15,3 2 10-15,8 9 1 16,5 4-7-1,10 8 10-15,4 3-11 16,3 1 13-16,-3 0-4 0,-4 25 0 16,-2 19-3-16,4 11 1 15,7 2-1-15,4-9 0 16,0-7 4-16,6-9-16 16,9-7 16-16,7-7-11 15,3-11 9-15,7-3-6 16,5-4 4-16,5 0-2 15,2-16 5-15,4-13-3 16,0-7-10-16,-3-4-24 0,-1 2-37 16,-13 2-49-16,-11 8-115 15</inkml:trace>
  <inkml:trace contextRef="#ctx0" brushRef="#br0" timeOffset="-18236.74">20701 11044 587 0,'0'-1'14'0,"0"1"-14"16,0 6 40-16,-1 36-20 0,-2 23-3 16,1 18 9-16,2 9-14 15,0-3-5-15,0 0-4 16,3-1 5-1,5-9-16-15,2-6 12 0,-4-11-8 16,-3-11 9-16,-3-10-10 16,0-15-14-16,0-11-22 15,-9-13-21-15,-4-8-40 16,-4-40-87-16</inkml:trace>
  <inkml:trace contextRef="#ctx0" brushRef="#br0" timeOffset="-17997.4">20642 11035 487 0,'1'-2'10'16,"11"2"-14"-16,6 0-6 15,15 11 44-15,7 12 18 16,3 6-34-16,-3 5-15 0,-10 8 1 16,-11 3-1-16,-14-4-9 15,-5-3 9-15,-12-9 1 16,-20-4 30-16,-9-4-2 15,-1-3-13-15,3-5-3 16,5-3-6-16,12-5-6 16,11-2-6-16,9 3-18 15,2 0-76-15,13-3-138 16</inkml:trace>
  <inkml:trace contextRef="#ctx0" brushRef="#br0" timeOffset="-17448.86">21276 10915 561 0,'-2'-5'11'0,"-8"-1"-8"16,1 5 1-16,-1 1 21 16,-7 0-15-16,-2 0-24 15,-5 0 12-15,-4 2-6 16,-3 0 15-16,1 3-9 16,6 0 6-16,3 2 3 15,5 8 18-15,2 7-5 0,2 13-16 16,5 12 8-16,4 8-15 15,3 8 15-15,0 2-10 16,4-2 13-16,10-6-17 16,2-11 6-16,5-12-3 15,-3-7 0-15,4-10 0 16,2-6-6-16,-1-4 5 16,5-7-12-16,5 0-18 15,-2-15-69-15,-4-14-93 16</inkml:trace>
  <inkml:trace contextRef="#ctx0" brushRef="#br0" timeOffset="-17116.53">21355 11030 604 0,'7'-2'4'16,"5"2"-21"-16,6 0 6 15,2 5 16-15,-1 19-10 16,-7 10 4-16,-8 8 1 16,-4 1 4-16,0-2-1 15,0-9-6-15,0-7 26 16,0-10-11-16,0-7 0 16,9-3-9-16,5-5 1 0,6 0-1 15,6-9 4-15,2-16 3 16,-4-11-15-16,-6-5 10 15,-8-1-33 1,-8 4 4-16,-2 5 4 0,0 6 7 16,0 5-25-16,0 3-7 15,0 8-41-15,0 3-189 16</inkml:trace>
  <inkml:trace contextRef="#ctx0" brushRef="#br0" timeOffset="-16616.87">21817 10843 583 0,'-6'-7'4'0,"4"4"33"16,2 1 2-16,0 0-30 15,15-1-10 1,11 2-7-16,3 1 13 15,0 0-15-15,-4 8 16 0,-1 20-14 16,-8 14 16-16,-1 19-3 16,-8 11 4-16,-2 10 2 15,-4-1 0-15,1-10 1 16,-1-16-16-16,2-16 10 16,-3-16-12-16,0-12 16 15,0-10-4-15,0-1 20 16,-12 0 2-16,-16 0 2 15,-15 0-26-15,-8-8-5 0,5-1-3 16,0 2-26 0,15 2 12-16,11 1-37 15,10 2 6-15,10 0-71 16,4-5-154-16</inkml:trace>
  <inkml:trace contextRef="#ctx0" brushRef="#br0" timeOffset="-16144.13">22395 10869 304 0,'0'-18'175'16,"0"2"-174"-16,0 0 52 15,0 7 25-15,-8-1-42 16,0 3-17-16,-3 0-19 16,-1 1 11-16,-4 4-10 15,-3 0 0-15,-3 2-5 16,-3 0 3-16,1 11-1 15,5 7 5-15,-1 1 3 16,8 3-15-16,1 6 16 16,5 8-12-16,4 9 17 15,2 11-9-15,0 6 5 0,6-2-1 16,9 0-2-16,0-6 1 16,0-12-10-16,0-10 4 15,2-14-8-15,0-7 14 16,1-6-11-16,1-5 10 15,4 0-7-15,3-3-2 16,7-18-29-16,1-7-50 16,-8-5-82-16</inkml:trace>
  <inkml:trace contextRef="#ctx0" brushRef="#br0" timeOffset="-15931.7">22546 10912 608 0,'0'0'13'16,"0"0"-12"-16,0 12 16 16,0 21 4-16,0 9-3 15,5 5-12-15,1-2 4 16,4-6-22-16,1-2 19 16,-2-7-14-16,-1-5 14 15,-2-6-29-15,-1-10-22 16,-1-7-49-16,-2-4-109 15</inkml:trace>
  <inkml:trace contextRef="#ctx0" brushRef="#br0" timeOffset="-15588.61">22697 10779 609 0,'0'-3'1'0,"4"1"-14"16,20 0 10-16,15 2-8 15,13 0 16-15,1 0-4 16,-8 0 1-16,-7 6 2 16,-13 9-10-16,-9 6 6 15,-7 8-4-15,-9 11 17 16,0 10 13-16,0 8 12 16,-9 2-16-16,0-3 0 0,3-1-7 15,3-6-5-15,3-8 3 16,0-10-23-16,0-13 19 15,0-6-16 1,0-9 14-16,0-3-5 0,-4-1 9 16,-14 0 8-16,-13 0 11 15,-11 0-23-15,-10 0-17 16,6 0 0-16,-2 0-55 16,3 4-31-16,-1 9-209 15</inkml:trace>
  <inkml:trace contextRef="#ctx0" brushRef="#br0" timeOffset="-15115.86">21355 12012 534 0,'0'0'214'15,"0"-1"-206"-15,0 1-17 0,0 0 9 16,15 1-25 0,8 15 22-16,6 5-29 15,-7 10-56-15,-8 1-66 16,-14 2-192-16</inkml:trace>
  <inkml:trace contextRef="#ctx0" brushRef="#br0" timeOffset="-14980.23">21399 12422 631 0,'0'5'23'16,"0"0"-33"-16,0 7 12 15,7 6-8-15,10 9 8 16,1 5-43-16,-1-5-140 16</inkml:trace>
  <inkml:trace contextRef="#ctx0" brushRef="#br0" timeOffset="-14524.45">21818 12116 553 0,'12'-12'8'15,"3"-3"-8"-15,4 1 39 0,-4 5-22 16,-2 8-20-16,-6 1 8 16,-4 8-16-16,-3 22 19 15,0 10 7-15,0 7 11 16,0 3-20-16,0-7 0 15,6-5-8-15,14-9 4 16,9-9-2-16,5-8-3 16,5-12 3-16,1 0-10 15,-3-4 15-15,-9-18-19 16,-8-2 5-16,-9-5-4 16,-11-10 15-16,0-2 4 15,-8-2-2-15,-13 4 5 0,-3 12-12 16,5 7 6-16,5 11-7 15,10 4 10-15,4 5-39 16,0 0-70-16,7 0-172 16</inkml:trace>
  <inkml:trace contextRef="#ctx0" brushRef="#br0" timeOffset="-14236.21">22269 11932 664 0,'-4'-3'-1'15,"4"3"-12"-15,7 0 0 16,14 12 3-16,-3 13 2 16,-3 7-26-16,-11 0 0 15,-4-3 38-15,0-10-4 16,0-10 11-16,0-7 3 15,0-2 16-15,2 0-16 16,13 0-14-16,7 0 6 16,7-7-9-16,2-3 12 15,-10 2-49-15,-18 6-67 16,-3 2-360-16</inkml:trace>
  <inkml:trace contextRef="#ctx0" brushRef="#br0" timeOffset="-14103.57">22304 12228 578 0,'0'0'23'16,"3"0"-41"-16,8 1-3 15,9 3 15-15,1 2-30 16,-4 3-88-16,-11 5-67 16</inkml:trace>
  <inkml:trace contextRef="#ctx0" brushRef="#br0" timeOffset="-13909.09">22304 12228 271 0,'59'62'161'0,"-59"-62"-76"15,0 0-76-15,2 0-12 16,14 0-7-16,1 0 19 0,-6 2-10 16,-5 6 4-16,-6 7-6 15,0 10 15-15,-17 0 10 16,-3 3 14 0,4-7 15-16,7-10-27 0,6-4 14 15,3-7-38-15,1 3 7 16,20 0-19-16,13-2 15 15,10-1-26-15,-3-4-45 16,-2-22-105-16</inkml:trace>
  <inkml:trace contextRef="#ctx0" brushRef="#br0" timeOffset="-13436.75">22730 12010 612 0,'9'-5'-2'0,"8"4"8"16,7 1 14-16,0 0 4 15,0 0-20-15,-3 7 2 16,-9 14-5-16,-9 7-3 15,-3 8 13-15,-3 1-18 16,-15-1 5-16,-2-9-44 16,1-12-11-16,1-10-38 15,3-5 1-15,6-5 0 16,5-8 69-16,2 5 104 0,1 7 39 16,1 1-50-16,0 0-34 15,0 4-18-15,0 15-30 16,0 8 30-16,0 5-14 15,0-2-25-15,0-4-32 16,0-9 35-16,0-7 22 16,0-4-10-16,0-6 49 15,0 0 20-15,0 0-13 16,0 0-29-16,13 0-11 16,16 0-9-16,8 0 5 15,4 0 3-15,0 0-22 16,-5-1-71-16,-8-8-76 0</inkml:trace>
  <inkml:trace contextRef="#ctx0" brushRef="#br0" timeOffset="-13195.37">22986 12094 610 0,'0'-11'15'0,"13"-1"-23"16,21 2 30-16,8 3-15 15,1 7 0-15,-6 0-9 16,-11 14-5-16,-22 14-33 15,-4 6 15-15,-21 5 23 16,-16-1 4-16,1-6 27 16,8-9 16-16,9-7-1 15,14-9-6-15,5-7-23 0,2 2-15 16,22-2-16-16,10 0 24 16,13 0-21-16,0 0-15 15,-3-12-58-15,-13-8-97 16</inkml:trace>
  <inkml:trace contextRef="#ctx0" brushRef="#br0" timeOffset="-13007.89">23218 11936 375 0,'-5'0'269'16,"5"0"-276"-16,0 1 7 15,11 26-5-15,14 13 45 0,4 16-26 16,0 5 1-16,0 1-16 15,-8-1 8-15,-5-8-8 16,-7-7-26-16,-4-10-39 16,-5-13-47-16,0-19-78 15</inkml:trace>
  <inkml:trace contextRef="#ctx0" brushRef="#br0" timeOffset="-12811.42">23537 11928 559 0,'3'-2'64'0,"5"2"-75"16,8 0 18-16,6 0 14 0,5 0-6 15,-2 10-10-15,-7 0 1 16,-2 3-2-16,-8 4-13 16,-8 10 9-1,-5 9-30-15,-26 7-30 0,-8-4-73 16,-4-10-48-16</inkml:trace>
  <inkml:trace contextRef="#ctx0" brushRef="#br0" timeOffset="-12648.86">23416 12137 400 0,'0'0'41'0,"0"0"-29"16,2 0-9-16,11 9 37 16,2 9 7-16,-3 8-17 0,-3 2 3 15,-3 7-25-15,-3-3-1 16,0-2-12-16,-3-3 11 15,0-7-26 1,-3-3-18-16,-15-3-85 0,-3-7-106 16</inkml:trace>
  <inkml:trace contextRef="#ctx0" brushRef="#br0" timeOffset="-12487.29">23367 12397 538 0,'-3'-3'52'16,"3"3"2"-16,0 0-23 15,1 0-19-15,22 0-15 16,14 0 3-16,9 0 9 15,6 0-17-15,-5-6 16 16,-3-7-16-16,-7 3 18 0,-11 4-32 16,-11 1-29-1,-12 5-26-15,-3 0-68 16,-9 0-44-16</inkml:trace>
  <inkml:trace contextRef="#ctx0" brushRef="#br0" timeOffset="-10987.93">22785 12165 337 0,'-7'-1'30'0,"2"-1"48"0,3 2 7 16,1 0-23-16,-1 0-37 15,-2 0-15-15,-2 15-7 16,0 9 12-16,3 5-6 16,3 1-3-16,9-4-1 15,25-2-19-15,14-2 19 16,9-8-11-16,6-7 12 16,-3-7-11-16,0-3-6 15,-4-25-16-15,-8-7-3 16,-17-6 1-16,-16-1-16 15,-15 3 31-15,-12 4 12 16,-22 8 21-16,-14 6 9 16,-8 10 19-16,-4 11-7 0,-2 0-2 15,3 16-8-15,9 12-7 16,9 8-2-16,15 0-27 16,17 4 16-1,9 0-18-15,30-6 12 0,22 0-10 16,13-9 6-16,11-14-10 15,5-11-12-15,-3-6-10 16,-1-26-26-16,-12-7 5 16,-13-8-17-16,-19-7 25 15,-18 1 33-15,-15 2 19 16,0 8 34-16,-24 16 18 16,-10 12 25-16,-5 14-20 0,-7 1-29 15,4 27-37-15,2 16 11 16,13 14-11-16,20 4 12 15,7-1-12 1,26-8 4-16,25-12-5 0,13-11-1 16,9-13 5-16,6-16-27 15,-3-9-4-15,-13-28-26 16,-16-11 24-16,-20-2-16 16,-21-4 43-16,-6 3 8 15,-22-1 22-15,-19 4 23 16,-9 7-6-16,-7 12-2 15,2 14-10-15,1 10 5 16,8 5-30-16,8 4 1 0,5 19-14 16,5 12-6-1,-1 14-56-15,0 2-60 16,-9-2-268-16</inkml:trace>
  <inkml:trace contextRef="#ctx0" brushRef="#br0" timeOffset="-10643.82">22636 12688 615 0,'0'-5'24'0,"0"2"-17"0,3 0-7 16,16-2 11-16,12-8-4 16,14-2-6-16,6 1 1 15,-8 5-9-15,-10 9 12 16,-14 0-8-16,-10 0 4 16,-9 6-4-16,0 11 20 15,-2 9 26-15,-10 5-19 16,-4 0-9-16,1-1-24 15,0-1 15-15,2 2-29 0,0 1-32 16,1-7-85 0,-1-17-191-16</inkml:trace>
  <inkml:trace contextRef="#ctx0" brushRef="#br0" timeOffset="-10515.43">22765 12802 594 0,'0'0'64'0,"0"0"-66"16,0 10 7-16,5 19 6 15,2 10-7-15,1 11 0 16,-5-2-22-16,-3-5-64 16,-3-11-123-16</inkml:trace>
  <inkml:trace contextRef="#ctx0" brushRef="#br0" timeOffset="-10388.06">22714 12991 566 0,'0'0'24'16,"8"0"-17"-16,16 0-10 0,15 0 20 15,17 0-1-15,5 0-5 16,3 0-9-16,-7 5-12 16,-15-5-141-16</inkml:trace>
  <inkml:trace contextRef="#ctx0" brushRef="#br0" timeOffset="-10136.73">23097 12591 652 0,'2'-9'27'0,"5"4"-29"16,13-1-9-16,6 6 15 16,4 0-13-16,-5 14 12 15,-11 18-3-15,-14 13-11 0,-9 4 14 16,-21-1-5-16,-3-7 11 16,10-14 7-16,8-10 37 15,10-11-25-15,5-5-10 16,0 0-18-16,9 1-5 15,18 1 3-15,10-2-5 16,2-1-7-16,-5 0-38 16,-8 0-19-16,-22 4-72 15</inkml:trace>
  <inkml:trace contextRef="#ctx0" brushRef="#br0" timeOffset="-10000.1">23106 12989 636 0,'-4'0'57'16,"4"0"-40"-16,0 0-16 15,19 1-2-15,18 3-10 16,14 2 14-16,6-2 2 16,4-4-56-16,-11 0-41 15,-15-3-205-15</inkml:trace>
  <inkml:trace contextRef="#ctx0" brushRef="#br0" timeOffset="-9581.22">23438 12744 573 0,'8'-20'74'0,"11"1"-83"16,12-3 15-16,10 11 7 16,2 4-6-16,-1 2-8 0,-7 5 5 15,-6 0-4-15,-7 2-6 16,-13 13 9-16,-9 10-26 16,-5 8 6-16,-26 12-16 15,-8-3-79-15,-5-9-47 16,5-13 9-16,8-16 99 15,10-4 3-15,9-10 133 16,6-2 1-16,6 3 55 16,0 5-32-16,0 4-53 15,0 0-34-15,11 0-6 16,5 13 16-16,-4 10-17 16,-3 6-6-16,-6 3-11 0,-3-1 7 15,0-7-53-15,-5-8 18 16,-4-7 3-1,3-5 25-15,2-4 19 16,4 0 36-16,0 0-7 0,0 1-24 16,12 1-5-16,15 0-21 15,8 0 25-15,7-1-15 16,4-1-1-16,-2 0-8 16,0 0-32-16,-10-11-89 15,-9-4-187-15</inkml:trace>
  <inkml:trace contextRef="#ctx0" brushRef="#br0" timeOffset="-9435.61">23906 12930 518 0,'0'0'184'0,"0"0"-150"15,0 5-4 1,0 19-4-16,-1 8-34 16,1 10 19-16,0-2-19 0,0-4-8 15,-2-4-52-15,-2-7-43 16,-7-12-203-16</inkml:trace>
  <inkml:trace contextRef="#ctx0" brushRef="#br0" timeOffset="-6453.41">27160 14079 282 0,'-39'22'87'0,"8"-2"-46"16,-3-2 27-16,-6-6-5 16,0-1-15-16,-6-3-18 15,1 2 2-15,-3-1-1 16,0 0-1-16,-5 0-9 0,-4-1-20 16,-4 0 15-16,-6-2-17 15,-7-3 12-15,-4-3-10 16,1 0 4-1,-7-12-3-15,1-10-3 0,-8-6 7 16,0-2-12-16,-2 2 9 16,3-1-11-16,8 3 19 15,0-4-17-15,3 0 14 16,-1-4-9-16,1-4 4 16,3-7 1-16,-3-7-2 15,0-14 5-15,-7-11-20 16,-5-11 20-16,-3-9-17 15,5-3 17-15,7-2-10 0,10 5 4 16,10 5-2 0,7 8 0-16,7 2 7 15,2-3-12-15,7-1 8 16,5-8-13-16,3-2 22 0,4-4-18 16,2 0 14-16,-4 4-8 15,1 3 5-15,-2 9-4 16,0 7-4-16,8 7 11 15,3 9-21-15,5 6 20 16,7 2-17-16,4 0 20 16,3-5-12-16,0-4 3 15,0-3 0-15,4-3 0 16,-2-2 7-16,-2 1-18 16,0 0 16-16,0 4-17 15,0 4 20-15,0 1-11 16,0 0 9-16,0 0-8 0,12-9 5 15,7-4-1-15,5-1-7 16,-2-5 13-16,0 2-24 16,-7-1 21-16,-3 3-17 15,-3-1 21-15,-1-4-12 16,-1-2 1-16,3 0 2 16,6 0-3-16,3 5 9 15,6 8-15-15,1 8 10 16,6 7-11-16,7 6 15 15,-3 5-11-15,4 7 8 16,-3 6-8-16,3 2 6 16,4 6-2-16,3 2-5 15,9 2 15-15,12 2-25 0,8 2 22 16,12-2-15-16,2 0 20 16,4 0-14-16,0 1 6 15,-2 1-2-15,-1 3 0 16,-3 4 5-16,-2 3-14 15,5 3 10-15,5 1-10 16,7 0 17-16,5 0-12 16,-4 0 8-16,-5 3-5 15,-4 6 2-15,-1 2 3 16,0 0-8-16,1 6 10 16,-1 1-19-16,2-2 20 15,1 6-15-15,0 0 16 0,-3 1-10 16,-3 7 6-16,-6 3-6 15,-3 2 1-15,0 4 6 16,-2 2-15-16,-4 5 13 16,-3 7-12-16,-6 7 16 15,-3 3-11-15,-9 7 7 16,3 1-16-16,1 1 2 16,-6 1 11-16,-3-1-5 15,-8-2 13-15,-4 5-24 16,-9 1 21-16,-3 4-13 15,-3 6 18-15,-6 4-12 16,-2 6 7-16,-6 5-3 16,-5 6-5-16,-4 9 10 0,0 3-17 15,0 7 13-15,-9-1-11 16,-7 2 16-16,-1-6-11 16,-2-3 6-1,1-6-2-15,-3-6 2 0,1-5 1 16,-3-2-5-16,-5-6 5 15,-9 2-19-15,-3-2 19 16,-5-1-12-16,-4 3 16 16,1-8-10-16,0-8 4 15,2-5-1-15,5-8 2 16,3-4 3-16,2-7-12 16,4-3 10-16,2-7-13 0,-3-6 19 15,-7 0-10-15,-8-2 2 16,-11-1 0-16,-5 4 0 15,-2-10 11-15,-2 0-4 16,1-4 12-16,-2-3-28 16,-6 0 23-16,-2 0-20 15,0-4 12-15,-2 1-9 16,0-1 4-16,4-2 1 16,-1 1 4-16,2-1 5 15,-1-6-16-15,-2 0 17 16,-5-4-15-16,-10-3 18 15,-12-1-12-15,-5-3 2 16,0 0-8-16,9 0 2 0,16 0 4 16,16 0-7-1,18 0 7-15,17 0-19 16,15 0 20-16,6 0-19 16,5 0 4-16,-7-3-36 0,-10-8-43 15,-11-8-173-15</inkml:trace>
  <inkml:trace contextRef="#ctx0" brushRef="#br0" timeOffset="-5664.51">24582 12682 475 0,'0'0'30'0,"0"0"-33"15,0 0 22-15,0 12 13 16,0 9-14-16,0 4-9 16,0 2 6-16,0 0 10 15,0 2-22-15,0 0 15 16,-3 6-15-16,-12 8 19 15,-4 3-13-15,-8 4 2 16,-7 4 1-16,-6 0 1 16,-11 3 4-16,-4 0-8 15,-7-2 6-15,-3-6-18 0,3-5 14 16,4-8-14-16,5-10 10 16,4-6-8-16,11-8 5 15,9-7-4-15,12-5-2 16,9 0 4-16,7 0-31 15,-2-17-35-15,-5-11-97 16</inkml:trace>
  <inkml:trace contextRef="#ctx0" brushRef="#br0" timeOffset="-5380.09">24009 13247 565 0,'0'32'14'16,"-6"7"-18"-16,0 4 15 15,6-3 1-15,0-5-2 16,0-3-8-16,13-5-1 16,2-7 4-16,4-6-12 15,7-4 12-15,5-7-11 16,6-3 18-16,8 0-13 15,4 0 9-15,1-4-8 16,-1-1 4-16,-9 1-8 16,-6 3-31-16,-12 1-48 0,-19 0-72 15</inkml:trace>
  <inkml:trace contextRef="#ctx0" brushRef="#br0" timeOffset="-3596.86">23093 15828 491 0,'-38'11'45'16,"3"-3"-59"-16,4-1 29 0,-2 0 9 16,-3 4 20-16,0-1-33 15,1-2 4-15,-3-1-5 16,4-7-4-1,-4 0 8-15,-1-1-17 0,0-13 9 16,-7-4-21-16,0-3 23 16,-5-3-13-16,-7-2 11 15,-7-6-7-15,-7 0 4 16,-10-10 0-16,-1-2-3 16,1-5 9-16,0-2-15 15,10-2 17-15,5-4-12 16,9 0 21-16,9 2-19 15,6-1 4-15,7 2 0 16,6 2-1-16,2-2 1 16,3 1-9-16,1-2 11 15,3-6-22-15,3-1 25 16,0-6-20-16,6-7 18 0,3-8-13 16,4-5 6-16,5 1 0 15,0 8-7-15,0 8 15 16,10 9-25-16,0 8 20 15,4 0-11-15,-2 10 16 16,0 4-12-16,-1 4 6 16,-2 3-3-16,4-1-1 15,3-2 8-15,3 0-14 0,4-3 10 16,0-1-16 0,1 5 24-16,-6 7-17 15,-2 4 13-15,-5 9-11 16,-1 2 7-16,1 0 2 0,-2 3-9 15,7-4 13-15,5 1-24 16,6-7 20-16,9 0-14 16,6-4 17-16,2-2-10 15,3-1 5-15,-3 2-3 16,-7 4-1-16,0 5 7 16,-7 2-14-16,-1 3 12 15,-3-2-16-15,-1 1 21 16,5-2-15-16,3-2 12 15,8-3-8-15,3-1 3 16,5-3 4-16,2-5-9 16,-1 0 13-16,1 3-24 15,-4 2 21-15,-2 5-17 0,-6 6 19 16,-2 0-9-16,-3 8 0 16,1 2 1-16,2 0 1 15,4 2 4-15,1 0-12 16,6 0 9-16,0 0-13 15,-1 0 22-15,1 2-16 16,-1 4 11-16,-2 2-8 16,4 4 3-16,2-1 3 15,0 2-6-15,1 1 10 16,0 0-21-16,-1 0 19 16,-2-1-15-16,-3 0 19 15,-3 0-12-15,-9 6 5 0,0 1-3 16,-4 5 0-16,-2 6 8 15,-1 3-16-15,-3 4 15 16,2-1-17-16,0 1 21 16,1-6-14-16,-2 2 8 15,1-2-6-15,-4 5 3 16,-1 3 2-16,-2 4-6 16,-4 5 8-16,-5 2-19 15,-4 5 20-15,-6 2-15 16,0 2 17-16,0-6-10 15,0-7 3-15,0-2-2 16,-3-5 2-16,-2-3 4 16,0 0-15-16,2 1 13 0,-1-2-12 15,-2 5 15-15,-2-1-10 16,0 4 7-16,-2 2-6 16,-2 2 4-1,-2-1 2-15,-4-1-8 0,-8-3 13 16,0-1-21-16,-7-3 20 15,0-2-16-15,-3 1 18 16,-5-2-10-16,2 0 3 16,-1 2-2-16,-2-5-1 15,0-2 7-15,-5 0-17 16,-3-3 13-16,-8 6-12 16,-9 4 18-16,-4 1-13 0,-3 4 5 15,-3 3-2-15,-3 1 2 16,-3 0 1-16,-3-1-5 15,-4-3 10 1,0-6-21-16,7-5 18 0,3-3-10 16,7-4 15-16,4-1-13 15,2-2-12-15,2-2-13 16,9-2-40-16,4-7-47 16,11-8-158-16</inkml:trace>
  <inkml:trace contextRef="#ctx0" brushRef="#br0" timeOffset="-1847.96">20010 11980 503 0,'-12'6'35'0,"-4"-6"-42"0,7 0 17 16,5 0 17-16,2 0 20 16,2 0-26-16,0 0-15 15,0 0-1-15,0 0-12 16,0 0 16-16,0 0-9 15,0 0 13-15,0 0-11 16,0 0 3-16,0 0 0 16,0 0-1-16,0 0 3 15,0 0-8-15,0 0 7 16,0 0-19-16,0 0 22 16,0 0-14-16,0 0 13 15,0 0-13-15,0 0 12 0,0 0-8 16,0 0 2-16,0 0 5 15,0 0-16-15,0 0 14 16,16 0-12-16,5-7 19 16,6-5-11-16,4 2 3 15,8-3-2-15,4-1 0 16,-1 1 6-16,-1 6-13 16,-2 0 10-16,-3 5-18 15,-3 2 24-15,0 0-16 16,-4 0 12-16,0 0-8 15,-4 0 5-15,2 6 0 16,-4-3-4-16,-3-1 8 16,4 0-21-16,-2-2 20 0,5 0-15 15,1 0 19-15,2 0-11 16,-1-2 3-16,3-6 1 16,-5-2-3-16,3 2 5 15,-2 0-10-15,-1 1 10 16,0 1-19-16,2 1 25 15,3 0-18-15,2-1 15 16,6 0-11-16,8-1 6 16,4-6-1-16,0 0-3 15,5-3 10-15,-2 0-21 16,-6 2 19-16,-5 4-14 16,-6 3 16-16,-4 1-10 0,-1 4 4 15,4-3-2-15,-1 3-1 16,4-4 6-16,7-1-13 15,6-3 11 1,15-1-15-16,5-3 19 0,6 0-13 16,-1 2 11-16,-5-2-9 15,-1 6 6-15,-8 1-1 16,-1 1-4-16,0 1 10 16,1 1-21-16,1-2 18 15,5-3-15-15,5 0 21 16,1-2-13-16,1-4 5 15,-1-1-4-15,-6 1 1 16,-9 1 7-16,-9 1-13 0,-10 5 9 16,-6 2-14-16,-5 1 19 15,3-1-11-15,8 1 7 16,11-4-6 0,10 0 6-16,1-3 0 0,-3 0-6 15,-7 2 10-15,-19 3-18 16,-14 2 15-16,-12 3-10 15,-7 1 16-15,-2 1-5 16,0 0 13-16,0 0 9 16,0 0-18-16,-11-2 0 15,-2-2-18-15,1 0-9 16,-4 1-44-16,-14 1-20 0,-21 0-261 16</inkml:trace>
  <inkml:trace contextRef="#ctx0" brushRef="#br0" timeOffset="-92.92">20059 10224 250 0,'-7'0'253'16,"-2"0"-248"-16,6 0-12 15,3 0 18-15,-2 0 13 16,1 0 9-16,1 0-24 15,0 0-3-15,0 0-3 16,0 0-1-16,0 0 9 16,-2 0-16-16,2 0 14 0,-2 0-14 15,2 0 17-15,0 0-12 16,0 0 2-16,0 0-2 16,8 0 2-16,13 0 1 15,9-7-7-15,3 0 9 16,4 0-10-16,5 0 13 15,1-3-10-15,6 2 9 16,0-2 5-16,-7 5-3 16,-6 3-1-16,-10 2-12 15,0 0 13-15,-8 0-24 16,1 2 22-16,0 2-14 16,-4 0 15-16,3 0-9 0,0-1 4 15,4-3-2-15,5 0 0 16,6 0 10-1,6-7-18-15,2-6 15 16,2 1-11-16,-1 1 14 0,-2 4-12 16,1 0 4-16,-6 1-2 15,3 4-2-15,3-3 6 16,-1 4-9-16,8 0 10 16,3-2-20-16,5-4 22 15,7-1-15-15,1-2 14 16,0-5-8-16,-1 3 3 15,-8 1 1-15,-8 2-4 16,-8 2 8-16,-9 4-20 0,-7 1 19 16,-3 2-16-16,-1 0 21 15,5 0-14 1,7 0 6-16,11-1-4 16,5-3 1-16,8-2 7 0,0-1-11 15,-6 2 11-15,-6 1-19 16,-6 1 23-16,-7 1-18 15,1 1 17-15,-1 1-11 16,0-1 4-16,4-2-1 16,3 0-3-16,11-2 11 15,7-4-21-15,3-1 16 16,6-3-12-16,0-3 17 0,3 2-10 16,-4 3 2-1,-2 3-1-15,-8 2-1 16,-5 2 4-16,-6 3-7 15,-5-2 7-15,-1 0-18 0,-2 1 23 16,0-5-16-16,5 1 16 16,1-5-11-16,4-3 5 15,7-1 1-15,1 1-6 16,-1-1 9-16,-3 5-18 16,-11 3 18-16,-13 1-15 15,-9 6 17-15,-8 0-12 16,-7 0 5-16,0 0 0 15,0 0 2-15,0 0 10 0,0 0-6 16,0 0 8 0,0 0-21-16,0 0 22 15,0 0-20-15,0 0 12 16,-19 0-11-16,-20 0-25 0,-29 21-50 16,-24 18-162-16</inkml:trace>
  <inkml:trace contextRef="#ctx0" brushRef="#br0" timeOffset="8452.18">19904 10148 317 0,'5'-5'9'16,"-5"2"-7"-16,2 3 2 15,-2 0 3-15,0 0 26 16,0 0-18-16,0 0 0 16,0-1-16-16,0 1 8 15,0 0-7-15,2 0 3 16,3 0-4-16,1 0-8 15,-5 0-59-15</inkml:trace>
  <inkml:trace contextRef="#ctx0" brushRef="#br0" timeOffset="18151.01">11250 13965 621 0,'-28'3'26'0,"10"-2"-33"16,1 0 19-16,8 0 26 15,5-1 1 1,2 0-9-16,2 0-25 0,0 0 7 15,0 0-6-15,0 0 18 16,0 0-14-16,-1 0 3 16,-4 0-5-16,-3 0-1 15,-4 0-2-15,-6 0-7 16,0-1 4-16,-4-3-6 16,-4-1 13-16,4-1-9 15,-2 1 6-15,-1-1-7 16,1-1 7-16,-1 0-3 0,-1-3-5 15,-1 1 9-15,0-4-14 16,1 2 10-16,4-3-11 16,-2-3 15-1,3-1-8-15,-3-2 4 0,-1-3-1 16,-1 1-2-16,4 0 5 16,0-1-7-16,-1-2 3 15,1-1-6-15,-2 1 11 16,-1-2-9-16,1-1 7 15,2-4-7-15,5-4 6 16,-2 2-6-16,5-3 4 16,0 1 2-16,2 1-10 0,1-2 8 15,5 1-8 1,2 0 12-16,1 1-8 16,0-1 6-16,1 1-5 15,1 2 4-15,1-1-1 0,0 6-2 16,0 1 0-16,0 3-6 15,0 2 13-15,0 3-11 16,0 3 9-16,0-2-5 16,0-4 3-16,10-2-2 15,7-3 0-15,2-5 2 16,2 1-9-16,0 3 9 16,-6 0-7-16,-2 9 10 15,-3 3-5-15,1 4 0 0,-1 4 0 16,-2-2 0-1,2 3 2-15,5-3-3 16,2-1-1-16,2-3-5 16,8-1 13-16,-5-1-11 0,0 4 9 15,-2 3-6-15,-4 0 5 16,-3 2-5-16,1 3 2 16,-2 0 4-16,-3-1-11 15,3 1 8-15,1-1-5 16,2 0 8-16,1-2-5 15,1 1 4-15,5 0-5 16,2 0 4-16,4-1-1 16,2 0-2-16,1 1 3 15,2 0-10-15,1 2 12 16,-1-2-8-16,-3 2 7 16,0 3-4-16,-1-2 2 0,0 1-1 15,2 1 2-15,-3 0 1 16,-4 1-9-16,0 0 6 15,0 0-5-15,-1 0 8 16,6 0-4-16,-5 2 4 16,3 5-7-16,2-2 6 15,-3 0 0-15,0 1-2 16,-2-3 1-16,-1 2-9 16,-1 1 12-16,-1-2-8 15,1 4 8-15,-4 1-9 16,1 3 5-16,2 3-2 15,0 5-2-15,3 3 7 16,-3 4-10-16,-5-1 11 0,0-2-12 16,-2 0 12-16,-2-2-6 15,1 3-3-15,-2 0-8 16,-5 0 5-16,1 0 6 16,-6 2 0-16,1 2 3 15,-2 0-9-15,0 6 11 16,0 1-7-16,0 3 8 15,0-2-4-15,1-1 0 16,2-4 0-16,2 0 1 16,0-4 3-16,-4 0-9 15,2 0 6-15,-3-1-5 16,2 2 8-16,-1 1-5 0,-1-1 4 16,0 0-5-16,0-1 4 15,0-2 0-15,0 2-2 16,0-1 2-1,0-4-12-15,0 1 15 0,-6-3-9 16,-5 0 9-16,-1-3-8 16,1-2 6-16,-1 1-4 15,0 0 3-15,4 0 1 16,-4-1-8-16,-1 2 7 16,0 2-7-16,-7 1 10 15,-2 4-7-15,-3-2 2 16,-2 1-5-16,-5 0 6 15,0-2 1-15,-3 0-2 0,-1-2 3 16,1-1-12-16,-1-3 15 16,2-3-10-16,0 0 13 15,-2-2-4 1,-4 0 2-16,-2-2-2 0,-4 0 3 16,-5-2 2-16,4-1-6 15,4-2 6-15,5-1-3 16,10 0-1-16,7-1-5 15,11 0 3-15,7-1-4 16,1 1 1-16,2-2 0 16,0 0-5-16,0 0 1 15,0 0-32-15,0 0-5 0,14 1-30 16,2 3-45 0,5-4-93-16</inkml:trace>
  <inkml:trace contextRef="#ctx0" brushRef="#br0" timeOffset="20370.72">10773 13240 459 0,'-7'0'33'0,"7"-6"-28"0,0 0 18 16,0-4-5-16,6-3-13 16,9 1-5-16,2-3 6 15,0-1-12-15,1 4 9 16,-6 1-7-16,1 4 11 15,-2 3-8-15,-4 1 2 16,-4 3-1-16,1 0-4 16,-2 0 5-16,2 0-3 15,1 0 2-15,7 0-5 16,1 0 10-16,4 9-7 16,-1 4 4-16,-4 5-4 15,0 2 4-15,-8 6 6 0,-1 3 1 16,-3 3 8-16,0 0-1 15,0-3 4-15,0-1-12 16,0-3 7-16,6 3-10 16,3 0 4-16,6 1-5 15,0-3 3-15,1-2-1 16,2-5-3-16,6-3 0 16,1-4-8-16,7-3 10 15,-1-4-8-15,2-2 8 16,-1-3-5-16,-2 0 4 15,-3-8-4-15,-2-9 1 16,-4-3-3-16,-3-2-2 16,-3-10 2-16,-8-1-1 0,-5-5 8 15,-2-6-5-15,0-8 2 16,-6-2-2-16,-9-3-1 16,0 4 3-16,-3 10-2 15,-1 8 4-15,2 8-7 16,0 10 17-16,5 7-5 15,3 6 3-15,4 4-11 16,3 0-4-16,2 0-6 0,0 0-28 16,10 13-40-1,3 2-58-15</inkml:trace>
  <inkml:trace contextRef="#ctx0" brushRef="#br0" timeOffset="21812.28">11533 12666 495 0,'0'-7'50'16,"0"6"-15"-16,0 1 45 15,0 0-31-15,0 0-15 16,0 0-16-16,-11 9-12 16,-4 18 3-16,-4 13-10 0,1 6 6 15,5 0-6-15,4-3 5 16,-1-3-5-16,2-1 0 16,2-4-14-16,3-6-45 15,0-9-34-15,0-15-89 16,-9-5-246-16</inkml:trace>
  <inkml:trace contextRef="#ctx0" brushRef="#br0" timeOffset="22035.68">11323 12683 633 0,'0'0'6'0,"0"0"-3"15,0 0 11-15,12 11-1 16,19 17-2-16,6 5 25 15,9 0-24-15,-1-1-3 16,-2-4-11-16,0-1 10 16,-10-6-7-16,-7-5 0 15,-7-6 0-15,-6-3 0 16,-4-3 0-16,1-3-36 16,-2-1-24-16,-5-1-92 15</inkml:trace>
  <inkml:trace contextRef="#ctx0" brushRef="#br0" timeOffset="23783.79">10540 13973 295 0,'-2'0'13'16,"-1"-3"-13"-16,1 2-19 0,2-2-10 16,0-2-99-16</inkml:trace>
  <inkml:trace contextRef="#ctx0" brushRef="#br0" timeOffset="24571.58">10617 13838 243 0,'0'0'183'0,"-6"0"-179"16,3 0 6-16,3 0 16 16,0-2-36-16,0-1-79 15,3-3 28-15,3 1 12 16,3 1 3-16,-5 1 7 16,-2 3 32-16,-2 0 17 15,0 0 73-15,0 0 12 16,0-3-7-16,0 1-40 15,0 0-27-15,0 0-20 16,0 1 3-16,0-1-8 16,0 2 2-16,0-1 1 15,0 1 1-15,0 0 3 0,0 0-7 16,0 0 11-16,0 0 4 16,0 0 19-1,0 0-8-15,0 0-5 16,0 0-14-16,0 0-6 0,1-7-16 15,9-1 2-15,3-2-12 16,-3 3 0-16,-4 3 19 16,-3 2 1-16,-3 2 11 15,0 0 1-15,0 0 23 16,0 0 21-16,0 0-6 16,0 0-10-16,0 0-13 15,0 0 5-15,0 0-14 16,0 0 5-16,0 0-5 0,-7 2 5 15,-4 9-8 1,-10 8-4-16,-3 5 1 16,-6 8-5-16,-2 6 9 15,-5 2 2-15,-1 5 9 0,3 6-2 16,0 2 2-16,1 4-8 16,1 2 0-16,6-9 0 15,5-5-4-15,6-9 4 16,6-10-7-16,-1-3 4 15,0-4-3-15,1-2 6 16,1-2-8-16,-1-1 2 16,6-4-1-16,-3-3 0 15,0 0 2-15,1-2-8 16,0 1 3-16,0-2-3 16,6-4 6-16,0 2-9 15,0-2-21-15,0 0-36 0,3-2-46 16,6-18-70-16,-3-3-243 15</inkml:trace>
  <inkml:trace contextRef="#ctx0" brushRef="#br0" timeOffset="25832.08">9892 14642 352 0,'-11'-3'1'0,"4"3"23"16,-1-2 57-16,4 1-9 15,-1 1-26-15,-2 0-4 16,-5 0-8-16,0 0-5 16,-6 0-6-16,2 0-19 15,-5 7 8-15,-2 4-13 16,1 0 11-16,0 0-4 15,0 2 8-15,2-1-4 16,-4 5 2-16,7 1-5 0,-1 2-7 16,-2 3 7-16,5 2-8 15,1 1 10-15,1 3-9 16,3 0 5-16,1 2-6 16,2-2 5-16,2-3 0 15,4-2-3-15,1-1 3 16,0 1-11-16,0 7 8 15,1 1-7-15,8 1 12 16,7 5-8-16,-2-4 4 16,2 0-4-16,-1-1 2 15,6 2 2-15,-1-1-2 16,3 0-1-16,4-1-6 0,1 0 12 16,-1-5-10-16,1-1 7 15,2-5-5-15,-2-3 3 16,7-3 1-16,-1-2-2 15,2-5 1-15,0-2-12 16,0-3 11-16,2-4-14 16,-4 0 14-16,1 0-4 15,3-11 3-15,3-3 2 16,-1-2-5-16,3-2-3 16,0 0-5-16,3-5 1 15,-2 1-12-15,2 0 17 16,-8-2-8-16,0 1 6 15,-5-5 0-15,-2-1 6 0,-6-3-1 16,-4 1 4-16,-2-1 0 16,-2 1-7-1,-1-1 7-15,-3 1-9 16,-4 0 11-16,-1-1-7 0,-4-2 5 16,-4 0-2-16,0-7 4 15,0-1-1-15,-15-1-3 16,-1-4 4-16,-6 3-10 15,-2 4 14-15,-1 6-9 16,-4 4 14-16,1 10 0 16,-2 0 5-16,-1 8 5 15,-3 4-7-15,-5 2 1 0,-4 2-12 16,-5 4 6-16,-1 0-4 16,-3 0 8-16,0 0-3 15,-2 0-1 1,2 4-3-16,3 2 6 0,5-1 3 15,7 0-9-15,3-1 2 16,1 0-13-16,9 0 12 16,-1 2-10-16,1-1 8 15,2 4-8-15,-1 0 4 16,0 4-3-16,0 2-1 16,3 2 5-16,6 0-13 15,7-2-1-15,7 0-27 16,0 2-12-16,18-7-37 15,13-2-37-15,7-8-312 16</inkml:trace>
  <inkml:trace contextRef="#ctx0" brushRef="#br0" timeOffset="26507.26">11199 14036 487 0,'-18'0'28'16,"9"0"-12"-16,5 0 47 15,1 0-21-15,3 0-33 16,0 1-7-16,0 8-16 15,0 14 14-15,0 11-3 16,6 15 9-16,4 10-4 16,-2 1 8-16,5 8-3 15,-5-3 4-15,-1-1 1 16,1-7-10-16,0-4 11 16,-2-7-4-16,0-7 6 0,-1-9-10 15,0-10 3-15,-3-9-6 16,0-7-1-16,-2-3 3 15,0-1-4-15,0 0 4 16,0 0-14-16,1 0 11 16,1 0-38-16,1 0-29 15,1 0-77-15,-4 0-205 16</inkml:trace>
  <inkml:trace contextRef="#ctx0" brushRef="#br0" timeOffset="27195.79">11296 14732 552 0,'-36'0'35'16,"-1"0"-37"-16,6 7 35 15,5 4 27-15,4 3-31 16,1 1-14-16,3 4-15 0,1 6 8 16,0 6-5-16,7 4 8 15,-1 4-7-15,0 3 3 16,1 0 0-16,0-2 2 15,4 1 4-15,4 0-10 16,2-2 6-16,0-3-9 16,5-2 5-16,13-2-6 15,6-2 3-15,2 2-5 16,9 1 7-16,4-2-5 16,7-1 1-16,-3-4 4 15,9-4-12-15,-3-4 10 16,0-6-9-16,5-5 12 15,-5-3-13-15,3-4 2 0,0 0-1 16,-4-9 5-16,0-9 1 16,-5-5-7-16,1-6 9 15,-5-8-6 1,2-8 5-16,-6-9-6 0,-6-6 1 16,-7-8-8-16,-8-7 11 15,-9-6-2-15,-5 4 3 16,-1 8 6-16,-22 10-12 15,-5 14 15-15,-5 10-2 16,-1 6 11-16,-2 11-2 16,-4 7 2-16,-5 4-7 15,-11 7-5-15,-7 0-2 0,-2 5-6 16,4 8 3-16,13-4-3 16,17-1 4-1,16-7-16-15,10 0-11 16,5-1-35-16,3 0-64 0,14-8-255 15</inkml:trace>
  <inkml:trace contextRef="#ctx0" brushRef="#br0" timeOffset="27819.75">11773 13710 465 0,'0'0'38'0,"0"0"-28"15,0 0 8-15,0 0 4 16,4 0-16-16,12 10-1 16,8 8 22-16,6 8-7 15,7 12 5-15,15 8-10 16,5 17 3-16,10 1-6 16,-2 2-4-16,1-2-1 15,-2-7-9-15,-4-3 5 16,-4-7-6-16,-6-8 9 15,-3-5-5-15,-4-5-1 16,-1-5 1-16,-5 0 1 16,-3-5 1-16,-5-3-7 0,-6 0 5 15,-9-4-4-15,1-1 9 16,-8-4-9-16,1 0 7 16,-5-4-5-16,-2-2 3 15,-1 1-2-15,0-2-19 16,0 0-41-16,0 0-111 15</inkml:trace>
  <inkml:trace contextRef="#ctx0" brushRef="#br0" timeOffset="28959.38">13056 14166 418 0,'-14'0'37'15,"0"0"4"-15,2 0 28 16,-3 0-38-16,-3 10-10 0,-1 1-9 16,-3 4 7-16,-6 4-15 15,5 5 10-15,-2 4-3 16,1 1 13-16,-1 3-7 16,5 2-1-16,-1 0-4 15,4 1-1-15,6 3-2 16,2-5-7-16,2 0 3 15,4-1-11-15,3-4 11 16,0 3-8-16,0 0 7 16,0-2-5-16,0 4 4 15,0 1-2-15,0 0 1 16,0 1 2-16,4-3-9 0,3-1 7 16,6-1-7-16,3-3 11 15,2 2-9-15,4-2 7 16,3-1-5-16,1 0 1 15,6-1 2-15,4 0-5 16,5-2 6-16,3-2-12 16,1-3 13-16,0-4-6 15,-2-3 3-15,0-3-4 16,0-2 4-16,0-4-2 16,1 0-1-16,5-2 2 15,1 0-11-15,3 0 12 16,0-9-5-16,4-2 6 15,-5-3-4-15,-6 0 2 0,-3-2 0 16,-7-4-1-16,-2 1 4 16,0-6-9-1,-1-3 8-15,-2 2-11 16,-1-1 10-16,-2 5-16 0,-7 0 9 16,-4 1 4-16,-7-2 2 15,-3-3-4-15,1 0 5 16,-3-6 8-16,-2-6-13 15,-2 2 4-15,-1-6-4 16,0-3 9-16,-1 0-6 16,-13-1-1-16,-5 0 4 15,-2 4-2-15,0 6 0 0,-1 1 2 16,1 3 2-16,1 2-12 16,-2 0 13-16,-3 0-10 15,-3 2 9 1,-4 0-13-16,-3 2 8 0,-7 0 0 15,-4 2 2-15,-5-1 2 16,-1 0-7-16,3 6 10 16,5 3-3-16,6 2 9 15,5 7-6-15,6 1 1 16,3 4-2-16,4 1-1 16,-3 1 2-16,-5 0-6 15,-1 0 6-15,-5 2-15 16,-3 5 14-16,-2 0-8 0,-1 0 12 15,-1 0-4 1,2-3 0-16,2 2-1 16,7 1 4-16,2-3 0 15,2 6-7-15,0 2 4 0,0 5-6 16,-7 8 4-16,-5 5-5 16,0 5 5-16,7-1-4 15,7-8 3-15,14-7-2 16,10-6-3-16,0 1-15 15,20-3-81-15,3-11-67 16</inkml:trace>
  <inkml:trace contextRef="#ctx0" brushRef="#br0" timeOffset="30931.98">10096 14490 384 0,'0'-3'-20'15,"0"-2"4"-15,0 2 25 16,0 1 1-16,0 2-14 16,0-1 4-16,0 1-6 15,0 0 12-15,0 0 0 16,0 0 17-16,0 0 15 16,0 0-1-16,0 0-21 15,0 0-18-15,0 0 0 0,0 0-10 16,0 0 2-1,6-1-31-15,6-1-3 16,1-1 2-16,-3 1 3 16,-1-2 12-16,-1 1 20 0,-5 0 11 15,-3 2-1-15,0-1 34 16,0 1 3-16,0 1 15 16,0 0-22-16,0 0-6 15,0 0 1-15,0 0 1 16,0 0 4-16,0 0 0 15,0 0 0-15,0 0-1 16,0 7 11-16,-3 11-16 16,-11 7-13-16,1 5-13 15,1 0 5-15,3-5-5 16,-1-3 0-16,5-4 4 16,2 0-13-16,3-2-3 0,0-4-47 15,0-1-41-15,0-11-173 16</inkml:trace>
  <inkml:trace contextRef="#ctx0" brushRef="#br0" timeOffset="32858.7">9771 15570 367 0,'0'0'122'0,"0"0"-74"0,-3 0-6 16,-1 0 25-16,-3 0-26 15,4 0-17-15,3 0-9 16,-3 0-4-16,3 0 2 16,0 0-17-16,0 0 7 15,0 0-7-15,0 0 10 16,0 0-7-16,0 0 1 16,0 0-1-16,-1 2 4 15,-1-1 5-15,0 1-9 16,0-1 7-16,-1 0-6 0,3 1 9 15,0-2-7 1,0 0 2-16,0 0-3 16,0 0 1-16,0 0-1 15,0 0-1-15,0 0 6 0,0 0-15 16,0 0 11-16,0 0-6 16,0 0 9-16,0 0-5 15,0 2 1-15,-1-2-1 16,1 0 2-16,0 0 3 15,0 0-10-15,0 0 7 16,0 0-8-16,0 0 12 16,0 0-11-16,0 0 9 15,0 0-4-15,0 0 2 16,0 0-2-16,0 0-1 16,0 0 5-16,0 1-14 15,0 0 12-15,-2 2-8 0,-2 2 11 16,-2 4-6-16,-3 9 2 15,-1 7-2-15,-3 8 1 16,-1 13 5-16,-4 1-11 16,-5 13 8-16,3 3-6 15,-6 4 8-15,2 1-6 16,1-1 7-16,-3 1-7 16,4 1 6-16,1 0-3 15,0-3 2-15,1-2 1 0,3 0-16 16,-2-2 16-1,-1 0-13-15,-2-4 18 16,1-7-13-16,3-6 7 16,3-9-3-16,6-9 0 0,3-11 6 15,6-6-17-15,0-7 15 16,0-3-14-16,0 0 12 16,0 0-13-16,0 0 7 15,0 0-7-15,6 0 8 16,12 0 4-16,3 0-4 15,6 0 10-15,4-3-17 16,10-7 14-16,12-1-12 0,13-7 17 16,9-7-10-1,8 1 5-15,3-1-5 16,0 1 4-16,0 4 2 16,-5 6-14-16,-4 4 13 0,-7 4-9 15,-4 4 11-15,0 2-10 16,-1 0 8-16,0 0-6 15,2 0 5-15,4-2-1 16,0 0-4-16,2-3 9 16,-1 1-19-16,-8 0 19 15,-5 1-15-15,-8 2 16 16,-13-1-10-16,-9 0 4 16,-14-1-2-16,-8 0 0 15,-4 2 2-15,-3-1-9 16,0 2 12-16,0 0-8 15,0-1 12-15,0 0-14 16,0-8 17-16,-10-10-2 0,-11-8-2 16,-6-9-5-16,-1-5-4 15,-2-2 8-15,0-1-21 16,-1-5 21-16,0-1-14 16,-2-5 16-16,0-4-14 15,0-3 5-15,-4-4-2 16,-2-5 2-16,-2 0 5 15,-4 0-17-15,2 0 16 16,1 4-11-16,3 3 12 16,4 8-8-16,6 10 6 15,7 13-3-15,3 8 3 16,5 10 1-16,4 4-6 0,5 4 11 16,2 4-21-16,2 1 17 15,1 2-14-15,-2 0 16 16,2 0-10-16,0 0 2 15,0 0-2-15,0 0-15 16,-1 5-29-16,-15 13-51 16,-16 5-241-16</inkml:trace>
  <inkml:trace contextRef="#ctx0" brushRef="#br0" timeOffset="35559.24">9020 14681 557 0,'-16'0'39'0,"9"0"-41"15,5 0 6-15,2 0 4 16,0 0 19-16,0 0-27 0,-1 0 11 15,1 0-13-15,0 0 8 16,0 0-7 0,0 0 3-16,0 0-1 15,0 0-3-15,-2 0 7 0,2 0-13 16,0 0 13-16,0 0-11 16,0 0 17-16,0 0-6 15,0 0 3-15,0 0-4 16,0 0-3-16,0 0 3 15,-6 0-9-15,-4 2-24 16,-2 5-31-16,-2 0-22 16,1 0 47-16,4-3 37 0,1-2-3 15,3-2 7-15,3 0 6 16,2 0 15-16,-1 0 13 16,1 0-19-1,0 0 10-15,0 0-15 0,0 0 14 16,0 0-13-16,0 0 1 15,0 0-5-15,0 0-1 16,0 0-5-16,0 0-6 16,0 0 0-16,0 0-5 15,0 0 9-15,0 0-7 16,0 0 6-16,0 0-7 16,0 0 5-16,0 0-2 15,13 0-2-15,15-3 4 16,10-9-10-16,5-5 13 15,7-3-13-15,1 1 16 16,-5 2-9-16,0 2 3 16,-2 5-3-16,-3 0 1 0,-1 2 5 15,2 0-10-15,0 0 8 16,2-4-11-16,4 0 14 16,7-1-11-16,3 0 10 15,5-2-7-15,-2 4 4 16,-1-1 0-16,1 2-3 15,0-1 5-15,3 1-12 16,-3 2 11-16,-2-2-11 16,-2 3 17-16,-6 1-13 15,-1-3 7-15,-1 2-3 16,1-1 0-16,-6 1 4 16,-4 0-8-16,-2 1 7 0,-7 2-12 15,-6 3 15-15,-4 1-10 16,-7 0 7-16,-4 0-5 15,-1 0 4-15,7 0-2 16,8 0 0-16,7 0 5 16,7 0-13-16,3 0 12 15,1 0-11-15,0 0 15 16,-2-1-10-16,-7-1 5 16,-8 2-4-16,-13 0 1 15,-3 0 3-15,-6 0-9 16,-3 0 8-16,0 0-12 15,0 0 17-15,0 2-11 16,2 3 8-16,0 3-4 0,3 6 3 16,4 4 0-16,1 3-4 15,5 4 8-15,3 4-16 16,0 3 13-16,4 1-10 16,-1 5 13-16,0-2-10 15,-2 3 8-15,-1 4-5 16,-2-5 1-16,-2 2 3 15,1 3-7-15,-6 3 9 16,-2 2-16-16,-1-2 17 16,3 1-11-16,-3-4 11 15,3 0-12-15,1-2 9 16,1-3-4-16,-4 0-1 0,2-3 5 16,1-1-11-16,-2 5 9 15,4-1-10-15,3 5 15 16,-2 2-9-16,3-3 4 15,0 1-3-15,-2 0 2 16,0 2 3-16,-3 2-7 16,-3 2 7-16,-5 2-15 15,-3 4 17-15,0-1-9 16,0-1 10-16,-3-4-7 16,-3-7 5-16,4-5-5 15,2-2 0-15,0-3 8 16,0-3-18-16,5 3 15 15,1 4-13-15,3 4 17 0,-3 8-11 16,-2 2 6-16,-2 0-3 16,-2 1 2-1,0-2 2-15,0-3-5 16,0-2 7-16,0-4-14 0,0-2 16 16,0-6-16-16,-2-5 14 15,2-3-10-15,-1-3 8 16,-3 0-6-16,-1-2 2 15,-1-1 5-15,-3-2-12 16,3-4 13-16,-3-1-12 16,0-1 16-16,0 0-8 15,-5 2 0-15,-2 1-2 0,-1 2 1 16,2-3 5-16,-6 1-9 16,2 0 7-16,1-1-19 15,-6-5 21 1,-1-2-10-16,-2-5 15 0,-9 0-11 15,-4 2 3-15,-11 2-3 16,-5 3 1-16,-7 6 3 16,-7 2-14-16,-3 3 14 15,-3 0-13-15,0-2 16 16,-3-3-7-16,6-5 5 16,-3-4-3-16,8 0 1 15,1-1 2-15,3 2-2 16,3 4 3-16,0 2-18 0,3 1 18 15,-1 1-15-15,1 1 15 16,8-3-8 0,2-3 4-16,2-1-1 15,1-4-3-15,3-3 10 0,3 0-15 16,1 0 13-16,5 0-10 16,2-7 14-16,1 2-12 15,4 2 10-15,-3-2-8 16,4 4 5-16,-7 0-4 15,6 1-1-15,-6 0 4 16,1-2-17-16,1 1 20 16,7 1-16-16,2-3 19 0,6-1-13 15,5 0 5 1,1-3-2-16,2 3 0 16,6-2 2-16,-4 2-12 15,2 0 12-15,0-3-9 0,-4-3 13 16,-2-4-11-16,0-8 8 15,-6-5-5-15,2-7 3 16,-5-7 2-16,8-5-7 16,-1-10 8-16,-2-5-18 15,1-7 18-15,-3-7-12 16,2 0 15-16,-1-3-11 16,7 5 6-16,-2 5-1 15,1 7-1-15,1-1 5 0,1-1-16 16,0-4 11-1,1-7-10-15,-1-1 16 16,-4 0-12-16,0 2 9 16,-8-1-6-16,1 4 5 0,-6-1-1 15,-4-2-4-15,-1 6 9 16,-1 1-20-16,0 3 20 16,6 9-16-16,2 6 17 15,8 5-8-15,1 7 2 16,6 4-1-16,3 0 0 15,0 0 3-15,1 1-13 16,2 5 12-16,0 3-10 16,0 11 15-16,0 0-14 15,-1 6 12-15,1 4-9 16,0 1 6-16,-2-1 0 16,2 2-4-16,0 0 8 0,0-1-21 15,0-2 19-15,0-5-15 16,0-10 11-16,0-9-23 15,11-6 2-15,3-3 9 16,0 0 4-16,0 6 7 16,-4 5-14-16,-4 9 14 15,-6 9-12-15,0 5 22 16,0 2-15-16,0 0-1 16,3 0-22-16,0 0-11 15,5 0-7-15,6 12-67 16,1 8-3-16</inkml:trace>
  <inkml:trace contextRef="#ctx0" brushRef="#br0" timeOffset="36459.83">11928 15639 671 0,'-11'0'30'15,"6"0"-30"-15,5 0 5 0,0 0-5 16,0 0 4-16,0 0-12 16,0 0 14-16,0 0-16 15,13 0 6-15,4 0-21 16,4 0-13-16,3 0-32 15,0 0-72-15,-5 0-252 16</inkml:trace>
  <inkml:trace contextRef="#ctx0" brushRef="#br0" timeOffset="36779.98">13465 15375 564 0,'0'0'56'0,"0"0"-63"0,1 0-34 15,-1 0 28-15,2 0 15 16,1 6-87-16,-2 0-58 16,-1 2-115-16</inkml:trace>
  <inkml:trace contextRef="#ctx0" brushRef="#br0" timeOffset="40665">11396 13911 367 0,'-11'0'147'15,"-3"0"-147"-15,9 0 3 16,5 0-5-16,0 0 16 16,0 0-5-16,0 0 1 15,0 0-9-15,0 0 1 16,0 0-1-16,0 0 9 15,-3 0 5-15,3 0-2 16,0 0 5-16,0 0-11 16,0 0 14-16,0 0-15 15,0 0 7-15,0 0-8 16,-3 0 4-16,3 0-5 0,0 0 1 16,0 0-2-16,0 0-5 15,0 0 5-15,0 0-8 16,0 0 10-16,0 0-7 15,0 0 5-15,0 0-2 16,0 0-2-16,0 0 4 16,0 0-4-16,0 0 5 15,0 0-11-15,0 0 10 16,0 0-6-16,0 0 8 16,0 0-3-16,0 0 3 15,0 0-5-15,0 0 2 16,0 0 1-16,0 0-8 15,0 0 8-15,0 0-9 0,0 0 11 16,0 0-6-16,0 0 3 16,0 0-2-16,0 0 1 15,0 0 0-15,0 0-6 16,0 0-23-16,0 5-68 16,3 4-102-16,0-1-174 15</inkml:trace>
  <inkml:trace contextRef="#ctx0" brushRef="#br0" timeOffset="40836.55">11357 13919 438 0,'-3'0'-11'0,"3"0"-101"15,0 0-1-15,0 0 11 16</inkml:trace>
  <inkml:trace contextRef="#ctx0" brushRef="#br0" timeOffset="41015.07">11357 13919 436 0,'-34'-3'10'0,"28"3"-16"16,5 0 12-16,1 0-5 16,0 0-7-16,0 0-15 15,1 0-50-15,9 0 20 16,-2 0-82-16</inkml:trace>
  <inkml:trace contextRef="#ctx0" brushRef="#br0" timeOffset="41172.77">11305 13930 420 0,'-11'-5'10'15,"1"3"-11"-15,6-1 3 16,4 3 1-16,0 0-6 16,0 0-51-16,14 2-47 15,0 6-22-15</inkml:trace>
  <inkml:trace contextRef="#ctx0" brushRef="#br0" timeOffset="41299.44">11305 13930 102 0</inkml:trace>
  <inkml:trace contextRef="#ctx0" brushRef="#br0" timeOffset="41668.35">11302 13995 114 0</inkml:trace>
  <inkml:trace contextRef="#ctx0" brushRef="#br0" timeOffset="43091.92">8670 14793 290 0,'-4'0'32'16,"4"0"-27"-16,0 0-2 15,0 0-3-15,-3 0 2 16,3 0-2-16,0 0-13 16,0 0-21-16,3 0 39 15,7-4-6-15,-4 1 3 16,-1-1-3-16,-2 1 5 15,0 2 0-15,-2 1 7 16,1-3 7-16,-1 2-7 16,1-2 11-16,-2 3-9 0,2 0 8 15,-2-1-7-15,0 1-1 16,0-2-2-16,0 2 3 16,0 0-2-16,0 0-4 15,2 0 1-15,2-4-11 16,1 0 8-16,1-2-4 15,0-1 4-15,3 2-6 16,3-1 4-16,3 1-3 16,-2-1 6-16,4 1 3 15,0 0-10-15,-2 1 3 16,3 0-5-16,4 1 5 16,-2-3-4-16,2 3 4 15,2-2-3-15,-2 1 0 0,6-1 1 16,-5-1-1-16,7 0 1 15,-2 1-6 1,-3-1 8-16,5 2-6 16,-6-2 6-16,6 2-4 0,-1-1 3 15,0 2-3-15,-2-4 3 16,-3 0-1-16,4 1-3 16,-4 0 3-16,-1 0-4 15,4-1 6-15,0-3-4 16,10-1 2-16,5-2-1 15,4-6 1-15,3 0-2 16,6-5 0-16,0-1 1 0,3 0-5 16,-1 1 7-16,-3 2-6 15,1 4-10 1,-7 3-3-16,-4 2-1 16,-6 4-7-16,-6 4 2 0,-6 3 4 15,-3 0-17-15,-3 1 23 16,1-2 6-16,1 0 7 15,0-4-15-15,-1 0-39 16,3 2-107-16</inkml:trace>
  <inkml:trace contextRef="#ctx0" brushRef="#br0" timeOffset="47339.56">12307 15640 324 0,'-12'11'125'0,"-4"-5"-121"15,-6 1 18-15,-2 1 31 16,-4-1-5-16,-7 1-13 16,-2 2-19-16,-10 1-11 15,-9 0-3-15,-8 1 4 16,-7-4-9-16,-4-3 9 16,-4-5-8-16,0 0 8 15,-1-1 1-15,4-14 5 16,2-3-6-16,2-5 2 15,9-3-3-15,2-4-8 0,5-8 3 16,5-10-6-16,8-6 5 16,6-10-4-16,10-9 0 15,6-4 4-15,5 0 3 16,7-3 1-16,3 2-4 16,3 2 4-16,0 4-7 15,3 6 7-15,0 13-8 16,0 9 9-16,0 8-6 15,0 2 3-15,10-1-1 16,14-1-2-16,6-4 1 16,7 1-6-16,9 0 6 15,4 1-5-15,6 1 8 0,1 4-4 16,2 2 1-16,-1 5 0 16,0 5-1-16,3 6 0 15,-6 8 0-15,1 4-2 16,0 3-3-16,-5 0 11 15,-2 7-8-15,-3 8 5 16,-4 3-3-16,1 6 3 16,-6 9-2-16,1 9 1 15,-3 8 2-15,1 5-4 16,4 3 5-16,-3-3-6 16,-1-1 8-16,-1-2-8 15,-9-4 6-15,1 1-2 16,-6-4-2-16,-11 3 4 0,-4 1-4 15,-6 1 1-15,0 7-4 16,-13 3 8-16,-12 1-8 16,-7 2 9-1,0-2 4-15,-10-3 0 0,2-4-1 16,-1-4 1-16,-1-4-1 16,7-7-5-16,2-1 2 15,4-6-1-15,2-6 9 16,1-1-5-16,4-4 3 15,1-3-1-15,5-3 8 16,2-1 0-16,4-4-3 16,2-2 3-16,0-1-16 0,0 1 4 15,2 2-7-15,-1 2 5 16,-1 1-4-16,2-1 1 16,2 2-1-1,1-3 1-15,0-6 1 0,3 1-5 16,-2-6 5-16,2 0-7 15,0 0 10-15,-1 0-6 16,1 0 2-16,0 0-2 16,0 0 0-16,0 0-1 15,0 0 0-15,0 0 2 16,0 0-11-16,0 0 12 16,0 0-9-16,0 0 7 15,0 0-8-15,0 0-1 0,0 0-11 16,0 0-30-16,6 5-27 15,4 7-80 1,1 4-64-16</inkml:trace>
  <inkml:trace contextRef="#ctx0" brushRef="#br0" timeOffset="48276.56">11165 15230 166 0,'-12'-4'7'0,"2"3"-21"15,-2-3 6-15,4 1 15 0,4-3-8 16,1-2-5-16,3-2-83 16</inkml:trace>
  <inkml:trace contextRef="#ctx0" brushRef="#br0" timeOffset="48710.96">11034 15029 298 0,'-1'0'95'0,"-1"0"-77"16,0 0 15-16,2 0-7 0,0 0-12 15,0 0-10-15,0 0-11 16,0 0 9-16,0 0-11 16,0 0 11-16,0 0-1 15,4 1 0-15,-1 0 0 16,-2 1 0-16,1-2 3 16,-2 0-9-16,0 0 10 15,0 0-8-15,0 0 11 16,0 0-11-16,0 0-8 15,4 0-20-15,2-2-21 16,3-6 33-16,4-5-15 16,-1 0 7-16,-3 3 17 0,-3 3 12 15,-4 4-5-15,-2 2 14 16,0 1 24-16,0 0 14 16,0 0-9-16,0 0-16 15,0 0-1-15,0 0-19 16,4 0-3-16,3 0-39 15,5 0-92-15,3 10-44 16</inkml:trace>
  <inkml:trace contextRef="#ctx0" brushRef="#br0" timeOffset="50007.27">11458 15477 260 0,'-3'-8'80'15,"0"0"-74"-15,2 4-3 16,1 2 32-16,0 2 12 0,0 0-32 16,0 0-8-16,0 0-8 15,0 0 7 1,0 0-2-16,0 0 7 16,0 0-7-16,0 0 6 0,0 0 16 15,0 0 7-15,0 0 0 16,0 0-17-16,0 0 6 15,0 0-14-15,0 0 5 16,0 0-14-16,0 0 2 16,0 0-6-16,0 0 1 15,0 0-1-15,0 0-1 16,0 0 5-16,0 0-1 16,0 0 5-16,0 0-1 0,0 0 3 15,0 0 7-15,-2 0 8 16,2 0-4-1,0 0-8-15,0 0-2 16,0 0-12-16,0 0 8 0,0 3-8 16,0 8 8-16,0 10-2 15,8 12 5-15,2 16 5 16,2 11 0-16,5 12 3 16,-1 8-4-16,1 4-2 15,-3 2-2-15,0-10 2 16,3-10-3-16,-1-3 0 15,1-6-1-15,-2 2 0 16,-2 4 0-16,0 3 1 16,-6-2 0-16,0-2-12 15,-4-9 11-15,0-12-7 16,-1-9 7-16,-1-12-4 0,1-8 3 16,-1-3-4-16,-1-5 3 15,0-3 2-15,0-1-7 16,2 0 2-16,-2 0-3 15,0 0 6-15,0 0-5 16,1 0 5-16,5 0-7 16,11-8 4-16,5-9 6 15,6-5-3-15,1-3 5 16,1 3-9-16,1 0 8 16,4 4-12-16,6-2 12 15,3-3-6-15,10 0 1 16,2-2 0-16,1 0 3 15,1-3-1-15,-4 5-6 0,2-1 3 16,4 2-2-16,-2 1 9 16,-1 2-11-16,-5 4 7 15,-8 2-4-15,-3 5 4 16,-11 1-2-16,-8 3 1 16,-5-2 2-16,-9 3-10 15,-3 0 9-15,-4 1-6 16,-1 0 7-16,0 2-2 15,0 0 3-15,0 0-3 16,0 0 3-16,0 0 2 16,0 0-6-16,0 0 2 15,0 0-4-15,0 0 6 0,0 0-6 16,0-1 4-16,0 0-3 16,0-6 4-16,-18-5 8 15,-9-6-8-15,-11-7 3 16,-7-3-14-16,-6-8 12 15,-8-11-9-15,-7-13 10 16,-7-19-5-16,-6-14-2 16,-1-9-3-16,-1 4 7 15,10 11 1-15,8 22-5 16,13 17 7-16,12 15 0 16,10 10 5-16,7 9-10 15,12 4 4-15,3 7-5 16,5 3 3-16,1 0-4 0,0 0-2 15,0 0-2-15,0 0-14 16,0 0 6-16,0 0-15 16,0 0-7-16,0 0-26 15,-5 0-69-15,-11 0-315 16</inkml:trace>
  <inkml:trace contextRef="#ctx0" brushRef="#br0" timeOffset="50711.63">10746 14601 253 0,'-17'-4'29'0,"8"0"-26"16,-2 3 35-16,3 1 7 15,1 0 6-15,6 0-15 16,1 0-1-16,-2 0-29 15,2 0-6-15,0 2-8 16,0 22 19-16,10 15 24 0,6 15-4 16,3 17-13-16,2 16 1 15,9 10 9-15,3 11-10 16,8 5 1 0,1 1-8-16,7 4 2 0,-4 1-2 15,1 4-2-15,-3-2 6 16,0 1-13-16,-1-2 4 15,0-2-4-15,-5-8 13 16,-6-12-11-16,-4-12 0 16,-5-18-4-16,-1-13 0 15,-6-10 1-15,0-12-2 16,-6-7 1-16,-3-4-4 16,-3-6 8-16,0-6-7 15,-3-4 6-15,1-4-23 16,-1-2-20-16,0-4-14 15,0-26-54-15,0-22-8 16,-15-24-96-16</inkml:trace>
  <inkml:trace contextRef="#ctx0" brushRef="#br0" timeOffset="51875.25">10752 14704 408 0,'-26'-8'-39'0,"5"2"27"16,6 2 46-16,7 1 7 15,4 2-6-15,4 0-14 16,0 1-21-16,0 0 0 16,0-3-9-16,0 1 10 15,16-3-1-15,8-3 6 16,9-5-1-16,14-6 12 15,16-8-1-15,16-9-4 0,21-6-4 16,7 2-4-16,-1 1 1 16,-8 8-6-16,-13 9 5 15,-11 5-6-15,-13 6 4 16,-10 2-3-16,-9 2 0 16,-6-2 1-16,-5 2-5 15,-4 0 7-15,-6 2-7 16,-2 2 9-16,-3 0-5 15,-4 3 1-15,0 0-5 16,-3 0 4-16,-2 0 1 16,1 0-2-16,1 0 3 15,4 10-3-15,4 4 7 0,2 5-6 16,0 4 6-16,5 6-5 16,-3 0 2-16,1 7 1 15,2 7-4-15,-3 4 5 16,8 6-4-16,-1 4 4 15,-1 1-4-15,-1 3 7 16,4 0 1-16,0-3 0 16,3-1-1-16,-1-5-2 15,4-1-2-15,2-2-3 16,1 3 3-16,2-1-8 16,2 6 9-16,0 5-4 15,-4 2 4-15,0 8 2 16,-6-4-2-16,-4-2 1 0,3-5-2 15,-4-8 4-15,0-8-10 16,2-4 9-16,-5-2-10 16,-3 2 9-16,-5 2-6 15,-2 3 2-15,-3 1 3 16,-2 5-4-16,0-5 4 16,-2-1-3-16,-2-6 0 15,2-5-5-15,-1-2 8 16,-4-5-6-16,3-4 6 15,-3-3-4-15,0-3 1 16,-3 1 0-16,0 2 0 16,0-5 3-16,-2 4-5 0,-13-2 5 15,-9 1-4-15,-8-1 14 16,-14 0-9-16,-12 3 2 16,-12-1-2-1,-8 1 1-15,-7-2-1 0,0 3 1 16,1 0 1-16,-4 3-5 15,-1 0 7-15,-1 2 2 16,0-3-2-16,6 1-7 16,2 0 2-16,9 0-1 15,9 0 3-15,7-3 8 16,12-1-8-16,10-6 5 16,14-4-12-16,8-2 9 15,8-5-3-15,3-3-2 0,2-1-3 16,0 0-1-16,0 0-1 15,0 0-8-15,0 0-17 16,3 0-19 0,9 0 12-16,9-8-29 0,-3-6-53 15,-4 1-134-15</inkml:trace>
  <inkml:trace contextRef="#ctx0" brushRef="#br0" timeOffset="52244.09">12389 16617 596 0,'-1'1'75'0,"-2"-1"-72"16,1 0 26-16,2 0 27 15,0 1-38-15,0-1-14 16,0 1-13-16,0 2-10 0,8 4-67 16,0 3-29-16,0 2-220 15</inkml:trace>
  <inkml:trace contextRef="#ctx0" brushRef="#br0" timeOffset="52503.4">12389 16617 629 0,'3'35'-2'0,"-4"-35"-42"15,1 0 36-15,0 0 4 16,4 0-15-16,13 0-56 0,-1 0 32 16,-7 0 22-16,-5 6 17 15,-2 1 12-15,-2-3 7 16,0 1 18-16,0 0 9 15,-3 1-3-15,-5-4-19 16,1 1-8-16,4-2-10 16,0-1-2-16,0 0-12 15,-5 0-48-15,-5 0-110 16</inkml:trace>
  <inkml:trace contextRef="#ctx0" brushRef="#br0" timeOffset="55604.31">13475 15081 189 0</inkml:trace>
  <inkml:trace contextRef="#ctx0" brushRef="#br0" timeOffset="61579.88">10440 16197 568 0,'-11'0'46'0,"-5"0"-41"15,4 0-5-15,7 0 5 0,4 0 4 16,1 0 10 0,0 0-21-16,0 0 7 15,0 0-18-15,0 1-17 16,6 5-23-16,10 3-2 0,7 1-11 15,5-4-80-15</inkml:trace>
  <inkml:trace contextRef="#ctx0" brushRef="#br0" timeOffset="72038.99">10189 15552 315 0,'-7'5'50'0,"-5"-3"-62"16,11 0 19-16,1-2 22 16,0 0 20-16,0 0-29 15,0 0-10-15,0 0 1 0,0 0 1 16,0 0 8-16,0 0 0 15,0 0 2-15,0 0-4 16,-2 0 7-16,2 0-8 16,0 0 0-16,0 0 0 15,0 0-4-15,-1 0 0 16,1 0-12-16,-2 0 6 16,-2 0-9-16,1 0 7 15,0 0-5-15,-5 1 5 16,1-1-5-16,-2 3 4 15,0-2-3-15,0 1-4 16,2 0 5-16,-4 1-6 0,-4-1 10 16,0 0-8-16,-5 0 5 15,1-2-3-15,-1 0 3 16,-3 0-2-16,3 0-1 16,2 0 8-16,-2 0-13 15,10 0 9-15,-2 0-10 16,2 0 14-16,1 0-7 15,-5 0 1-15,8 0-2 16,-4-3 3-16,1-3-1 16,-1 1-4-16,-1-2 3 15,3-1-7-15,-3-1 10 16,2 0-8-16,-2-4 4 16,1-2-1-16,3-6 3 0,-3 0-1 15,3 0-5-15,-3 3 11 16,1 3-15-16,1 1 13 15,0 3-11 1,2 1 13-16,1-2-8 0,-3 3 3 16,4 0-4-16,-3-2 4 15,1-1 2-15,1 0-10 16,-1-1 7-16,2 0-6 16,-4-3 11-16,-1 0-10 15,3-1 8-15,0 3-6 16,2 3 5-16,-1 1-1 15,0 0-2-15,2-1 4 0,-2 0-13 16,1-1 14 0,-1-5-13-16,2 0 14 0,2-3-8 15,-1-4 4-15,0 2-5 16,2-1 5-16,0 2 0 16,0 2-9-16,0-1 8 15,0 0-8-15,0 0 12 16,0 1-11-16,0 2 10 15,0 4-8-15,0 5 5 16,0 0-1-16,0 5 0 16,0 0 6-16,0-1-18 15,4-4 15-15,2 2-12 16,0-2 14-16,7-3-8 0,-3 1 1 16,9-1-3-1,-3-2 5-15,-1 3 3 16,2 1-11-16,-2-1 7 15,0 2-6-15,-3 1 11 0,-2 0-9 16,3 1 6-16,0 2-4 16,0 0 3-16,2 0 0 15,3-1-1-15,-2 1 5 16,-1 0-14-16,-3 1 11 16,5 0-10-16,-5 3 15 15,1 0-9-15,4 0 5 16,2 0-4-16,4 0 4 0,-1 0 1 15,3 0-9-15,-1 0 7 16,-2 0-6 0,-3 0 9-16,1-1-6 15,-3 1 4-15,-2-2-4 0,0 2 2 16,-1 0 0-16,-4 0-3 16,5 0 5-16,0 0-11 15,0 0 12-15,0 0-10 16,1 0 10-16,-2 0-5 15,-1 0 5-15,0 2-4 16,2-1 1-16,-3-1 3 16,-1 3-7-16,0-3 5 15,3 0-5-15,0 2 9 16,-1-1-8-16,-1-1 6 16,-1 3-5-16,-2 0 0 15,0 2 0-15,2-1 1 16,1 5 4-16,-3-2-11 0,2 1 12 15,-2 2-9-15,-1-3 10 16,-1 0-6-16,1 0 2 16,1 2-2-16,0 0 3 15,5 3 1-15,-1 4-7 16,-2-3 7-16,0 5-9 16,-5-1 11-16,1 0-5 15,0 1 1-15,-1 2 0 16,4-4 0-16,-4 1 0 15,1-3 0-15,-1-3 2 16,-3-1-10-16,0 0 11 16,0-4-8-16,-2 5 8 0,1 4-6 15,-1 3 3-15,-1 4 2 16,0 6-2-16,0 1 5 16,0-1-9-16,0-3 6 15,0-4-8-15,-1-2 10 16,-4-4-4-16,1-1 5 15,1-4-1-15,0-2 0 16,-3-1 2-16,0 1-2 16,-1 3 6-16,0-1-21 15,0 2 16-15,-3 1-10 16,-2 5 10-16,-3 3-7 16,-2 3 5-16,0-2-5 15,3-3 4-15,-4 0 4 0,2-4-6 16,-3-3 6-16,2 1-6 15,-5-1 13-15,-2-1-8 16,-1 2 0-16,-5-1-3 16,0 2 3-16,1 0 1 15,-6 0-2-15,7-4 5 16,-5-2-10-16,5-1 9 16,0-1-7-16,-1 1 11 15,8-1-12-15,1-3 3 16,3 2-2-16,4-1-1 15,-1 2 3-15,0-3-9 16,-2 0 7-16,0-1-7 0,1-1 10 16,-3-1-8-16,5 3 6 15,-5-2-2-15,5 2-1 16,-5 0 2 0,6 1-1-16,-1-3 3 0,2 2-14 15,3-3 15-15,0 0-10 16,3 2 9-16,2-2-4 15,0 0 1-15,3 0-4 16,-1 0 5-16,1 0 0 16,0 0-9-16,0 0 10 15,0 0-8-15,0 0 11 16,-2 0-7-16,2 0 3 16,0 0-3-16,0 0 2 0,0 0 1 15,0 0-4-15,0 0 4 16,0 0-12-16,0 0 13 15,0 0-9 1,0 0 3-16,0 0-12 0,0 0 3 16,0 0-3-16,0 0 1 15,0 0 6-15,0 0-3 16,0 0 7-16,0 0-1 16,0 0 10-16,0 0-7 15,0 0 5-15,0 0-1 16,0 0-3-16,0 0 5 15,0 0-4-15,0 0 3 0,0 0-12 16,0 0 13-16,0 0-8 16,0 0 7-16,0 1-7 15,0 1-12-15,6-1-35 16,7 0-1-16,4 0-43 16,-1-1-38-16,1 0-166 15</inkml:trace>
  <inkml:trace contextRef="#ctx0" brushRef="#br0" timeOffset="73180.08">10089 15627 92 0,'0'0'68'16,"0"0"-37"-16,0 0 9 15,0-1 10-15,0 1-9 16,-4 0-11-16,-8 0 14 16,-4 0-2-16,-7 0-2 15,-5 3-15-15,-2 8-2 16,-5 1-10-16,-1 1-2 0,-3-2-5 15,2-4-6-15,1-4 14 16,0-3-12 0,4 0 9-16,0-3-9 15,3-15-1-15,3-10-4 0,0-10-1 16,0-16 8-16,10-7-10 16,-2-4 5-16,7 5-16 15,1 13 17-15,1 14-4 16,5 9 7-16,-2 8-4 15,3 2 5-15,-2 4-3 16,1 3 1-16,4 3 0 16,0-2-7-16,0-4 6 15,0-2-9-15,10-3 10 16,-1-3-3-16,0-2 2 16,1 2-3-16,-2-4 4 15,1 2 1-15,-3 2-3 16,1 2 0-16,-2 3-7 0,-1 3 14 15,5-2-12-15,3-4 9 16,2-2-7-16,3 0 5 16,3-1-2-16,4 1-1 15,2-1 2-15,4-4-8 16,5 1 8-16,-3 1-7 16,4 5 11-16,-5 1-9 15,-5 5 3-15,-3 5 0 16,0 1-2-16,-4 0 4 15,2 4-1-15,1-6 1 16,-1 0-9-16,5-1 14 16,-1-1-12-16,2 3 10 0,-2-4-10 15,3 2 4-15,-1 0-3 16,2 2 1-16,-4-1 5 16,-3 4-11-16,-1 2 8 15,-3 0-7-15,-2 0 12 16,-2 0-4-16,-5 0 2 15,2 2-2-15,1-1 2 16,3 2-1-16,-1 3-2 16,2-1 2-16,2 7-6 15,1-1 10-15,6 3-6 16,0 0 6-16,1-1-6 16,-2 1 4-16,-3-3-1 15,-3 1 0-15,-2-1 2 0,-2 0-8 16,-4 5 3-16,0 0-1 15,-2 5 13-15,-1 2-7 16,1 0-2-16,1-4 1 16,-2 2 0-16,2-3 0 15,-6 3 1-15,-3 2-2 16,3 6-2-16,-3 4 13 16,0 2-10-16,0 0 6 15,-10-1-7-15,-1-5 4 16,-1-4-4-16,-4 0 2 15,-8-1 2-15,-6 2-7 16,-7 2 7-16,-9-1-4 0,-6 0 20 16,-3 0-9-16,7-2 13 15,0-2-12-15,5-1-6 16,7-2-5 0,-1-2-3-16,7-3-19 0,11-2-34 15,-6-8-26-15,2-5-132 16</inkml:trace>
  <inkml:trace contextRef="#ctx0" brushRef="#br0" timeOffset="74498.97">9842 15048 317 0,'-16'0'159'0,"-2"0"-150"15,8 0 22-15,1 0 27 16,0 0-25-16,2 4-13 16,2 0-15-16,2-1 3 0,2 3-7 15,1 2 0-15,0 6 0 16,0 7-3-16,0 3 6 16,3 3-13-16,10-2 12 15,0 0-12-15,2-5 15 16,2-5-11-16,-4-2 1 15,5-8-10-15,-5-4-5 16,5-1-14-16,0 0-2 16,-6-12 16-16,-1-7-2 15,0-4 14-15,-9 1 2 16,-2 4 1-16,0 1 11 16,0 3 8-16,-13-1 3 15,3 3 13-15,-3 2-2 0,-2 2-15 16,3 2 13-16,0 2-17 15,5 1 7-15,1 2-13 16,-2 1-4-16,0 0-15 16,-1 0-40-16,3 9-43 15,3 7-104-15</inkml:trace>
  <inkml:trace contextRef="#ctx0" brushRef="#br0" timeOffset="74867.73">10399 14969 368 0,'0'0'204'0,"0"0"-192"16,-3 0 16-16,-8 0 20 0,-3 12-23 15,-1 5-29-15,3 8 8 16,2 0-11-1,1 1 9-15,2 1-10 16,-3-2-7-16,0 1-35 0,-3-2-35 16,-3-3-48-16,0-11-244 15</inkml:trace>
  <inkml:trace contextRef="#ctx0" brushRef="#br0" timeOffset="75047.25">10215 14978 492 0,'0'0'83'0,"0"0"-70"0,0 0 0 16,6 0 13-16,1 0-20 16,9 0-6-16,7 9 3 15,7 2 7 1,3 3-2-16,-2-2-8 0,-4 2 8 16,1-1-22-16,-10 4-45 15,-9 2-114-15</inkml:trace>
  <inkml:trace contextRef="#ctx0" brushRef="#br0" timeOffset="76359.33">10194 15505 101 0,'0'0'65'16,"0"0"11"-16,-5 0-16 15,-1 3-12-15,-1 1 4 16,0 0-7-16,-5 0-22 16,0 1 11-16,-2 2-2 15,-2 1-12-15,0 3-8 16,-1-3 6-16,-2 1 3 15,-3-4-1-15,-1 1-4 16,-2-2-12-16,-2-1 11 16,-4-2-8-16,-2-1 3 0,-4 0-6 15,1 0 2-15,2-8 1 16,-4-6-7-16,4-2 6 16,-2-6-13-16,1-1 10 15,2 0-11-15,0-4 13 16,8 2-5-16,-1-2 3 15,1 0-6-15,3-3 5 16,1 0-6-16,3 1 0 16,2-5 5-16,4 5-7 15,-3 1 13-15,6 1-9 16,0 3 6-16,3 3-6 16,1 0 4-16,3 2-1 15,2-2-1-15,0-3 2 0,0-1-13 16,2-5 15-16,11 1-13 15,2-4 16-15,4 4-12 16,2 3 4-16,-2-1-2 16,7 2 2-16,-4 2 2 15,1-2-11-15,0 5 6 16,-1-1-13-16,8 4 12 16,-2 2-5-16,2 1 5 15,1 0-3-15,-4 3 1 16,1-1-1-16,1 2-6 15,0 2 8-15,7 0-14 16,2 3 20-16,0 2-8 0,7 3 6 16,-2 0-21-16,-1 0 13 15,0 0-10-15,-1 5-6 16,-5 4-2-16,3 5 4 16,-4-7 0-16,3 0 1 15,1 1 10-15,-2-1 3 16,-2 0 10-16,-2 7-1 15,-5-2 2-15,-3 6-4 16,-6 5 1-16,1-2 7 16,-3 1-11-16,-2 0 11 15,-3-2-5-15,-3 1 12 16,1 0-9-16,-4 7 3 16,-3 2 2-16,-1 6 3 0,-2 8 5 15,0 3-14-15,-5-3 5 16,-4 4-7-16,-4-5 6 15,1-3-8-15,-4-1 0 16,-1-7-38-16,1-4-37 16,-6-4-225-16</inkml:trace>
  <inkml:trace contextRef="#ctx0" brushRef="#br0" timeOffset="77475.15">9765 15416 469 0,'-1'0'21'16,"1"0"-8"-16,0 0 32 16,0 0-2-16,0 0-23 15,0 0-23-15,0 0 5 16,0-3-8-16,9-1 4 16,16-5-1-16,11-7 8 15,4 1-3-15,1-2 0 16,-2 3 0-16,-4 5 0 0,-7 1-2 15,-8 5-7 1,-7 1 11-16,-5 2-8 16,-5 0 7-16,-3 0-5 15,0 0 6-15,0 0 3 0,0 0 5 16,-4 0 7-16,-12 0-6 16,-7 0-3-16,-6 0-11 15,-4 0 8-15,-6 2-8 16,-1 5 4-16,1 0-2 15,5 0 3-15,7-1 3 16,7-1-2-16,9-4 10 16,6-1-12-16,5 0 14 15,0 0-12-15,0 0 6 16,0 0-14-16,0 0 5 16,0 0-11-16,9 0-2 15,17 0 4-15,10 0 2 16,11-7 8-16,3-3-8 0,-5-3 9 15,-2 4-19-15,-9 1-2 16,-8 3 4-16,-10 1-5 16,-10 3 3-16,-4 1-1 15,-2 0 19-15,0 0-7 16,-8 0 20-16,-15 0-13 16,-10 7 6-16,-6 4-10 15,0 4 5-15,-1 1 0 16,4 0 9-16,4 1 2 15,2-4-16-15,9 0 4 16,5-4-2-16,6-5 11 16,7-1-12-16,2-2 8 0,1-1-6 15,0 0 0-15,0 0 2 16,0 0-4-16,0 0 4 16,0 0-15-16,0 0 13 15,0 0-12-15,12 0 3 16,16-3 3-16,11-2 5 15,1-6-1-15,8-2 3 16,-8 2 0-16,-5-3-6 16,-2 6 3-16,-11 1-7 15,-5 3 11-15,-9 2-9 16,-5 2 4-16,-3 0-1 16,0 0 4-16,0 0 4 15,0 0 0-15,0 0 7 0,0 0-9 16,0 0 9-16,0 0-17 15,0 0 6-15,0 0-24 16,0 9-43-16,-8 10-152 16</inkml:trace>
  <inkml:trace contextRef="#ctx0" brushRef="#br0" timeOffset="83311.32">10215 15319 12 0,'0'4'153'0,"0"-4"-153"15,0 0 7-15,3 0 29 16,-3 0 1-16,4 0-29 16,-1 0-1-16,3 0 1 15,0 0 4-15,1 0-5 16,-2-2-9-16,-4 2 6 0,1 0-6 15,-2 0 5-15,0 0-3 16,0 0 7-16,0 0 13 16,0 0 11-16,0 0 12 15,0 0-5-15,0 0-8 16,0 0-13-16,0 0 4 16,0 0-9-16,0 0 4 15,0 0-4-15,0 0 1 16,-3 0-5-16,-2 0 6 15,-3 0-7-15,-1 0-9 16,-3 0 3-16,3 0-6 16,1 0 8-16,4 0-1 0,1 0 3 15,0 0-4-15,0 0 9 16,0 0 5-16,1 0 3 16,1 0 0-16,1 0-13 15,0 0 11-15,0 0-11 16,0 0 5-16,0 0-7 15,0 0-2-15,0 0-7 16,0 0 2-16,13 0 0 16,7-5 2-16,1-2 4 15,2-1-4-15,-3 2 6 16,-1 2-6-16,-1 2 5 16,-1 0-5-16,3 1 2 15,3-2 2-15,-5 0-3 0,4 0 4 16,-3-1-9-1,-1 1 8-15,-3 1-7 16,-3 0 11-16,-6 1-8 16,-2 1 4-16,-2 0-4 0,-2 0 4 15,1 0 1-15,-1 0-6 16,0 0 3-16,0 0-4 16,0 0 9-16,0 0-6 15,0 0 6-15,-7 0-1 16,-11 0-1-16,-7 0-4 15,-5 0 2-15,-1 1 1 16,-1 4-9-16,3 1 10 0,6-3-7 16,4 0 10-1,1-2-6-15,6 1 4 0,-1-1-2 16,5-1 5 0,1 0 3-16,4 0-2 0,3 0 3 15,0 0-9-15,0 0 5 16,0 0-9-16,0 0 3 15,0 0-6-15,0 0 3 16,0 0 0-16,12 0-6 16,13 0 9-16,8 0-8 15,6 0 11-15,-2-1-11 16,-3-6 13-16,2-1-6 16,-8 3 2-16,0-2-4 15,-8 2 3-15,-6 2 0 16,-8 0-6-16,-4 2 4 15,-1 1-2-15,-1 0 6 16,0 0-2-16,0 0 4 0,0 0-1 16,0 0 3-16,-7 0-2 15,-8 0-2-15,-1 0-1 16,-5 0-11-16,0 0 6 16,3 3-14-16,2 4-5 15,2 1-26-15,-3 7-30 16,3 2-122-16</inkml:trace>
  <inkml:trace contextRef="#ctx0" brushRef="#br0" timeOffset="85231.35">10457 15304 470 0,'-5'0'40'0,"-7"0"-53"0,12 0 12 16,0 0 6-16,0 0 5 16,0 0-9-16,0 0-3 15,0 0-1-15,0 0-4 16,0 0 0-16,0 0-11 16,0 0 6-16,0 0-8 15,0 0 8-15,0 0-3 16,0 0 2-16,0 0-4 15,0 0 3-15,-2 0-14 16,1 0-28-16,-2 0-83 16,1 0-5-16</inkml:trace>
  <inkml:trace contextRef="#ctx0" brushRef="#br0" timeOffset="86312.3">9914 15422 429 0,'0'0'57'16,"0"0"-50"-16,0 0-11 15,0 0 12-15,0 0 5 16,0 0-10-16,0 0-6 16,0 0-19-16,6 0-14 15,12 5-31-15,0 2-10 16,1-1-139-16</inkml:trace>
  <inkml:trace contextRef="#ctx0" brushRef="#br0" timeOffset="86544.79">10426 15433 468 0,'-13'3'23'0,"4"-1"-47"16,6 1-4-16,3-3 32 16,0 4-9-16,0 5-73 15,0-1-90-15</inkml:trace>
  <inkml:trace contextRef="#ctx0" brushRef="#br0" timeOffset="88395.77">10054 15587 60 0,'-1'1'9'16,"-2"1"-5"-16,0-1-1 16,3 2 13-16,0 0-9 15,-3 1 1-15,3-1-9 16,0 1 3-16,0-1-1 0,0-2 2 16,0-1-1-16,0 0 5 15,0 0 15-15,0 0-5 16,0 0 18-16,0 0-10 15,0 0 5-15,0 0-5 16,0 0-5-16,0 0-4 16,0 0 1-16,0 0 5 15,0 0-2-15,0 0-2 16,0 0-3-16,0 0 2 16,0 0-8-16,0 0 3 15,0 0 1-15,0 0 8 16,0 0 3-16,0 0-6 15,0 0 9-15,0 0-15 0,0 0 1 16,0 0-10-16,0 0 8 16,0 0-9-16,0 0 0 15,0 0-3-15,0 0 0 16,0 0 3-16,0 0-5 16,0 0 3-16,0 0-7 15,0 0 10-15,0 0-5 16,0 0 7-16,0 0-9 15,0 0 9-15,0 0-2 16,0 0-1-16,0 0 3 16,0 0-9-16,0 0 9 15,0 0-9-15,0 0 10 0,0 0-6 16,0 0 1-16,0 0-2 16,0 0 1-16,0 0-2 15,0 0-1-15,0 0 2 16,0 0-6-16,0 0 8 15,0 0-11-15,0 0 6 16,0 0-6-16,0 0-1 16,0 0-4-16,0 0 3 15,0 0-2-15,0 0-57 16,0-5-58-16,-3-7-129 16</inkml:trace>
  <inkml:trace contextRef="#ctx0" brushRef="#br0" timeOffset="89526.74">8785 14804 368 0,'0'-6'48'15,"-3"1"-55"-15,-6 1 15 16,6 1 5-16,0 3 13 16,3 0-13-16,0 0-2 15,0 0-3-15,0 0-10 16,-2 0 6-16,2 0-7 16,0 0 12-16,0 0-12 15,0 0 8-15,0 0 0 16,0 9 4-16,0 0 0 15,-1 3-1-15,1 8 4 16,-3 4-18-16,3 11 16 0,0 9-7 16,0 12 8-16,6 12-5 15,6 8 1-15,4 5-6 16,2 4 2-16,3-1 1 16,1-3-7-16,-1 1 4 15,0-3-6-15,0 0 11 16,-1 7-6-16,2 7 10 15,1 9-4-15,-3 8 14 0,7-2-3 16,-5 2-7 0,-1-4 4-16,-5-6-13 15,-1-7 7-15,-3-14-10 16,-6-13 10-16,4-11-9 0,-5-12 5 16,-2-11 0-16,-2-8 0 15,-1-5 5-15,3 3-7 16,0 2-1-16,2 2-5 15,1-2 9-15,0-2-6 16,-2-4 3-16,-1-4-2 16,-1-1 1-16,-1-2-7 15,-1-5-16-15,0-5-20 16,0-1-46-16,0-18-46 16,-1-23-154-16</inkml:trace>
  <inkml:trace contextRef="#ctx0" brushRef="#br0" timeOffset="89923.49">8790 14909 140 0,'0'0'69'16,"0"0"-56"-16,-3-3 12 15,-5 3 30-15,1 0 12 16,-4-2-37-16,4-1-4 16,1 0-4-16,3 3 7 15,0 0-3-15,1 0-16 16,1 0-5-16,-4 0-12 16,1 0-7-16,-2 0-61 15,3 0-49-15,-3 0-86 16</inkml:trace>
  <inkml:trace contextRef="#ctx0" brushRef="#br0" timeOffset="91575.27">8790 14909 121 0,'-75'-34'160'0,"75"34"-95"0,0-1-34 15,0 1 15-15,0 0-4 16,0 0-10-16,0 0-9 16,0 0-13-16,0 0-3 15,0 0-11-15,0 0 6 16,3 0-8-16,8-8 6 15,8-1-3-15,6-2 6 16,5 1-2-16,4 1 4 16,5 0 9-16,10 2-17 0,6 0 10 15,3 1-9-15,9 0 9 16,-1-4-7-16,5-4 3 16,11-2-3-16,4-2 1 15,10-3 3-15,-1 1-5 16,-3 1 2-16,-4 2-8 15,-7-3 13-15,-2 2-12 16,-6-1 9-16,-3 0-3 16,-5-1 3-16,-9-2-3 15,-1 2 0-15,-5-1 5 16,-7 4-11-16,3 2 9 16,-5 1-9-16,-1 3 12 15,3 2-6-15,-4-1 2 0,6 2-2 16,-2 1-1-1,-2-2 4-15,-3 2-3 16,0 0 1-16,-7 0-9 16,-2-1 13-16,-2 2-7 0,-2-2 4 15,-1 1-3-15,1 0 3 16,-1-1-2-16,4 1 0 16,-2 0 3-16,1 2-6 15,-4-1 5-15,-5 0-7 16,0 2 8-16,-3 1-4 15,-6 2 2-15,-3 1-1 16,-6 0 0-16,0 0 0 0,0 0 2 16,0 0 3-16,0 0-9 15,0 0 15 1,0 0-11-16,0 0 10 16,0 0-12-16,0 0 0 0,0 0-3 15,1 0 0-15,2 9 9 16,0 10-9-16,-1 10 6 15,-2 9-3-15,0 9 8 16,0 6-3-16,0 2 1 16,0 2-3-16,0-4 3 15,0-3-2-15,0-2-1 16,0 0 4-16,7 0-10 16,4-1 10-16,1 0-9 15,2 0 11-15,-2 3-7 16,3 2 1-16,-4 0-2 15,-4-1 2-15,2 0 2 16,0-2-6-16,-2 1 5 0,5 0-5 16,-1 0 5-16,-2 1-2 15,2 4 3-15,0-1-3 16,-2 4 1-16,4-1 1 16,-4-2 1-16,-1-3 2 15,-1-3-11-15,-1 0 9 16,-3-1-5-16,0-3 8 15,0 2-5-15,0-2 1 16,5-2 1-16,-1-1 7 16,0-2-1-16,1 1-8 15,-2 3 6-15,3 2-9 16,-1 0 11-16,-3-6-10 0,3 7 1 16,-7 3 5-16,2 0 1 15,-1 7 0-15,-1-13-7 16,-1-8 7-16,2-4-12 15,-1-6 9-15,-1-2-6 16,0-4 7-16,0-3-3 16,0-6 0-16,0-6 1 15,0-3 4-15,0-1 0 16,0-1-4-16,0 0 6 16,0 0-4-16,0 2 6 15,-3 1-7-15,-9 1-2 16,-3 0-2-16,-6 3 3 15,-1-3-3-15,-6 1-2 0,-8 4 5 16,-7-1-9-16,-6 1 10 16,-8 0-7-16,-4 0 12 15,0 3-8-15,-6-6 3 16,1 4-1-16,-8 2 0 16,-8 3 0-16,-10 4-11 15,-7-3 1-15,0 2 3 16,3-2 12-16,9 2-8 15,4-4 3-15,5 1 0 16,0-4 7-16,-1 1-2 16,6-4 1-16,0 2-2 15,8-1-7-15,2 1 8 0,4 1-10 16,5-1 11-16,5 0-8 16,10-1 3-16,9-2-1 15,9-3 1-15,9-1 1 16,9-3-7-16,-1 0 4 15,4 0-6-15,0 0 9 16,0 0-8-16,0 0 6 16,0 0-4-16,0 0 3 15,0 1-1-15,0-1-1 16,0 0 5-16,0 0-11 16,0 0 12-16,0 0-11 15,0 0 13-15,0 0-8 16,0 0 4-16,0 0-3 0,-1 0 3 15,-7 0 8-15,-1 0-7 16,-4 3 4-16,-2 0-9 16,-1 4 13-16,-1 0-8 15,1 3 2-15,-1 1-9 16,3-3 4-16,5-2-1 16,1-2 0-16,5-4 0 15,3 0-16-15,0 0-8 16,4 0-51-16,22-27-45 15,5-18-80-15</inkml:trace>
  <inkml:trace contextRef="#ctx0" brushRef="#br0" timeOffset="92551.93">10154 14548 436 0,'0'2'103'16,"0"-2"-99"-16,0 1-8 16,0-1 17-16,0 0-4 0,0 0 0 15,0 0-11-15,0 0 4 16,0 0-3-1,0 0 8-15,0 0 16 16,0 0-1-16,0 0 10 0,0 0-19 16,0 0 4-16,0 0-16 15,0 0 8-15,0 0-8 16,0 0 3-16,0 0-3 16,0 0 4-16,0 0 3 15,0 0-5-15,0 0 2 16,0-14-13-16,0-15 13 15,0-14-4-15,6-9 1 16,7-7-4-16,8-1 0 16,6 0 3-16,7-3-3 15,8-1 5-15,5-3-11 16,5-2 10-16,-2 6-5 0,0 6 5 16,-5 9-5-16,-8 11 4 15,-4 12-3-15,-15 5 4 16,-9 11-1-16,-4 2-7 15,-5 7 6-15,0 0-3 16,0 0 11-16,0 0-4 16,0 0 9-16,0 0-2 15,0 0 7-15,0 0-9 16,0 0-5-16,0 0 0 16,0 0-14-16,0 0-39 15,-5 0-57-15,-22 0-129 16</inkml:trace>
  <inkml:trace contextRef="#ctx0" brushRef="#br0" timeOffset="92911.96">10285 13677 662 0,'-9'0'24'16,"6"0"-26"-16,3 0 0 15,0 0 15-15,6 0-18 16,19 0-3-16,11 3 9 16,9 2 0-16,-2-2 6 15,-5 2-12-15,-3 2 5 0,-9 0-2 16,-3 4 7-16,-7 1-9 16,-5 9 4-16,-4 6-1 15,-3 8 4-15,0 4 3 16,-4 0-3-16,0-1 5 15,1-4-9-15,-1 3 10 16,0 3-12-16,0-1 12 16,0-2-7-16,0-3 4 15,0-5-6-15,0-3 0 16,0-1 2-16,0 0-20 16,0 0-44-16,0-3-89 15</inkml:trace>
  <inkml:trace contextRef="#ctx0" brushRef="#br0" timeOffset="94155.98">10878 14674 225 0,'-11'-3'8'16,"6"0"-14"-16,2 0 10 15,-1-1-7-15,3 0-7 16,-1-2-42-16,1 1-5 16,-2-1 6-16</inkml:trace>
  <inkml:trace contextRef="#ctx0" brushRef="#br0" timeOffset="94291.6">10878 14674 11 0,'-108'-84'2'16,"105"84"8"-16,-1 0-2 16,4 0-19-16,-1 3-9 15</inkml:trace>
  <inkml:trace contextRef="#ctx0" brushRef="#br0" timeOffset="94627.72">10760 14663 26 0,'0'23'35'16,"2"7"3"-16,5 14 19 16,0 12-9-16,4 19-2 15,9 18-13-15,6 18-5 16,2 19 20-16,-1 7-30 16,-3 0-3-16,0-7-14 15,-4-12 11-15,9-15-9 16,2-12 7-16,8-8-7 0,6-2 3 15,2 4-4-15,-7 0-1 16,-5-3 4-16,-10-5-8 16,-9-10 5-16,-5-7-7 15,-8-15 22-15,-2-8 5 16,-1-11 0-16,0-8-12 16,0-11 1-16,0-3-2 15,0-4-3-15,0 0-1 16,0 0-12-16,0 0 4 15,0 0-13-15,0 0 11 16,0 0 2-16,0 0 4 16,0-4-4-16,-3-10-3 0,-9-10-39 15,-4-6-109-15</inkml:trace>
  <inkml:trace contextRef="#ctx0" brushRef="#br0" timeOffset="95663.15">10729 14590 198 0,'0'-1'96'0,"0"-1"-66"16,0 2 25-16,0-1 13 0,-5-2-26 16,1 1-19-16,1-1-15 15,1 0-6-15,2 3-9 16,0 0 3 0,3 0-30-16,19 0-4 0,11-7 35 15,14-3 6-15,5-4-2 16,13-2 0-16,11-4 2 15,3 1-7-15,4 0 7 16,2 8-15-16,-7 4-41 16,-3 7 2-16,-3 0 48 15,-5 6 3-15,-4 6 1 16,-4 1 1-16,-2-2-2 16,2-4 7-16,4-1 1 0,3-2 7 15,-2 3-4 1,-5 4-1-16,-4 8-9 15,-8 8 5-15,-3 8 6 16,-11 5 4-16,-5 2 0 0,-3-2-7 16,-10-4 3-16,5 2-5 15,-7 2 6-15,3 8-6 16,1 6 2-16,1 10-6 16,3 4 1-16,1 3-2 15,3 1-1-15,1 5 3 16,-1 2-12-16,3 1 16 15,-1 1-8-15,2-8 5 16,2-5-3-16,-3-12 1 0,-1-7-2 16,1-6 1-1,-4-4 0-15,-6-1-6 16,1 4 6-16,-8 5-5 0,-6 3 9 16,-3 4-5-16,-2-1 5 15,0-3 0-15,-15 0 8 16,-3-2-4-16,-1-7-6 15,-2-5 10-15,1-6-15 16,-3-6 18-16,-3-4-5 16,-2-6 21-16,-5-2-19 15,-7-1 4-15,-7-1-8 16,-8-1-6-16,-9 2 1 16,-10 0-11-16,-12 1 8 15,-9 1-7-15,-8 1 10 16,-3 2-7-16,6 1 5 15,4 2-4-15,3 1 2 0,1-1 3 16,4 1-5-16,15-4-5 16,18-6-4-16,24-3 20 15,16-4-4-15,9-3 2 16,6 0-35-16,0-3-35 16,0-26-49-16,-5-10-79 15</inkml:trace>
  <inkml:trace contextRef="#ctx0" brushRef="#br0" timeOffset="96458.59">11299 14632 386 0,'0'4'136'15,"-2"-4"-137"-15,1 0 4 16,1 0 13-16,0 1 11 16,0 4-25-1,0 3 1-15,0 6-5 0,0 3 4 16,0-2 1-16,0-5-2 15,0-5 8-15,0-5-14 16,0 0 19-16,0 0-11 16,0 0 7-16,0 0-2 15,0 0 9-15,0 0 4 16,0 0-3-16,0 0 0 16,0 0-10-16,0-11 3 15,-8-14-3-15,-6-14-1 0,-3-16-13 16,1-13 9-16,0-11-7 15,1-7 3-15,-3 4-2 16,6 5 0 0,-3 15 5-16,3 21-9 0,3 16 13 15,3 15-8-15,3 9 11 16,-1 1-7-16,4 0 2 16,0 0-8-16,0 0 2 15,0 0-9-15,0 0-24 16,0 18 13-16,0 8-25 15,-3 1-55-15,-14-4-156 16</inkml:trace>
  <inkml:trace contextRef="#ctx0" brushRef="#br0" timeOffset="96975.61">10888 14241 609 0,'-12'0'16'16,"6"0"-16"-16,5 0 56 16,1 0-11-16,0 0-23 15,0 0-20-15,0 0 0 16,0 0-4-16,0 0-2 16,0 0 4-16,0 0-11 15,0-1 11-15,4-16-11 16,12-8 20-16,5-8-7 15,3-6 2-15,6 3-5 16,-2 1 2-16,2 1 3 0,-3 6-11 16,-5 4 6-16,-1 7-5 15,-5 8 8-15,-5 4-9 16,-2 4 4-16,-2 1-3 16,7 0 5-16,5 13 0 15,2 10 1-15,10 7 7 16,2 6-9-16,2 2 8 15,-3-4-10-15,-4-4 11 0,1-3-8 16,-6-6 3 0,-2-5-3-16,-6-3 2 15,-6-6 3-15,-6-5-7 16,-2 0 4-16,-1-2-2 0,0 0 9 16,0 1-8-16,0-1 11 15,0 0-8-15,0 2 3 16,0-2-4-16,0 1-2 15,0-1 1-15,0 6-22 16,0 12-36-16,0 4-138 16</inkml:trace>
  <inkml:trace contextRef="#ctx0" brushRef="#br0" timeOffset="98431.65">13382 15161 352 0,'0'2'117'15,"-8"0"-95"-15,-6 2-1 16,3 0 34-16,-2 2-4 16,3 1-29-16,-5 0-4 15,0 0-13-15,-4-2 0 0,1 1-2 16,-1-4 6-1,-2 1 4-15,1-3 1 16,-10 0-7-16,1-4-2 16,-8-11 5-16,-4-6-13 0,4-5 3 15,-2-6-3-15,2-7 10 16,2-4-6-16,2-9 3 16,1-6-4-16,3-8 2 15,3-6-1-15,7-2-9 16,6 4 8-16,5 4-6 15,7 4 12-15,1 11-10 16,0 2 8-16,6 8-8 0,17-2 1 16,9-2 3-16,8 3-4 15,7 2 5 1,4 6-9-16,1 7 8 16,2 2-8-16,-2 4 12 0,-7 6-9 15,-5 3 8-15,-2 2-6 16,-2 1 4-16,-1 3 1 15,2 0-5-15,-4 5 3 16,0 1-7-16,1 0 9 16,0 7-6-16,3 12 4 15,2 6-1-15,4 1 3 16,3 2-2-16,1-3 1 16,-3-3 1-16,-4-2-9 0,-2-4 5 15,-6 5-11 1,2 0 14-16,-5 5-8 15,1 9 6-15,-6 10 0 16,-7 12 0-16,-6 7 3 0,-7 6-5 16,-1 3 7-16,-1-4-9 15,-1-5 11-15,-1-5-9 16,0-8 8-16,0-5-7 16,0-8 6-16,-1 1-3 15,-19-3 1-15,-8 2 3 16,-8 1-11-16,-10 0 10 15,-7-1-9-15,-14-1 12 16,-14 0-7-16,-5-5 3 16,4-4 4-16,13-5 6 15,16-7 3-15,17-7-14 16,9-3 0-16,7-5-8 0,4-1 7 16,6 0-22-16,4 0-12 15,-1 0-54-15,1 0-166 16</inkml:trace>
  <inkml:trace contextRef="#ctx0" brushRef="#br0" timeOffset="99459.08">12846 14604 325 0,'-1'0'55'0,"1"0"-39"16,0 0 14-16,0 0 23 15,0 0-30-15,0 0 3 16,-2 0-1-16,2 0 10 16,0 0 4-16,-1 0-10 15,-1 0 8-15,-1 0-9 16,-4 0 2-16,-5-3-18 0,-1-1-4 15,-2-3-5-15,1-1 1 16,-2 1 0-16,0-2-5 16,-4 1 8-16,1-2-13 15,-2-1 14-15,-1 0-5 16,0-1 5-16,2 0-6 16,-1 3 6-16,-1-2-6 15,4-1 0-15,0-1 3 16,2 1-10-16,-1 0 9 15,2-2-8-15,1 0 10 16,-3-2-7-16,-1-4 3 16,2-1-2-16,-2-1 0 0,0-2 3 15,2 1-3-15,-2-3-2 16,1 0-4-16,-2 1 11 16,-1 0-9-1,-2 3 9-15,0-1-7 0,0 0 4 16,4 0 0-16,-1 2-2 15,3 2 4-15,0-6-11 16,3 4 10-16,-2-3-10 16,3 0 12-16,-3 2-6 15,0 0 4-15,1-2-3 16,-3 5 1-16,2-2 2 16,8 4-5-16,-2 0 2 15,-1-2-7-15,-3-2 14 0,1-1-14 16,-2 2 14-16,0-2-9 15,1 3 4-15,-1-2-2 16,0 1 0 0,-3 3 5-16,1 1-12 0,2 0 9 15,4 4-9-15,3 4 15 16,4 2-11-16,1 5 4 16,2 1-2-16,0 0-4 15,0 0-19-15,0 0-33 16,8 5-17-16,14 8-12 15,5 2-17-15,5-5-65 16</inkml:trace>
  <inkml:trace contextRef="#ctx0" brushRef="#br0" timeOffset="99796.18">12102 13571 465 0,'0'0'36'15,"0"0"-19"-15,0 0 57 16,-3 0-19-16,-18 0-27 15,-12 13-23-15,-10 6-10 16,-3 7-1-16,4 2 10 16,6-3-9-16,11-7 10 15,9-6-7-15,8-6 5 16,5-5-2-16,3-1-1 16,0 2 2-16,0 9-13 0,6 5 8 15,7 10-4 1,1 6 14-16,-2 0-8 15,1 2 3-15,2-3-4 16,0 2 4-16,-6-3 1 0,-3-5-2 16,-3-5 1-16,-3-6-8 15,0-7 10-15,0-2-7 16,0-2 6-16,0 1-24 16,3 2-37-16,-2 1-65 15,2-2-33-15</inkml:trace>
  <inkml:trace contextRef="#ctx0" brushRef="#br0" timeOffset="101725.01">11457 13915 194 0,'0'0'39'0,"-2"0"-49"16,2 0 2-16,-1 1 13 16,1 6-7-16,0-3 7 15,0-2-4-15,0-1 6 16,0-1 4-16,0 0 12 16,0 0 16-16,0 0-12 15,0 0-6-15,0 0-14 16,0 0-1-16,0 0-6 0,0 0 5 15,0 0-6-15,0 0 1 16,0 0 4-16,0 0 0 16,0 0 13-1,0 0 12-15,0 0 7 0,0 0-16 16,0 0 10-16,0 0-8 16,0 0 5-16,-2 0-9 15,2 0 4-15,0 0-6 16,0 0-11-16,0 0 3 15,0 0-8-15,-1 0 6 16,1 0-6-16,0 0 4 16,-3 0 2-16,-2 0 6 0,-6 0 2 15,0 0-13-15,-5 0 3 16,2 0-8-16,0 3 10 16,-3-3-11-16,2 1 11 15,0 1-8-15,-2-2 7 16,-5 1-5-16,0-1 6 15,0 0 4-15,0 0-6 16,-1 0 4-16,1 0-6 16,-3 0 8-16,-1-1-9 15,1-1 6-15,-5 2-7 16,0 0 4-16,0 0-3 16,-2-1-1-16,2-2 4 15,3 2-12-15,2-3 16 0,4-1-10 16,3 0 13-16,2-2-10 15,-1 1 3 1,1-2-4-16,-3-3 3 16,4-2 2-16,-4-4-12 0,2 1 9 15,-4-5-4-15,1 0 9 16,1-4-6-16,2 0-1 16,2-1 3-16,-2 3-1 15,1-2 1-15,-2 4-3 16,1 0 3-16,1-2-10 15,3-1 10-15,1-6-9 16,4-4 7-16,2-6-7 0,3-8 9 16,-1 0-6-16,-2-1 4 15,0 2 2 1,-4 7-10-16,2-1 9 16,0 5-6-16,0 4 9 0,3-1-8 15,2 4 6-15,3 0-5 16,0-2 1-16,0 1 1 15,9-2-3-15,8 0 4 16,2 0-10-16,5 2 13 16,0 3-13-16,2 2 15 15,0 0-11-15,-1 1 6 16,1-1-2-16,-3 3 2 16,3 3 2-16,-5 4-11 0,1-2 9 15,-1 1-9-15,-3 4 11 16,1-4-7-1,3 6 5-15,3-2-4 16,5 3 1-16,6 0 2 0,6-1-3 16,2-1 2-16,3-1-7 15,0-1 11-15,-2 0-8 16,-3-1 10-16,-1 3-12 16,-3 1-3-16,-4 1 0 15,0 0 5-15,1 1 3 16,-1 2-9-16,1 2 6 15,1 1-11-15,-3 3 13 16,1-1-4-16,-1 1 4 16,-3 0-4-16,-4 0 5 15,-3 8 1-15,-7 3-2 16,4 7 0-16,-7 3-10 0,6 4 12 16,-2 10-8-16,2 5 10 15,0 2-5-15,-1 6 6 16,3-3-2-16,4 2-2 15,0 0 1-15,-2-3-16 16,-2 2 5-16,-6-1-12 16,-5-1 12-16,-4-1 4 15,-3 3 10-15,-3-2-6 16,0 4 6-16,0 0 0 16,-16-1 0-16,0 2 1 15,-5-2-8-15,-7 1 11 16,-1-2-7-16,-3 0 12 15,-6-1-1-15,1 0 9 0,-4-2-8 16,0-5-2-16,7-6 2 16,3-3-10-16,1-1 7 15,3-3-12-15,-1 0 9 16,-4 1-6-16,-5 2 3 16,-5 1-3-16,-7 2 2 15,0-4-1-15,-3-3-2 16,3-7 1-16,9-8-25 15,8-7-6-15,7-2-22 16,7 0-46-16,-6-14-139 16</inkml:trace>
  <inkml:trace contextRef="#ctx0" brushRef="#br0" timeOffset="102999.59">11382 13101 185 0,'-16'4'178'0,"7"-4"-155"16,4 0 34-16,5 0-9 15,0 0 4-15,0 0-30 16,0 0-14 0,0 0-5-16,5-1-7 0,20-6 1 15,8-3 3-15,10-4 7 16,-1-1-9-16,3 3 5 16,-3 0-2-16,-4 4 0 15,1 1 3-15,-8 3-4 16,-7 3 2-16,-12-1-9 15,-5 2 9-15,-7 0-6 16,0 0 7-16,0 0 2 0,-16 0 2 16,-16 0-4-1,-12 0-3-15,-2 5 0 0,-6 3-3 16,1-1 3 0,8-2-2-16,1-1 4 0,8 0-4 15,11-2 7-15,7-1-5 16,9 1 2-16,5-2 0 15,2 0 0-15,0 0 0 16,0 0-12-16,11 0 4 16,11 0-5-16,14 0 15 15,11 0-4-15,1-7 1 16,7-1-2-16,0 3 6 16,-7 3-4-16,0 0-7 0,-14 2 5 15,-10 0-8 1,-11 0 5-16,-8 0-3 15,-5 0 7-15,0 0 0 16,-15 0 9-16,-18 0-5 0,-16 0-5 16,-8 6 3-16,-5 7-6 15,1 1 8-15,5 2-4 16,7-2 16-16,13-3-7 16,14-6 4-16,10-1-6 15,9-2 3-15,3-2-5 16,0 0-10-16,5 0-5 15,17 0-2-15,14 0 17 0,7 0-5 16,5 0 6-16,-1-4-7 16,-2-5 4-1,-9 4-2-15,-4-1 2 16,-9 2-1-16,-10 3-8 0,-4-1 9 16,-7 2-8-16,-2 0 11 15,0 0-5-15,0 0 5 16,0 0 1-16,0 0-2 15,0 0 0-15,0 0-8 16,0 0-7-16,0 0-16 16,0 0-9-16,0 0-57 15,0 0-180-15</inkml:trace>
  <inkml:trace contextRef="#ctx0" brushRef="#br0" timeOffset="103541.05">9576 14605 85 0,'-18'-15'14'15</inkml:trace>
  <inkml:trace contextRef="#ctx0" brushRef="#br0" timeOffset="103771.95">9153 14629 189 0,'6'-7'-33'16</inkml:trace>
  <inkml:trace contextRef="#ctx0" brushRef="#br0" timeOffset="103815.83">9311 14544 20 0,'59'-19'4'0</inkml:trace>
  <inkml:trace contextRef="#ctx0" brushRef="#br0" timeOffset="105803.68">10696 14654 212 0,'1'0'23'15,"-1"0"-25"-15,2 0 3 16,2 0-1-16,4 0 7 16,1 3 6-16,3 5-3 0,7 6-2 15,3 14 1-15,2 17 21 16,7 26-10-1,10 30 19-15,10 29 0 16,7 23-14-16,7 10-19 0,0 3 1 16,1-13-1-16,-4-18-7 15,-5-23 2-15,-8-17-4 16,-9-19 9-16,-6-9-14 16,-5-8-8-16,-8-11-20 15,-8-10-50-15,-10-20-110 16</inkml:trace>
  <inkml:trace contextRef="#ctx0" brushRef="#br0" timeOffset="108043.83">10585 13966 416 0,'0'-7'-3'0,"-14"1"9"15,8 4-7-15,-3 1 8 16,9-1 8-16,0 2 8 16,-2-1-17-16,2-1 0 15,0 2-13-15,0 0 7 16,0 0-3-16,0 0 1 16,0 0-1-16,0 0 6 15,0 0 0-15,0 0-7 16,0 0 7-16,0 0-8 0,0 0 18 15,0 0-10-15,0 0 5 16,0 0-5-16,0 0 3 16,0 0-2-16,0 0-5 15,0 0 2-15,0 0-10 16,0 0 7-16,0 0-32 16,8 0-27-16,5 0-24 15,2 0-114-15</inkml:trace>
  <inkml:trace contextRef="#ctx0" brushRef="#br0" timeOffset="108951.4">10823 13969 145 0,'4'0'73'16,"2"0"-57"-16,3-3-19 16,7-4 5-16,1 0 3 15,2 0 11-15,2 2-14 16,3 1 0-16,1-2-2 16,5 3 3-16,2-1-2 15,4 0-1-15,3-2 0 0,-2 2-5 16,5-2 9-16,-2 1-8 15,2-1 7-15,-4 0-5 16,0-1 5 0,-4-2-2-16,-3 4-1 0,-4-2 3 15,-5 4-6-15,-4 0 8 16,2-1-2-16,-4 3 10 16,-3-2 1-16,-3 0 6 15,-6 3-13-15,-4-1-1 16,0 1-1-16,0 0 12 15,-1 0 38-15,-24 0-21 16,-13 0-25-16,-10 0-13 0,2-3 10 16,-5 0-8-16,2-3 22 15,1 1-2 1,-4 0-6-16,3 0 4 16,-3 2-3-16,-3 2-5 0,4 1-9 15,-2 0 7-15,5 0-7 16,8 6 2-16,0 1-1 15,9-3 2-15,4-3 4 16,10 0-1-16,10-1 9 16,1 0-5-16,3 0 10 15,3 0-18-15,0 0 6 16,0 0-14-16,0 0 7 16,0 0-3-16,0 0 3 0,0 0 1 15,0 0-6 1,0 0 6-16,0 0-6 15,0 0 10-15,0 0-7 16,0 0 3-16,0 0-3 0,9 0-8 16,10 0 4-16,11 0 5 15,14 0 3-15,13 0-10 16,16 0 15-16,10-6-12 16,7-6 11-16,1 0-7 15,-3-1 4-15,-10 2-3 16,-12 1 1-16,-8 3 1 15,-16 2-6-15,-14 1 6 16,-10 2-8-16,-9 0 10 16,-6 0-5-16,-3 2 4 15,2 0-3-15,-2 0 2 16,0 0 3-16,0 0-1 0,0 0 2 16,0 0-14-16,0 0 12 15,0 0-11-15,3 4 1 16,0 14-58-16,-3 10-45 15,0 7-188-15</inkml:trace>
  <inkml:trace contextRef="#ctx0" brushRef="#br0" timeOffset="116495.91">14586 12265 346 0,'-12'0'11'0,"5"0"12"16,2 0 40-16,0 0-16 16,1 0-27-16,-3 0 3 15,2 0-22-15,1 0 14 16,1 0-13-16,1 0 8 16,-1 0-4-16,0 0 4 15,0 0 2-15,-7 2-12 0,-2 3 7 16,-6 2-9-16,-4 7 8 15,-1 3-6-15,0 1 8 16,4 1-8-16,2 1 8 16,-1-2 3-16,5-1-7 15,-1-4 5-15,5 1-18 16,3-2 16-16,-1 0-13 16,1 6 18-16,-3 2-15 15,3 3 10-15,-2 2-9 16,1 0 4-16,0 2 2 15,2-1-9-15,2-1 7 16,2 0-7-16,-1-2 10 0,2 3-7 16,0 1 8-16,0-1-8 15,0 3 8-15,0-1-2 16,9 0 0-16,4 1 3 16,-2 0-15-16,7 0 10 15,0 2-7-15,3 0 12 16,2 0-10-16,-3-3 7 15,2-3-5-15,0-1 4 16,0-2-1-16,-2-1-7 16,1-2 8-16,-1-3-9 15,0-2 11-15,4-2-8 16,1 1 6-16,-1-2-5 0,6-2 5 16,0 1-3-16,3-3 1 15,4 0 4-15,-2-1-15 16,-3-2 12-16,-4-2-11 15,-3 3 7-15,-2-4-5 16,-1 2 9-16,2-3-5 16,4 0-2-16,0 0 6 15,2-2-6-15,3-7 7 16,0-5-9-16,3 1 10 16,1 3-13-16,0-2 6 15,-4 4-7-15,-3-1-4 16,0 0 5-16,-2-2 6 15,3-5 4-15,-1-2-14 0,1-3 15 16,2-2-9-16,-3 2 13 16,-1 2-10-1,-3-1 2-15,-4 2-1 0,-4 0 6 16,0 1-3-16,-3-1-2 16,1-4 3-16,-1-4-2 15,3-4 5-15,-1-4-6 16,0-2 6-16,2-1-9 15,-5 1-1-15,-1 4-3 16,-5 4 6-16,-8 4 6 16,0 2-10-16,0 0 11 15,-9-2-7-15,-5-2 15 0,1-3-13 16,-3-2 7-16,-4 1-4 16,-2-4 1-1,-2 4 1-15,-3-1-3 16,8 6 7-16,-5 0-7 15,0 1 7-15,-3 2-4 0,-1 2 12 16,0 1-12-16,0 2 9 16,-2-2-9-16,-1-1-1 15,-2 2 0-15,0 2-2 16,-3 0 10-16,0 2-14 16,-1-1 21-16,-1 4-13 15,0 0 5-15,7 3 0 16,-3 2-2-16,2 2 0 0,3 4-7 15,-1 0 2-15,5 0-5 16,2 0 9 0,-1 0-9-16,5 0 13 15,-6 0-8-15,-2 4 6 0,-6 8-3 16,-1 0 0-16,-2 3 1 16,6-3-14-16,1 1 10 15,0-2-8-15,7 0 16 16,0 0-12-16,2 4 6 15,2-1-7-15,1 6 6 16,3 6-3-16,1 4-17 16,8 3-32-16,2 0-52 15,3-5-48-15</inkml:trace>
  <inkml:trace contextRef="#ctx0" brushRef="#br0" timeOffset="117283.44">14553 12648 340 0,'1'-4'39'0,"5"0"-37"16,7-6-11-16,6-1 18 15,3-5-6-15,2 0 9 16,3 2-12-16,-5 3 5 16,-5 2-2-16,-6 6-2 15,-3 3 3-15,-5 0-10 16,0 12 10-16,-3 18 8 16,0 8 16-16,0 8-19 15,0 4-1-15,0 0-5 16,0-1 5-16,0-2-3 15,2-5-4-15,9-8 6 16,1-6-9-16,6-8 7 0,3-5-8 16,1-7 8-16,4-6-5 15,-3-2 4-15,4 0-2 16,-3-16-2-16,0-4-1 16,-5-6-11-16,-5-5 1 15,-5-6 5-15,-8-3 14 16,-1-4-9-16,-3-1 5 15,-13 0-1-15,-5 2 5 16,-1 4 4-16,2 6-3 16,4 2-3-16,2 6-6 15,7 3 7-15,0 4-8 16,4 4 5-16,1 4-16 0,2 10-24 16,0 0-126-16</inkml:trace>
  <inkml:trace contextRef="#ctx0" brushRef="#br0" timeOffset="117727.18">15034 12409 607 0,'-18'-2'1'0,"3"1"-36"0,8 1 41 16,7 0 4-16,0 0-3 16,0 12-16-1,3 6 11-15,11 6-2 16,3-2 1-16,4-4 0 0,2-4-5 16,-1-4 1-16,-3-6-9 15,-4-2 12-15,0-2-17 16,-5 0 7-16,1-6 2 15,-2-12 12-15,-5-2-1 16,-1 0-1-16,-3 1 5 16,0 4-6-16,-3 0 15 15,-9 2-2-15,0 3 15 0,-1-1 0 16,-2 5-15-16,-3 0-7 16,-6 3-1-16,4 3-1 15,0 0-5 1,7 0 0-16,1 3-7 0,2 8 11 15,0 1-21-15,6 5-37 16,-1 0-80-16,1-4-209 16</inkml:trace>
  <inkml:trace contextRef="#ctx0" brushRef="#br0" timeOffset="118552.51">14553 12353 495 0,'-7'0'18'15,"-2"0"-26"-15,-2 19 21 16,0 19-8-16,-2 16 25 15,0 17-10-15,4 8 1 16,2-1-14-16,-1-3 3 16,1-9-8-16,4-14 0 15,0-8 1-15,1-15-8 16,2-14 5-16,0-8-16 16,0-7-27-16,5-7-36 15,14-32-21-15,6-17-60 16</inkml:trace>
  <inkml:trace contextRef="#ctx0" brushRef="#br0" timeOffset="118756.55">14779 12248 487 0,'0'20'11'16,"-6"21"-11"-16,-13 17 41 15,-3 19-6-15,1 16-5 16,-3 4-28-16,5 1 2 15,5-10-6-15,7-14 3 16,3-17-1-16,4-15-18 16,0-18-44-16,2-13-9 15,10-11-48-15,2-19-118 16</inkml:trace>
  <inkml:trace contextRef="#ctx0" brushRef="#br0" timeOffset="118972.96">15082 12350 493 0,'-10'46'40'15,"-20"19"-42"-15,-4 29 16 16,5 7-2-16,4 5 15 16,7 1-23-16,6-5 3 15,5-12-10-15,7-14 6 16,0-17-4-16,7-16 1 15,9-20-22-15,7-19-64 0,0-11-27 16,3-38-200-16</inkml:trace>
  <inkml:trace contextRef="#ctx0" brushRef="#br0" timeOffset="119176.43">15392 12562 596 0,'-24'71'-2'0,"-3"19"5"16,5 4-6-16,5-6 7 15,8-6-10-15,4-3 14 0,5-11-10 16,0-15 0-16,13-15-24 16,2-20-35-16,9-18-23 15,1-18-42 1</inkml:trace>
  <inkml:trace contextRef="#ctx0" brushRef="#br0" timeOffset="119339.99">15703 12535 37 0,'0'9'502'16,"0"24"-515"-16,0 17 36 16,-11 17 26-16,-3 4-24 15,2 4-8-15,-3 0-13 16,3 1-2-16,-1-2-1 0,-1-5-33 15,-2-8-91-15,-4-19-269 16</inkml:trace>
  <inkml:trace contextRef="#ctx0" brushRef="#br0" timeOffset="120195.45">14769 13365 16 0,'1'-6'61'0,"-1"4"-24"15,0 2 18-15,0-2 18 16,0 2-20-16,0 0-13 16,0-1 3-16,0 1 5 0,0-2-12 15,0 2-11-15,0 0-3 16,0-1-16-16,0 1 9 15,0 0-12-15,0 0 5 16,0 0-9-16,0 0 4 16,0 0-3-16,0 0 2 15,0 0 3-15,0 0-7 16,0 0 16-16,0 0 3 16,0 0 9-16,-1 10-18 15,-14 15 1-15,0 12-1 16,-7 14 1-16,1 3 0 15,3-2-3-15,-1 0 7 16,3-2-11-16,4-5 8 0,1-2-7 16,-1-8 8-16,5-7-11 15,-1-5 4-15,2-6-4 16,5-3 2-16,-2 0 0 16,0-3-10-16,2-1 8 15,1-2-25-15,0-1-11 16,0 0-65-16,0-1-95 15</inkml:trace>
  <inkml:trace contextRef="#ctx0" brushRef="#br0" timeOffset="120679.5">14473 13973 526 0,'-30'17'5'0,"8"5"-11"15,5 6 19-15,2 3 13 16,6 9-14-16,2 7-1 16,0 3-3-16,2 3 6 15,5 1-3-15,0 1 5 16,0 0-18-16,0 1 9 16,10-5-9-16,5-1 9 15,8-7-10-15,5-7 9 16,6-4-9-16,10-9 5 15,3-1 0-15,2-8-10 0,2-5 12 16,-4-7-8-16,-3-2 8 16,-2 0-5-1,-4-20 3-15,-1-7-3 0,-2-10 4 16,-6-10 1-16,-2-9-6 16,-10-5 5-16,-6-9-12 15,-9-3 17-15,-2-4-12 16,-5 5 12-16,-18 8-11 15,-10 12 14-15,-9 9-2 16,-5 9 10-16,-7 7 4 16,-4 11 0-16,2 9-8 15,3 7-14-15,7 0 8 0,9 9-7 16,10 7 0-16,12 0-5 16,8 9-26-16,7 0-47 15,10 0-41 1,15-13-73-16</inkml:trace>
  <inkml:trace contextRef="#ctx0" brushRef="#br0" timeOffset="121108.36">15286 13277 467 0,'0'2'37'15,"0"12"-71"-15,3 8 43 16,3 8 23-16,1 8-15 16,1 4-5-16,5 4-1 0,-4 5 14 15,0-1-9 1,3 0 8-16,-3-1-19 16,3-6 5-16,-2-4-3 15,-1-2-2-15,0-4 1 0,-1 0-12 16,0 8 8-16,0 6-8 15,-1 6 13-15,1 1-15 16,-1-5-45-16,2-12-46 16,-3-13-26-16</inkml:trace>
  <inkml:trace contextRef="#ctx0" brushRef="#br0" timeOffset="121515.26">15436 14144 483 0,'-21'17'29'0,"-2"8"-30"16,2 5 43-16,4 6 4 16,4 3-7-16,12 2-27 0,1 2-1 15,0 0-9-15,14-3 2 16,6-2-1-16,7-6-2 16,4-6-2-16,8-7-6 15,7-5 11-15,7-9-7 16,1-5-4-16,0-5-10 15,-5-18 8-15,-9-10-1 16,-4-7-2-16,-14-3 10 16,-5-5-4-16,-9-7 10 15,-8-4-7-15,0-4 14 16,-4-1-3-16,-20 8 9 16,-7 10-3-16,-11 7 5 0,-7 11 27 15,-8 8-19-15,-2 11-12 16,2 7-6-16,5 2 2 15,13 0-12-15,14 9 8 16,12-1-13-16,7-2 6 16,6 3-14-16,0 3-49 15,12 1-29-15,14-6-27 16,7-7-248-16</inkml:trace>
  <inkml:trace contextRef="#ctx0" brushRef="#br0" timeOffset="122099.44">15584 13021 244 0,'-14'1'290'0,"3"-1"-287"0,11 0 5 15,0 0 30-15,0 0-31 16,3 6-8-16,22 7-15 16,9 8 20-16,11 8 6 15,7 9-8-15,6 4 8 16,0 3-10-16,0 3 13 16,-1-1-11-16,-5-1 9 15,2-2-4-15,-4 1 5 16,5-2-6-16,3 1-1 15,2 0 7-15,4-3 12 0,1-2-7 16,4-4-19-16,-4-3 19 16,-3-8-14-1,-11-3 3-15,-13-7-6 16,-16-7 2-16,-11-3 2 0,-10-4-6 16,-1 0 7-16,0 0-5 15,0 0 14-15,0 0-13 16,0 0 11-16,-4 0-15 15,-9 0-13-15,-4 0-40 16,5 4-19-16,0-4-85 16</inkml:trace>
  <inkml:trace contextRef="#ctx0" brushRef="#br0" timeOffset="122668.58">16802 13703 536 0,'-30'-5'-43'0,"0"5"55"16,0 0 47-16,2 5-9 15,-5 17-32-15,4 9-17 16,0 9 17-16,3 5-7 16,5-2 6-16,7-2-12 15,1-1 7-15,9 0-8 16,2 2 5-16,2 1-5 0,0-1-7 15,15 2 4 1,5-1-9-16,5-1 13 16,0-2-7-16,5-2 8 15,3-5-11-15,1 2 8 0,3-6-3 16,5-2 0-16,-2-6 3 16,2-5-10-16,-1-5 9 15,3-7-11-15,5-4 17 16,5-1-11-16,11-20 7 15,0-9-5-15,-1-8 2 16,-1-5 3-16,-5-6-12 16,-7 0 12-16,-5-1-12 0,-9-2 12 15,-7-4-13 1,-6-6 12-16,-6-5-6 16,-10-3 6-16,-8-5-2 15,0 1 0-15,-17 2 3 0,-16 5-9 16,-15 10 10-16,-14 10-10 15,-11 13 20-15,-18 19 3 16,-9 15-7-16,-4 6-8 16,4 24 4-16,12 6 2 15,18 1-12-15,20-8 3 16,18-3-10-16,19 4 7 16,8 8-56-16,5 4-23 15,-4-7-184-15</inkml:trace>
  <inkml:trace contextRef="#ctx0" brushRef="#br0" timeOffset="123696.45">13834 13919 287 0,'-2'-1'36'15,"1"-1"-28"-15,1 2-6 16,0 0 17-16,0 0-17 15,0 0-8-15,0 0 4 16,0 0 2-16,0 0 2 16,0 0-13-16,0 0 11 15,0 0-14-15,0 0 14 0,0 0-4 16,0 0 5-16,1 0-2 16,1 0 2-16,1 0 1 15,0 0-6 1,3 0 3-16,0 4-62 0,-2 5-102 15</inkml:trace>
  <inkml:trace contextRef="#ctx0" brushRef="#br0" timeOffset="124918.75">14483 14727 320 0,'-3'-3'68'15,"2"1"-49"-15,1 2 36 0,0 0-22 16,0 0 0-16,0 0-20 15,-2 0 5-15,2 0-10 16,-4 0 11-16,-4 16 5 16,-5 16-1-16,-4 14-9 15,0 15-9-15,0 6 10 16,1 5-15-16,-3 6 14 16,4-1-10-16,-3 0 5 15,3-5-6-15,3-4 0 16,-3-1-1-16,0 0 2 15,-3-2-2-15,2 6-11 16,-5 0 16-16,-1 4-11 16,-4-5 11-16,0-8-8 0,3-10 5 15,4-15-4-15,7-12 3 16,3-12 3-16,6-7-10 16,3-5 6-16,0-1-7 15,0 0 8-15,0 0-7 16,0 0 5-16,0 0-4 15,3 4-1-15,13-1 4 16,2 3-1-16,6-6 2 16,3 1-13-16,4-1 21 15,5 0-16-15,7 0 14 16,0-8-9-16,5-1 8 16,-3-2-6-16,-2 3 0 0,4-1 5 15,2 0-14-15,4 1 12 16,2-5-12-16,3-1 17 15,1 1-13-15,3-3 10 16,-1 2-10-16,-3 1 5 16,-3 5 0-16,-6 4-3 15,-3 4 1-15,-4 0-5 16,-6 0 13-16,-5 0-11 16,-1 0 9-16,0 0-7 15,-2-3 6-15,2-6-4 16,-8 1-1-16,-7-2 5 15,-4 3-13-15,-8 3 10 16,-1 1-9-16,-2 2 18 0,0 1-9 16,0-1 9-16,0-5-6 15,0-1 1-15,0-1 0 16,0-2-6-16,0 2 4 16,-6-1-6-16,-7-2 12 15,-2-7-10-15,-7 0 12 16,-4-6-11-16,0-2 4 15,-4-6-1-15,-5-14-2 16,-3-12 6-16,-1-15-16 16,-6-14 11-16,2-12-8 15,-1-3 12-15,-1 4-7 16,0 11 5-16,5 14-3 0,1 13 4 16,5 16-2-16,4 9-6 15,6 9 7-15,8 8-8 16,5 6 15-1,5 1-16-15,0 4 10 0,3 3-7 16,2 3 4-16,-2 1-1 16,3 0 1-16,0 0-1 15,-1 0-19-15,1 0 2 16,0 0-18-16,-5 3 3 16,-2 15-77-16,-5 4-67 15,-9-4-136-15</inkml:trace>
  <inkml:trace contextRef="#ctx0" brushRef="#br0" timeOffset="125667.03">13855 13675 255 0,'-2'-9'51'16,"2"4"-44"-16,0 0-7 16,0 1 21-16,0 0 4 15,0 2-4-15,0 2-14 16,0 0-7-16,0 0 9 0,2 2-14 15,1 14 32 1,1 11 14-16,-1 12 11 16,0 16-26-16,-1 8-9 15,-1 14-6-15,1 9-2 0,3 6 5 16,1 8-11-16,0 4 8 16,2 0-6-16,-2 0 12 15,0-3-14-15,1-3 15 16,-2-1-12-16,-1-1 7 15,-1 5-4-15,-3 3 7 16,0 3-5-16,0 5-16 16,-10-3 16-16,-2 1-13 0,-3-5 18 15,3 0-10-15,0-7 5 16,5-4 0 0,4-7-3-16,3 0 3 15,0-6-12-15,0 0 4 16,6-7-6-16,5-6 12 0,4-7-13 15,-1-7 6-15,2-5-4 16,-2-8 4-16,-3-4 0 16,-6-4-3-16,0-5 5 15,-2-9-22-15,-3-9-5 16,1-10-15-16,2-12-37 16,4-39-64-16,-2-29 11 15,-1-37-209-15</inkml:trace>
  <inkml:trace contextRef="#ctx0" brushRef="#br0" timeOffset="127552.08">13773 13777 456 0,'-17'0'1'0,"6"0"12"15,5 0 13-15,3 0 33 16,3 0-40-16,0 0-13 15,0 0-11-15,0 0 1 16,1 0 1-16,10 0-6 16,3 0 16-16,3 0-12 15,5-1 14-15,6-2-9 16,8-2 8-16,9-1-6 0,0-3 4 16,11 1-1-16,8 2-11 15,11-1 9-15,10 5-11 16,-2 0 16-16,-1 2-9 15,-9 0 5-15,-8 0-7 16,-1 0 5-16,-7 0 2 16,-5 0-7-16,-9 0 6 15,-5-3-12-15,-4 2 14 16,-4 0-10-16,-2 1 10 16,0-2-7-16,0 1 5 15,2 0-4-15,-5 0 3 16,-1-3 2-16,0 4-10 15,-1-2 6-15,2-1-5 0,3-3 11 16,3-1-7-16,2 2 5 16,-3-1-8-1,-8 3 8-15,-7 1-3 0,-7 2-2 16,-4 0 1-16,-3 0-8 16,-1 0 13-16,0 0-5 15,0 0 7-15,0 0-7 16,0 0 4-16,0 0-4 15,2 0 0-15,2 0 2 16,2 2-12-16,1 5 11 16,-3 2-7-16,-1-2 12 15,0 7-7-15,-2 2 4 0,-1 5-4 16,2 3 4-16,-2 2 0 16,0-2-6-16,1 1 3 15,2 0-5 1,3 0 9-16,2 4-8 0,-1 3 7 15,2 3-5-15,0 4 3 16,2 1-1-16,-3 5 1 16,1 0 3-16,-3 5-11 15,-1 1 10-15,2 4-10 16,-3-2 14-16,3 1-9 16,-1 3 4-16,3 0-2 15,1 0 2-15,-4-5 1 16,1-1-5-16,-4-2 2 0,0 2-5 15,-1 1 11 1,-1-1-9-16,-1 1 9 0,0 1-9 16,0 2 8-1,2 2-5-15,2 2-1 0,1-1 5 16,2-2-13-16,4-4 11 16,0-5-9-16,1-9 13 15,2-6-9-15,-7-6 5 16,1-1-4-16,-2-1 3 15,-2 2 2-15,2 5-6 16,-3 0 4-16,-2 3-7 16,2 4 12-16,-1-5-10 0,-1 5 8 15,2 0-6 1,2 3 5-16,0 2-2 16,-1 3 1-16,3 0 1 15,-2-1-11-15,-1 4 11 0,1-5-8 16,-2 2 14-16,0-1-10 15,0-4 7-15,4 0-6 16,-3-7 5-16,6 2 0 16,2 1-9-16,1 1 4 15,2 0-6-15,-3-1 12 16,-3-5-11-16,-2-5 10 16,-4-7-7-16,-3-6 5 15,2-4-1-15,-2-4 0 16,0-4 7-16,0 0-15 15,0-2 30-15,0 0-19 16,0 0 11-16,0 0-13 16,-9 0 5-16,-14 0-11 0,-2 0 4 15,-11 0-1-15,-2 0-6 16,-6-4 7-16,-3-1-6 16,-4 4 10-16,-4 1-4 15,-3 0 7-15,-5 0 2 16,-2 1 0-16,-1 8 0 15,-2 1-9-15,-1 3 6 16,1 1-16-16,1-1 16 16,-1 2-14-16,2-2 16 15,3 0-2-15,1 1 4 16,5 0-6-16,3 2 0 16,5-4 10-16,6 1-20 15,5-4 14-15,2 3-12 0,6-4 14 16,9-4-13-16,5 0 9 15,8-1-9-15,5-1 5 16,3-2-2-16,0 0-2 16,0 0-8-16,-2 1-32 15,-5 0 4-15,-9 3-20 16,-5 2-53-16,-3 1-7 16,-1-6 9-16,5-1 45 15,8-19 26-15,6-22-54 16</inkml:trace>
  <inkml:trace contextRef="#ctx0" brushRef="#br0" timeOffset="128959.62">14714 14729 508 0,'-13'0'5'16,"4"0"-15"-16,3 0 41 0,1 0 6 16,2 0-3-16,3 0-26 15,0 0-2-15,0 0-4 16,0 0 4-16,-1 2 3 15,-2-2-5-15,2 0 3 16,-3 0-14-16,-2 1 15 16,2 1-14-16,-1 0 14 15,1 0-8-15,-1-1 11 0,-2 0-1 16,0 2 3-16,-2 0-3 16,-8 5-14-16,1-2 7 15,-3 0-10 1,2-1 16-16,1-2-11 0,-2-2 6 15,1-1 1-15,-2 0 2 16,1 0 6-16,2-5-9 16,-2-11-2-16,2-4-12 15,-2-4 14-15,3 0-8 16,-6-4 12-16,3-1-11 16,-3 0 6-16,1-3-5 15,1 1 4-15,2-1 2 16,3-3-11-16,3-1 7 0,5-1-9 15,3-1 13-15,1 4-8 16,2 2 6-16,0 5-5 16,0 2 5-1,0-1-1-15,9 1-1 0,4-3 1 16,1-1-14-16,0 3 20 16,-1-1-14-16,-4 5 12 15,2 3-11-15,0 1 9 16,-2 2-8-16,3 1 3 15,-5 2 3-15,1 1-8 16,0 0 7-16,3 2-10 16,-1-3 16-16,7 3-11 0,-4 2 8 15,6 1-5 1,0 0 1-16,1 3 1 16,4-2 0-16,1 2-1 15,3 0-9-15,2 3 14 0,0 1-10 16,-3 0 10-16,0 0-8 15,-5 0 5-15,-1 7-4 16,-6 5-1-16,-2 3 1 16,2 5-7-16,1 8 12 15,0 1-9-15,1 0 14 16,3 3-10-16,1-3 5 16,-1 2-3-16,3-2 3 15,-2 0-2-15,-4-3 0 16,-3 0 2-16,-5 4-10 15,-2 1 12-15,-5 2-7 16,-2 2 6-16,0-2-4 16,0 0 5-16,0 1-4 0,-2 0 1 15,-5-2 5-15,-2 0-12 16,0-1 10-16,-3 1-10 16,2 1 17-16,-1-1-13 15,-1 0 7-15,0-2-4 16,-4-2 3-16,1-1 2 15,-3-4-3-15,2-3 4 16,-2-6-6-16,0-2 13 16,0-8-11-16,-2 3 5 15,-3-6-7-15,-4 0 5 16,-3 4-5-16,-2-1 2 16,5 0-2-16,5-1-9 0,8-2 9 15,8 1-20-15,2-2-3 16,4 0-15-16,0 0-48 15,4 0-93-15,2-7-125 16</inkml:trace>
  <inkml:trace contextRef="#ctx0" brushRef="#br0" timeOffset="129908.08">14528 14345 134 0,'-5'-2'83'16,"-2"-1"-72"-16,3 0 25 15,-3 0 10-15,3 2-19 16,1 1-22-16,1 0 0 0,2 0-11 15,0 0 13-15,0 0-15 16,-1 0 0 0,1 0-1-16,0 0 5 15,0 0 5-15,0 0-11 0,0 0-8 16,0 6-30-16,0-1-28 16,0-4-22-16</inkml:trace>
  <inkml:trace contextRef="#ctx0" brushRef="#br0" timeOffset="130594.83">14528 14345 294 0,'-46'-27'-5'16,"43"27"33"-16,1 0 9 0,1 0 8 15,-1 0-21-15,-4 0-17 16,0 0 2-16,-6 14-13 16,-1 4 12-16,1 4-11 15,3 0 8-15,3-2 0 16,3-2 1-16,3-2 0 15,0 0-11-15,0-1 2 16,2-3-4-16,8 1 10 16,6-3-15-16,-2-3-6 15,-1-5-31-15,-2-2-3 16,-5 0 16-16,-2 0 17 16,-1 0 13-16,-1-5 2 0,-2-5 40 15,1-2-4-15,5-3-16 16,-3-1-8-16,0 3 6 15,0 1-4-15,0 4-5 16,-1 3 5-16,-1 3-11 16,1 2-2-16,-2 0-1 15,0 0 13-15,0 0-4 16,0 0 12-16,-2-2 5 16,-9-1-17-16,0 1-8 15,0-2 6-15,2-1 1 16,2 3-12-16,1 0 13 15,6-1-10-15,0 1-14 16,0-3-89-16,2-1-196 0</inkml:trace>
  <inkml:trace contextRef="#ctx0" brushRef="#br0" timeOffset="134299.39">14538 14197 422 0,'0'0'21'16,"0"0"-19"-16,0 0-6 15,0 0 12-15,0 0-12 16,0 1-40-16,0 2-30 15,0-2 44-15,3-1 24 16,-1 0-25-16,-2 0 8 16,0 0 3-16,0 0 27 15,0 0-2-15,0-5 8 16,0-2-7-16,0 0 4 16,0 3 17-16,0 2 11 15,0 2-6-15,0 0-18 16,0 0 6-16,-2 0 1 15,2 0 5-15,0 0-12 0,0 0 2 16,0 0-7-16,0 0 2 16,0 0 1-16,0 0-11 15,-1 0 2-15,1 0-7 16,-2 0 11-16,2 0-9 16,0 0 11-16,0 0-6 15,0 0 10-15,0 0-4 16,0 0 0-16,0 0 2 15,0 0-15-15,-3 5 8 16,0 10-5-16,-4 8 13 16,-3 9-9-16,0 5 5 15,0 4-4-15,0 10 7 0,-2 0-4 16,1 6-3-16,-1-9 6 16,2-6-11-1,4-11 14-15,3-13-9 16,1-10 8-16,2-5-11 0,0-3 5 15,0 0-2-15,0 0-1 16,0 0 5-16,0 0-17 16,0 0 15-16,0 0-13 15,0 0 16-15,0 0-11 16,0 0 4-16,0 0-15 16,0 0-21-16,0 0-25 15,0-3-45-15,-7-14-126 16</inkml:trace>
  <inkml:trace contextRef="#ctx0" brushRef="#br0" timeOffset="134955.65">14327 14202 403 0,'-5'-7'26'0,"2"5"-20"0,2 0 7 16,1 1 28-16,-2 1-14 15,2 0-8-15,0 0-6 16,0 0-2-16,0 0 10 16,0 0-7-16,0 0 9 15,-1 0-1-15,1 0-3 16,-2 0-7-16,2 0-3 16,0 0-7-16,0 5-5 15,0 5 5-15,14 8-9 16,10 9 12-16,4 3-8 15,3 5 9-15,9 0-7 16,-1-1 3-16,3 0-3 16,-6-8 4-16,-8-4-1 0,-9-5-7 15,-10-7 7-15,-7-6-8 16,-1-3 13-16,-1-1-10 16,0 0 12-16,0 0-5 15,0 0 18-15,0 0-5 16,0 0-6-16,0 0-2 15,0 0-18-15,0 0 14 16,0 0-10-16,0 0 12 0,0 0-8 16,0 0 6-1,0 0-5-15,0 0 2 16,0 0 3-16,0 0-8 16,0 0 3-16,0 0-4 0,0 0 8 15,0 0-8-15,0 0-27 16,0 0-37-16,0 9-90 15,0-1-240-15</inkml:trace>
  <inkml:trace contextRef="#ctx0" brushRef="#br0" timeOffset="136971.18">14853 14282 447 0,'-14'-2'28'0,"9"1"-22"0,4 1 18 16,-1 0 23-16,2 0-35 15,0 0 1-15,0 0-6 16,-1 0 20-16,-3 0 10 15,-4 0 8-15,-2 10-8 16,-3 6-36-16,-1 2 9 16,3 2-13-16,3 0 11 15,0 0-8-15,5 4 3 16,0-4-5-16,2 1 5 16,-1-3-2-16,-1-2 0 15,2-2 1-15,-2-1-11 16,-1 1-2-16,1 0-30 15,-2-3 1-15,2-2-27 0,1-9-35 16,-1 0-114-16</inkml:trace>
  <inkml:trace contextRef="#ctx0" brushRef="#br0" timeOffset="137295.11">14696 14308 479 0,'-12'-3'7'0,"1"1"-5"16,6 2 20-16,3 0 32 16,2 0-42-16,0 0-9 15,0 0-5-15,0 0 4 0,0 0 3 16,0 0-11-16,0 19 14 16,14 4 6-16,1 7 9 15,2 2-23 1,3-3 4-16,2-1-6 0,0-9 9 15,-3-4-7-15,-6-5-1 16,-6-5 8-16,-4-3-18 16,-3-2 18-16,0 1-9 15,0-1 17-15,0 2-12 16,0-2 1-16,0 1-16 16,0-1-24-16,0 0-61 15,0 0-90-15</inkml:trace>
  <inkml:trace contextRef="#ctx0" brushRef="#br0" timeOffset="138187.73">14867 14604 264 0,'0'0'35'0,"0"0"-44"16,0 0 24-16,0 0 17 0,0 0-16 15,0 0-14 1,0 0 11-16,0 1 13 16,0 1-1-16,0-1 18 15,0 2-17-15,0 1 3 0,-3 2-16 16,-7 2 2-16,1 0-6 15,-2-2 3-15,-2-2 7 16,1-1-10-16,-4-3-1 16,-1 0-6-16,1 0 10 15,-2-2-14-15,-3-10 7 16,-4-6-7-16,3-4 6 16,-1-9-8-16,-3-1 5 15,3-3 3-15,1 3-11 0,6 6 9 16,1 4-7-1,6 2 11-15,3 4-9 16,1 0 6-16,2 2-6 16,3 1 6-16,0-3-6 0,0-2-4 15,0-4 8-15,8-4-6 16,7-2 9-16,6-3-7 16,-1 1 7-16,-2 3-8 15,-1 5 7-15,-5 5-3 16,2 4 0-16,1 3 3 15,0 2-12-15,0 1 12 16,0 0-10-16,0 1 11 16,1 2-8-16,2 1 4 15,0 0-1-15,-1 1 2 16,-1 2 1-16,-1 0-7 16,-2 0 6-16,-2 0-10 0,-2 2 12 15,1 8-6-15,-1 1 7 16,1 6-9-16,4 2 8 15,-1 2-1-15,0 1-2 16,1-1 4-16,-5-3-11 16,3 2 9-16,-5-1-7 15,1 1 14-15,-4 2-13 16,-1-1 6-16,-3 4 0 16,0-2 1-16,0 1 2 15,0 1-6-15,0 1 8 16,-7 1-5-16,-2 2 10 15,-2 1-9-15,-2-3 9 16,-2-2-8-16,-3-2 9 0,0 1 1 16,-6 0-6-16,5-6 3 15,-1-4 0-15,1-6 9 16,7-4-6-16,-1 1 0 16,4-4-15-16,3 0 5 15,6-1-11-15,0 0-51 16,0-1-122-16</inkml:trace>
  <inkml:trace contextRef="#ctx0" brushRef="#br0" timeOffset="139220.14">14821 14669 429 0,'0'0'24'0,"0"-1"-4"16,-1 1 38-16,1 0-9 0,0 0-35 15,0 0-8 1,0 0-6-16,0 0 4 16,0 0 0-16,0 0 2 15,-2 0 10-15,2 0-5 0,0 0 5 16,0 0-9-16,0 0 9 16,0 0-12-16,0 0 2 15,0 0-9-15,0 0 7 16,0 0-2-16,0 0-4 15,0 0 1-15,0 0-5 16,0 0 12-16,0 0-11 16,0 0 11-16,0 0-10 15,0 0 8-15,0 0-2 16,0 0-1-16,0 0 2 16,0 0-10-16,0 0 10 15,0 0-12-15,0 0 18 0,0 0-9 16,0 0 1-16,0 0-2 15,0 0 1-15,0 0 4 16,0 0-3-16,0 0 4 16,0 0-8-16,0 0 12 15,0 0-12-15,0 0 8 16,0 0-7-16,0 0 4 16,-3 0-2-16,-1 0 3 15,-2 0-1-15,-4 0-9 16,1 1 8-16,1 6-12 15,-1-1 7-15,-1 2-40 16,2 0-27-16,-1-2-90 16</inkml:trace>
  <inkml:trace contextRef="#ctx0" brushRef="#br0" timeOffset="139928.26">13862 13737 76 0,'-4'-2'-18'16</inkml:trace>
  <inkml:trace contextRef="#ctx0" brushRef="#br0" timeOffset="140414.95">13862 13737 73 0,'-13'-2'21'0,"13"4"-10"16,0 2 12-16,0 1 6 16,0 1-14-1,0-1 4-15,0 2 2 16,0 3-10-16,0 3 16 0,0 3-15 16,0 11 13-16,-2 6-13 15,2 7 6-15,0 10-2 16,0 6 6-16,0 6-5 15,0 1-9-15,5 4-2 16,4-2-3-16,1 3 4 16,2 5-7-16,-5 4 4 15,3 8-5-15,-6 7 4 0,3 1 0 16,-1 3 3-16,-1 0 4 16,-1 2-8-1,4 2 9-15,-1-3-8 16,0 0 7-16,0-3-10 0,-3-3 7 15,-4 1-8-15,0-2 6 16,0 2 3-16,-11-1-9 16,-5-7 4-16,0-8-7 15,1-9 14-15,4-9-11 16,2-8 8-16,5-3-2 16,2-4 2-16,2 5 0 15,0-2-6-15,0 2 6 16,3 3-11-16,2-1 15 0,-1-1-15 15,1-2 11-15,-5-1-10 16,0-6 7 0,0 1-6-16,0-6 3 15,0-8-1-15,0-6-5 0,0-10-2 16,0-6-24-16,0-5-11 16,6-6-84-16,-1-26-18 15</inkml:trace>
  <inkml:trace contextRef="#ctx0" brushRef="#br0" timeOffset="142758.71">13798 13760 235 0,'-1'0'107'15,"-1"0"-56"-15,1 0-9 16,1 0-27-16,0 0-3 15,0 0-20-15,0 0 8 16,0 0-7-16,3 0 8 0,6-1-2 16,-1-2 8-16,1 2-5 15,0-2 0-15,-1-1-1 16,2 1-2-16,1-1 16 16,1-2-10-16,2 3 10 15,2-1-11-15,1 1 2 16,2 1-5-16,0 0 4 15,1 1-1-15,2 1-8 16,3 0 7-16,4 0-10 16,6 0 15-16,0 0-10 15,8 0 7-15,1 3-5 16,3-1 0-16,-2 1 6 0,1-3-6 16,-6 0 2-16,-4 0-9 15,1 0 13-15,-6 0-8 16,2 0 6-1,3 0-6-15,3 0 5 0,3 0-3 16,1 0 3-16,-1 0-1 16,3 0-9-16,-3 0 11 15,2 0-12-15,-1-3 16 16,-3 2-10-16,-3 0 5 16,-7-1-6-16,-2 1 7 15,-5 1-1-15,-4 0-5 16,-1 0 2-16,-4 0-7 15,3 0 13-15,4-1-11 0,3-2 10 16,2 0-7-16,0-3 5 16,-2 4-3-16,-2-3 0 15,-5 5 3 1,-1 0-8-16,-4 0 5 0,-4 0-6 16,-3 0 13-16,-4 0-11 15,-1 0 9-15,2 0-7 16,-2 0 3-16,0 0 2 15,0 0-5-15,0 0 4 16,0 0-13-16,0 0 14 16,0 0-11-16,0 2 12 15,0 8-9-15,0 3 18 0,5 4-12 16,-1 1 0 0,2-2 3-16,3 0-9 15,-2 2 5-15,1 0-7 16,-4 7 15-16,-2 2-10 0,-1 11 4 15,-1 5 1-15,0 8-2 16,0 6 1-16,0 6 0 16,0 0 2-16,0-1-13 15,0-1 13-15,0-4-9 16,0 1 10-16,3 2-7 16,1 1 5-16,-1 1-4 15,1-2 4-15,-1-2 0 16,3-6-8-16,0-6 6 0,5-3-4 15,-2-5 8 1,0-5-7-16,2 4 4 16,-5 1-2-16,1 7 2 15,-1 5-1-15,2 3-2 0,-1 3 6 16,3-1-14-16,3-1 12 16,1 0-9-16,4-2 11 15,0-5-19-15,3-2 1 16,0-4 5-16,-2-1-1 15,-3 1 7-15,-4 2-4 16,-6 2 6-16,-6-1-4 16,0 2 10-16,0-1 3 0,0-4 3 15,0 0-1-15,0-5-4 16,0-4-4 0,2-2-3-16,2 0 6 15,5-2-16-15,-1-1 15 0,-1 3-11 16,1-3 13-16,-3 5-9 15,0 0 5-15,1 3-3 16,0 1 4-16,-3-1 0 16,0 0-9-16,-3-1 5 15,0 0-5-15,0-5 11 16,-3-3-8-16,-2-5 7 16,1-1-5-16,-1-2 5 15,1 1-4-15,-3 2 0 16,-1 1 5-16,2-2-14 15,-1 0 13-15,-2-3-9 16,1-3 15-16,1-2-11 16,-1-3 5-16,0-1-2 0,-1 2 1 15,-1-5 2-15,-1 4-10 16,-3 1 7-16,2-2-9 16,-2 2 13-16,-7-3-11 15,-2 0 9-15,-7-2-11 16,-4-2 8-16,-9-3-1 15,-8 0-3-15,-10 0 5 16,-18 0-9-16,-4 7 9 16,-8 8-8-16,-4 6 13 15,3 4-9-15,2-1 2 16,7-3-2-16,7-7 3 16,9-5 5-16,12-9-5 0,11-4 5 15,6-14-13-15,4-3 14 16,2 4-7-16,4 6 9 15,-2 7-3-15,2 4 9 16,-5 0-9-16,-4 15-7 16,6 5 2-16,5-3-9 15,8-5 8-15,11-7-6 16,2-3 14-16,5-2-10 16,0 0 2-16,-2 0-2 15,2 0 4-15,0 0-1 16,0 0-7-16,0 0 5 15,0 0-6-15,0 0 12 16,0 0-11-16,0 0 9 0,0 0-8 16,0 0 8-16,0 0-4 15,0 0-2-15,0 0 7 16,0 0-14-16,0 0 11 16,0 0-7-16,0 0 14 15,0 0-11-15,0 0 9 16,0 0-6-16,0 0 4 15,0 0-2-15,0 0-6 16,0 0 2-16,0 0-8 16,11 0 11-16,7-12-20 15,16-15-16-15,1-13-90 16,-3-13-155-16</inkml:trace>
  <inkml:trace contextRef="#ctx0" brushRef="#br0" timeOffset="145003.27">19663 9936 150 0,'-9'-24'2'0,"3"4"23"16,5-3 10-16,-2 1 25 16,0 4-21-16,0 1-30 15,1 0 16-15,2 3-17 16,0-4 6-16,2 0-16 16,13 2 5-16,5-2-4 15,3 4 1-15,1 3 0 16,-2 4-2-16,-1 6 1 15,-3 1-10-15,-1 0 7 16,-1 7-6-16,-5 5 8 0,-3 2-2 16,-4 3 3-16,-4 4-6 15,0-1 9-15,0 3-18 16,0-5-4-16,-10-3 10 16,-5-4 1-16,-5-4 15 15,-5-1 3-15,-5-4 17 16,2-2-7-16,1 0 3 15,7 0-1-15,2 0-4 16,3 0-2-16,4-4-12 16,4-6 9-16,-1-2-9 15,3-2 4-15,3-7-4 16,1 2-4-16,1-5-2 0,0 1 7 16,0-1 0-16,0 3-5 15,10 2 0-15,2 3-6 16,3 5 2-1,6 3 0-15,2 4 5 0,4 2-8 16,3 2 7-16,1 0-9 16,-1 0-18-16,-3 9 7 15,-9 7-19-15,-2 7-5 16,-10 2 13-16,-4 1 7 16,-2-1 1-16,-5-1 16 15,-13-5 20-15,-3-4 26 16,-3-3 1-16,2-2-14 15,0-7-1-15,4 0-9 0,0-3 1 16,3 0 0-16,-1 0-3 16,4-1 2-16,0-4-3 15,5-5-2 1,1 3 7-16,1-6-2 0,1-2-16 16,0-3 7-16,4-3-10 15,0-3 12-15,0 1-6 16,7-2-1-16,6 2-2 15,3 7 4-15,1 0-3 16,1 7 0-16,-3 0-1 16,4 4-5-16,3 3 6 15,-2 2-7-15,4 0 9 0,-4 0-9 16,-3 7 4-16,-1 6-2 16,-7 2-2-16,-4 7-5 15,-4 6-8 1,-1 1 20-16,0 1-5 0,-7-4 10 15,-9-4-9-15,-3-6 7 16,-4-3-2-16,-4-3 5 16,0-4 0-16,0-5-3 15,-1-1 0-15,2 0-7 16,1 0 15-16,4-10-11 16,2-2 13-16,1-5-5 15,6-1 6-15,3-1-5 16,8-4 3-16,1 0-5 0,0-4-11 15,3 4 4 1,13-1-7-16,2 6 15 16,3 2-11-16,7 4 4 15,-1 3-3-15,1 4-2 0,2 5 4 16,-5 0-4-16,-1 6 3 16,-4 8-11-16,-4 4 13 15,-6 4-9-15,-2 3 9 16,-5 4-4-16,-2 0 6 15,-1 1-5-15,0-4 4 16,-9-1 0-16,-11 0-10 16,-5-1 13-16,-4 2-10 0,-7 3-11 15,1-1-108-15</inkml:trace>
  <inkml:trace contextRef="#ctx0" brushRef="#br0" timeOffset="147448.74">13795 13838 179 0,'-3'-1'52'0,"2"-3"-15"16,1 1-14-16,0 3 3 16,0 0-6-16,0-2-20 15,0-2 2-15,0 2-9 16,0-2 15-16,0 2-9 0,0 1 4 16,0 1 2-16,0 0 3 15,0 0 13-15,0 0-10 16,0 0 3-16,0 0-10 15,0 0 3-15,0 0-9 16,0 0 8-16,0 0-11 16,0 0 5-16,0 0-4 15,0 0-2-15,0 0 8 16,0-2-13-16,0-5 8 16,1-1-11-16,4-3 18 15,4-5-12-15,5 1-8 16,3 0-13-16,1 2-48 15,-6 3-49-15</inkml:trace>
  <inkml:trace contextRef="#ctx0" brushRef="#br0" timeOffset="148123.78">13878 13710 5 0,'0'0'115'0,"0"0"-37"16,0 0-26-16,0 0-33 0,0 8-11 16,-1 4 2-16,1 4-13 15,0 6 11-15,0 2-12 16,0 6 13-16,0 7-8 15,0 9 6-15,0 12-7 16,0 11 5-16,0 8 2 16,-2 7 0-16,2-1-1 15,0-2-9-15,0-2 10 0,2-2-8 16,5-4 8-16,1-2-8 16,-2-1 8-16,-3-1-6 15,0 5 1-15,1 2 6 16,-1 5-6-16,2 1 7 15,-2-3-4-15,1-1 8 16,4-3-8-16,0-4 4 16,1-1-4-16,2-5 1 15,-1-3-1-15,-4-2-4 16,2 2 0-16,-4-6-8 16,2 7 15-16,3 2-11 15,0 0 8-15,3 0-6 16,3-4 7-16,0-5-5 0,4-5 1 15,0-2 0 1,1-2-6-16,-4-1 0 16,-5-1-11-16,-4 0 19 15,-5-2-7-15,-1 2 3 0,1-2-2 16,-2-1 4-16,4 2-1 16,-3 0 0-16,-1 1 5 15,3 1-12-15,2 0 20 16,1 1-17-16,0-2 11 15,3-4-8-15,-5-3 5 16,1-7-5-16,1-6 2 16,0-2 6-16,0-2-6 0,1-3 6 15,-4-5-5-15,0-2 9 16,-2-4-8 0,-1-2 1-16,2 2-4 15,-2 0 5-15,0 2-1 0,0 0-4 16,0 3 3-16,0-1-12 15,-2-2 13-15,-1-1-9 16,2-5 10-16,1-1-8 16,0-2-6-16,0 0-72 15,0-8-117-15</inkml:trace>
  <inkml:trace contextRef="#ctx0" brushRef="#br0" timeOffset="148947.44">13853 13847 162 0,'-25'0'20'0,"9"0"26"15,7 0 7-15,4 1-7 16,2-1 21-16,3 0-32 16,0 0-23-16,0 0-4 15,0 0-20-15,0 0 10 16,0 0-7-16,11 0 17 15,6 0-10-15,6 0 5 16,6 0-6-16,9 0 8 16,8 0-3-16,9-6-5 15,6-2 6-15,2-3-8 16,-1 4 12-16,-1 3-11 0,-7 2-6 16,-6 2-34-16,-4 0-20 15,-5 0 7-15,-3 0 11 16,-2 8 18-16,0-3 6 15,-4-4 19-15,1-1-7 16,3 0 23-16,-1 0 16 16,4-8 0-16,2-5-10 15,0 1-8-15,-2 1-4 16,-11 7-11-16,-4 1 4 16,-3 3-17-16,-2 0-1 15,-1 0-6-15,-1 0 3 16,3 0 9-16,1 0-2 15,4 0-14-15</inkml:trace>
  <inkml:trace contextRef="#ctx0" brushRef="#br0" timeOffset="149743.02">15208 13737 47 0,'0'2'43'15,"2"1"-32"-15,-1-3-11 16,-1 4 4-16,2-2-8 15,-1 5 9-15,-1-2-7 16,5 4 3-16,-4 2 1 16,-1 7 18-16,0 11 15 15,4 4-13-15,-1 8-4 0,4 5-22 16,-1 4 11-16,3 6-13 16,0 6 8-1,5 5-5-15,2-1 4 16,-2 1 2-16,1 0-7 0,-2-4 5 15,0 6-4-15,-2 3 8 16,-3 5 4-16,-4 8 31 16,-1 10-14-16,-3 3-7 15,2 5-5-15,1 0-7 16,0 0-1-16,5 1-11 16,0-7 11-16,1-5-13 15,0-9 14-15,0-9-11 16,-2-5 7-16,-2-2 5 0,-1 1 14 15,-2 2 5-15,1-2-7 16,0-4-2 0,1-3-12-16,-1-5 3 15,0-6-9-15,2-4 8 0,-2-3-9 16,-2 1 3-16,-1 1 0 16,0-1-2-16,0-1 3 15,0-2-10-15,0-2 11 16,0-1-11-16,0 1 12 15,0-4-8-15,3-3 6 16,6-3-5-16,0-5 4 16,0 1 1-16,-5-8-6 0,1-4-3 15,1-3 0 1,-5-4-2-16,-1 1 0 16,0-4 15-16,-10 2-5 15,-14 5 1-15,-4 4-9 0,-18 1-10 16,-14 3 32-16,-13 5-18 15,-13 2 8-15,-7 0 18 16,4 0 27-16,4-4-18 16,9-2-6-16,6-2-10 15,6-5-1-15,6-2-7 16,1-4 2-16,7-1-6 16,-1-1-10-16,8 2 11 15,6 1-9-15,4 0 8 16,8 1-9-16,5-4 7 15,8-1-1-15,6 0-4 16,6-3 0-16,0 0-36 16,11-32-80-16,13-22 5 0,1-17-122 15</inkml:trace>
  <inkml:trace contextRef="#ctx0" brushRef="#br0" timeOffset="150599.78">14601 13869 303 0,'0'0'30'0,"0"0"28"16,0 0 1-16,0 0-1 15,0 0-26-15,0 0-11 16,0 0-6-16,0 3-11 15,0-2 10-15,0-1-14 16,0 1 12-16,0-1-13 16,0 0 5-16,0 0-5 15,0 0 3-15,0 0 3 16,0 0 1-16,0 0 19 16,-3-8-8-16,-2-14 2 15,2-16-19-15,3-15 5 16,0-12-8-16,12-7 6 15,8-5-5-15,1 0 1 0,4 8 2 16,-3 10-8-16,-3 16 8 16,-5 14-9-16,-5 13 12 15,0 6-8-15,-2 6 6 16,-1 1-7-16,-1 3 4 16,-2 0-1-16,-2 0-6 15,1 0 7-15,-2 0-11 16,0 0 14-16,0 0-24 15,0 0-4-15,0 3-44 16,-15 8-53-16,-17 0-282 16</inkml:trace>
  <inkml:trace contextRef="#ctx0" brushRef="#br0" timeOffset="150892">14564 13268 462 0,'0'0'19'15,"0"0"-31"-15,9 0 9 16,7 0-15-16,9 0 26 16,8 0-4-16,-2 0 3 15,3 0-8-15,-4 0 4 16,-7 0 3-16,-4 5-13 16,-7 5 7-16,-2 4-4 15,-4 3 13-15,-6 9-4 16,0 7 20-16,0 6 0 15,0 3 8-15,0-4-15 0,0-8-5 16,0-5-5 0,0-7-16-16,0-3 12 15,0-2-10-15,14-2 8 0,2-5-65 16,3-6-45-16</inkml:trace>
  <inkml:trace contextRef="#ctx0" brushRef="#br0" timeOffset="151267.99">15804 14463 162 0,'-7'6'0'15,"2"2"-26"-15,5-1-3 16,0-1-77-16</inkml:trace>
  <inkml:trace contextRef="#ctx0" brushRef="#br0" timeOffset="152399.7">15804 14463 33 0,'-12'37'69'0,"12"-35"-39"16,0 1-19-16,0 3 2 16,0 2 3-16,0-1 10 15,0-1-1-15,0-2 7 16,0-1 5-16,0-2 8 16,0 0-5-16,0-1 23 0,-6 3-5 15,-4 0-3-15,-8 1-31 16,-7 2-13-16,-5 0 15 15,-6-3-26-15,-4 2 10 16,3-4-9-16,-1-1 22 16,1 0-8-16,3-6-4 15,0-10-9-15,0-5 12 16,1-7-6-16,6-10-10 16,-2-9 2-16,6-11-9 15,4-11 12-15,5 0-6 16,2 10 9-16,6 12-9 15,5 15 7-15,1 3-5 16,0 1 1-16,0-2 3 0,9-3-12 16,13 1 9-16,2 0-7 15,7-1 14-15,0 1-11 16,-1 2 10 0,4 3-9-16,1 3 6 0,8 2-1 15,-5 5-6-15,7 0 6 16,-2 6-11-16,-1 6 14 15,-2 2-10-15,-5 3 9 16,0 0-9-16,-9 0 9 16,1 8-4-16,-4 0-1 15,-4 4 3-15,-2 2-10 16,-4 4 11-16,-2 8-11 0,-2 12 15 16,3 9-7-16,0 10 3 15,2 0-4-15,0 2 3 16,-2-5-1-16,0-8-2 15,-5-2 1-15,-5-7-7 16,-2 0 12-16,0-5-10 16,-14 2 13-16,-13-2-9 15,-7-1 8-15,-7-2-6 16,-4-3 2-16,-7-1 2 16,0-4-9-16,-1-3 10 15,1-3-5-15,6-3 22 16,-2-7-20-16,1-2 3 15,4-3-4-15,-2 0 2 0,0 0 0 16,8-13-8-16,0-3 8 16,2-5-11-1,4-8 15-15,-2-6-16 16,5-10 15-16,6-10-13 0,3-5 8 16,10 1-3-16,3 0 4 15,1 5-1-15,3-1-10 16,2 5 11-16,0 5-11 15,0 7 12-15,11 8-9 16,4 0 4-16,4 4-8 16,5-2 5-16,3 2-3 15,-3 2-1-15,6 2 6 0,-3 2-10 16,-1 2 12-16,0 7-10 16,-3 6 14-16,1 3-11 15,3 2 11 1,4 0-7-16,9 0 3 0,8 11 3 15,13 6-12-15,3 0 11 16,2 5-19-16,-6 3 11 16,-10 0-10-16,-13 4 3 15,-7 1 6-15,-6 0 4 16,-11 2 4-16,-1 4-2 16,-7 6 2-16,-5 5-10 15,0 9 16-15,0 5-10 16,-6 2 10-16,-6-5-8 15,1-2 7-15,2-4-5 16,-5-9 2-16,2-2 1 16,-3-12-8-16,3-4 6 15,1-7-7-15,-3-4 11 0,-3-3-20 16,-2-6-42-16,-2-5-96 16</inkml:trace>
  <inkml:trace contextRef="#ctx0" brushRef="#br0" timeOffset="152991.12">15438 13812 128 0,'0'0'143'16,"0"1"-94"-16,0-1 11 16,0 0 17-16,0 0-33 15,0 0-10-15,0 0-17 16,0 0-8-16,0 5-3 16,0 4-12-16,0 5 9 15,0 1-9-15,-6 1 16 0,0-4-8 16,1-2 4-1,2-2-6-15,2-1 8 16,-1 0-6-16,2 2-2 16,0 3 2-16,0 3-16 0,2 2 18 15,7 0-11-15,-3-3 13 16,-3-6-11-16,0-4 8 16,-2-4-3-16,-1 0 2 15,0 0 12-15,0 0 16 16,0-12 4-16,-4-9-25 15,-5-14 0-15,1-8-12 16,1-11 7-16,1-13-8 16,2-3 8-16,-4-6-1 15,2 2-1-15,-4 11 0 16,2 9-13-16,1 15 15 16,1 12-10-16,0 9 14 0,5 10-11 15,-1 7 8-15,2 1-6 16,0 0 1-16,0 0 1 15,0 0-11-15,0 0 6 16,0 0-33-16,0 11 4 16,-3 14-23-16,-11 4-70 15</inkml:trace>
  <inkml:trace contextRef="#ctx0" brushRef="#br0" timeOffset="153335.5">15183 13553 495 0,'-10'-7'1'0,"-1"-3"8"0,5-2 17 16,6-8 14-16,3-8-41 15,20-11 9-15,6-5-12 16,-2 3 7-16,-3 11-5 16,-6 9 4-16,-2 9-3 15,-2 5 0-15,0 0 3 16,-1 4-17-16,-1 3 21 15,1 0-13-15,3 7 16 16,4 12-3-16,0 5 10 16,4 8-3-16,3 3-3 15,0-1-3-15,-2 1-7 16,0-6 3-16,-8-5-8 0,1-3 12 16,-8-3-11-16,-4 0 11 15,3-6-8-15,0 5 5 16,3-1-4-16,7-2-27 15,7-5-75-15,2-7-55 16</inkml:trace>
  <inkml:trace contextRef="#ctx0" brushRef="#br0" timeOffset="154776.7">16878 14404 456 0,'-39'14'9'15,"2"0"-8"-15,6-2 49 16,1-2 18-16,5-7-22 15,2-3-30-15,1 0 5 16,5 0-15-16,-3-12 10 16,-4-11-12-16,0-13-4 0,-4-14 2 15,1-10-6-15,0-8 6 16,0-6-11 0,5-2 16-16,7-2-11 15,7 0 10-15,7 3-10 0,1 4 8 16,4 10-4-16,13 8-3 15,5 11 8-15,5 7-16 16,0 9 11-16,7 5-8 16,2 0 13-16,3 4-7 15,5-1 4-15,1 6-5 16,4 1 5-16,4 0-1 16,-5 4-4-16,-3 0 3 15,1 4-7-15,-4 3 12 16,7 0-11-16,2 0 10 15,-5 0-10-15,-4 0 2 16,-5 0-3-16,-10 8 3 16,-3 3 6-16,-1 5-12 0,0 2 10 15,-4 3-8-15,3 4 16 16,1 7-9-16,-4 3 4 16,2 6-4-16,-5 4 5 15,-4 2-3-15,-3 3-3 16,-3 5 3-16,-6-1-7 15,0 3 12-15,0-1-10 16,-6-4 10-16,-6 3-9 16,-8-3 8-16,-3 5-3 15,-7-3 0-15,-1-1 4 16,-3-6-13-16,-2-5 13 16,-1-5-11-16,-4-11 20 0,-3-7-9 15,-5-5 8-15,-6-6-8 16,-8-4 1-16,-3-4-4 15,2 0-3-15,5-13 0 16,4-13-9-16,7-15 9 16,7-13-4-16,5-19 4 15,6-15-7-15,8-10 12 16,7-3-5-16,5 6 2 16,5 12 1-16,5 12-8 15,0 10 7-15,5 1-8 16,20 2 11-16,9 2-7 15,12 0 0-15,7 6 0 16,4 3 3-16,3 5 0 0,-3 9-3 16,-2 6 2-16,-3 11-9 15,-3 11 15-15,3 5-12 16,0 11 10-16,2 20-7 16,1 9 6-16,-3 8-3 15,0 6 3-15,-12 3 1 16,-5-3-10-16,-13 0 8 15,-12-1-8-15,-8-3 14 16,-2 2-11-16,0-6 6 16,-21 3-6-16,-6-5 6 15,-8-1-6-15,-4-1-14 16,-2-4-27-16,-5-8-55 0,-5-9-62 16</inkml:trace>
  <inkml:trace contextRef="#ctx0" brushRef="#br0" timeOffset="155587.26">16460 13641 113 0,'4'1'8'0,"-1"0"17"15,0 1 25-15,0 1-17 16,4-1 6-16,1 3-24 16,4 1-6-16,1 1-9 15,0 3 6-15,-2-1 1 0,-4-4-9 16,-3-1 10-16,-4-4 3 16,0 0 61-16,0 0 8 15,0 0 0-15,0 0-23 16,-10-1-19-16,-6-10-30 15,0 1-1-15,-8-4 2 16,2 0-16-16,-3-2 17 16,-4-3-11-16,-1-2 16 15,-6-1-8-15,-4-6 4 16,-2-1-4-16,1 1 7 16,-4-1-4-16,2 3-11 15,1-1 10-15,2 1-9 16,3-3 13-16,1 1-14 15,6-1 7-15,0 4-6 16,5 6 6-16,1 1 1 16,1 3-2-16,1 1 4 15,2 0-22-15,2 3 19 0,4 0-10 16,1 3 13-16,-3-1-10 16,1-1 6-16,1 4-7 15,4-4 7-15,0 3-2 16,1-1-10-16,-3-3 7 15,-3 1-8-15,1-1 17 16,1 3-13-16,3 2 9 16,5 2-7-16,-1 1 6 0,1 2-3 15,1-1-3 1,1 1 7-16,0 0-18 16,0 1 14-16,0-1-12 15,0 1 8-15,-1-2-25 0,-1 2-16 16,-2 0-18-16,3 0-35 15,4 8-77-15,0 3-180 16</inkml:trace>
  <inkml:trace contextRef="#ctx0" brushRef="#br0" timeOffset="155967.25">15946 12957 538 0,'0'0'12'0,"-18"0"34"15,-12 0-15-15,-9 2-10 16,-8 18-22-16,-3 4 5 16,1 2 3-16,5-2-11 0,6-6 11 15,4-5-8-15,9-1 17 16,2-5-14-16,7-1 7 16,3 0 4-16,1 0 5 15,1 2-9-15,2 10-7 16,5 8 2-16,2 10-14 15,2 8 14-15,2-4-10 16,11 0 11-16,8-2-8 16,-3-4 8-16,3-3-4 15,-3-6 2-15,-6-6 0 16,-2-4-7-16,-3-6 5 16,-4-6-5-16,-3 0 11 0,0-2-10 15,0-1 8-15,0 3-7 16,0-2 5-16,0 2-22 15,0 4-39-15,0 6-46 16,0 3-81-16</inkml:trace>
  <inkml:trace contextRef="#ctx0" brushRef="#br0" timeOffset="157296.31">14565 13361 496 0,'-16'5'6'0,"7"-5"-3"15,6 0-13-15,3 0 15 16,0 0-10-16,0 11-24 16,6 5-61-16,15 5 23 15,1-2-69-15</inkml:trace>
  <inkml:trace contextRef="#ctx0" brushRef="#br0" timeOffset="157576.56">15319 13621 594 0,'-8'0'8'16,"1"0"-23"-16,7 0 12 16,0 0-6-16,0 0 8 15,4-1-23-15,17-1-27 16,7 0 15-16,0-4-60 15,0-2-59-15</inkml:trace>
  <inkml:trace contextRef="#ctx0" brushRef="#br0" timeOffset="158264.23">16074 13393 357 0,'-11'2'319'16,"-4"-2"-314"-16,6 0-11 0,3 0 24 16,6 0 15-16,0 0-5 15,-1 0-29-15,1 0 7 16,0 0-8-16,0 0 6 15,0 0-3-15,0 0-1 16,0 0 5-16,0 0-19 16,0 0 20-16,0 0-13 15,0 0 14-15,0 0-11 16,0 0 9-16,0 0-6 16,0 0 3-16,0 0 3 15,-3 0-12-15,3 0 9 16,0 0-8-16,0 0 11 15,0 0-8-15,0 0 9 0,0 0-9 16,0 0 6-16,-1 0-2 16,1 1-2-16,0-1 5 15,0 0-16 1,0 0 17-16,0 0-12 0,0 0 15 16,0 0-12-16,0 0 6 15,0 0-4-15,0 0 4 16,0 0 3-16,0 0-10 15,0 0 5-15,0 0-7 16,0 0 14-16,0 0-12 16,0 0 11-16,0 0-9 15,0 0 5-15,0 0-1 0,0 0 1 16,0 0 2-16,0 0-16 16,0 0 17-16,0 0-12 15,0 0 14 1,0 0-10-16,0 0 6 0,0 0-6 15,0 0 6-15,0 0 1 16,0 0-11-16,0 0 10 16,0 0-11-16,0 0-16 15,0 2-29-15,0 12-35 16,0 10-91-16</inkml:trace>
  <inkml:trace contextRef="#ctx0" brushRef="#br0" timeOffset="160227.48">14873 13328 128 0,'-3'0'25'0,"2"-1"-20"15,-1-3-10-15,2 4 21 16,0 0 7-16,0 0 6 16,0 0 3-16,0 0 4 15,0 0-8-15,0 0-5 16,0 0-2-16,0 0-13 15,0 0 1-15,0 0-9 16,0 0 15-16,0 0-3 16,0 0 14-16,0 0 1 15,0 0 15-15,0 0 0 16,0 0-1-16,0 0-8 16,0 0-17-16,0 0 6 0,0 0-19 15,0 0 8-15,0 0-10 16,0 0 4-16,0 0-6 15,0 0 2-15,0 0 2 16,0 0-4-16,0 0 1 16,0 0-7-16,0 0 14 15,0 0-9-15,-1 0 12 16,-2 0-5-16,-4 0 10 16,-1 0-12-16,-1-1-2 15,1 0 3-15,0-1-9 16,0 1 10-16,2-1-2 15,-1 2 17-15,-2-1-19 16,0 1 6-16,0 0-7 0,-4-1 5 16,1-1-1-16,-3 1-4 15,0-1 4-15,-1 1-8 16,-1 1 13-16,1-1-10 16,1-2 13-16,-3 2-13 15,3-2 8-15,-6-1-7 16,-4-5 4-16,1 1 1 15,-1-5-14-15,2 2 12 16,3-1-9-16,0-1 12 16,2-1-6-16,2-2 4 15,3-4-6-15,-1-6 3 16,2-6 2-16,3-7-3 0,-1-9 2 16,0-3-14-16,-1-1 19 15,1-2-12-15,-1 3 10 16,5 3-7-16,5 6 7 15,-1 3-5-15,2 0 0 16,0 4 3-16,0 0-11 16,8-4 10-16,4-1-9 15,-2 1 14-15,-1 2-11 16,1 3 9-16,-1 5-7 16,5 1 6-16,2-1-3 15,1 4-2-15,0 1 3 16,0 2-12-16,-1 4 14 15,0 0-9-15,0 1 10 0,0 2-10 16,-1 1 9-16,1 3-7 16,1-2 5-16,0 4 1 15,3-4-13 1,4 2 13-16,5-2-12 0,0 4 17 16,3-1-12-16,1 0 5 15,0 2-2-15,1 0 3 16,-2 1-2-16,-1 0 1 15,-3 1 1-15,0 1-14 16,1 0 18-16,-3 3-12 16,3 2 12-16,-3 0-11 15,1 0 8-15,3 0-7 0,3 7 4 16,1 2 4-16,6 2-11 16,1-1 9-1,2 1-9-15,-4 4 15 0,-5-2-12 16,-6 4 7-16,-4 3-8 15,-6 4-3-15,3 7 5 16,-4 3 2-16,0 4 5 16,2-3-16-16,-2 0 16 15,5 0-11-15,2-1 13 16,-1-2-11-16,-1 3 7 16,-3-1-3-16,-6 4 1 15,-2 4-1-15,-5 1-5 16,-5 6 5-16,1 0-7 0,-2-3 15 15,0-2-10 1,0-2 6-16,0-2-5 16,-2-1 3-16,-8 0 0 15,-10-4-1-15,-3 0 1 0,-6-1-15 16,-3-2 22-16,-3-3-15 16,-1-4 14-16,-1-2-9 15,-2-6 7-15,1-3-5 16,1-1 4-16,-1-2 0 15,1 2-9-15,-3 0 8 16,1 0-9-16,-7 2 13 16,-2-2-9-16,-4-4 4 0,0 1-2 15,3-4 4-15,-3-4 2 16,6-2-4 0,0 0 4-16,-1-6-12 15,1-3 20-15,6 4-18 0,1 1 16 16,6-1-7-16,7 4 1 15,5 0-6-15,10 0 2 16,5 1 4-16,6 0-13 16,0 0 9-16,0 0-10 15,0-2 11-15,0 2-13 16,0 0 7-16,0 0-17 16,0 0-3-16,0 0-5 15,0 0-5-15,0 0 10 16,2 0 5-16,4 0 17 15,3 0-29-15,4 0-33 16,2 0-30-16,1-4-24 16,-2-2-68-16</inkml:trace>
  <inkml:trace contextRef="#ctx0" brushRef="#br0" timeOffset="162859.98">14950 13239 600 0,'-10'-9'14'0,"-2"4"-12"0,2 2 56 15,4 2-14-15,3-1-13 16,3 1-20-16,0 1-9 16,0-2 1-16,0 2-14 15,0 0 14-15,0 0-13 16,0 0 16-16,0 0-9 16,0 0 5-16,0 0-2 15,0 0 4-15,0 0-1 16,0 0-7-16,-1 0 6 15,1 0-8-15,0 0 15 0,0 0-12 16,0 0 7-16,0 0-6 16,0 0 3-16,0 0 1 15,0 0-2 1,0 0 4-16,0 0-14 0,0 0 14 16,0 0-10-16,0 0 12 15,0 0-9-15,0 0 8 16,0 0-8-16,0 0 7 15,0 0 1-15,0 0-12 16,0 0 9-16,0 0-8 16,0 0 13-16,0 0-11 15,0 0 8-15,0 0-4 0,0 0 3 16,0 0-3-16,0 0 2 16,0 0 2-16,0 0-15 15,0 0 16 1,0 0-13-16,0 0 16 0,0 0-11 15,0 0 7-15,0 0-6 16,0 0 5-16,0 0 2 16,0 0-9-16,0 0 9 15,0 0-10-15,0 0 14 16,0 0-12-16,0 0 8 16,0 0-6-16,0 0 5 15,0 0-4-15,0 0 0 16,0 0 6-16,0 0-16 0,0 0 13 15,0 0-12-15,0 0 8 16,0 0-65-16,-5 0-62 16,-19 11-236-1</inkml:trace>
  <inkml:trace contextRef="#ctx0" brushRef="#br0" timeOffset="163408.23">14864 13289 509 0,'0'-5'5'16,"0"1"9"-16,0 3 42 16,-1 1 8-16,1 0-23 15,-2 0-15-15,2 0-13 16,-2 0-8-16,2 0 3 15,0 0-6-15,-2 0 7 16,2 0-10-16,-1 0 9 16,1 0-8-16,0 0 8 0,0 0-4 15,0 0 0-15,0 0 3 16,0 0-13-16,0 0 12 16,0 0-12-16,0 0 23 15,0 0-15-15,0 0 4 16,0 0-3-16,0 0 3 15,0 0 2-15,0 0-9 16,0 0 1-16,0 0-8 16,0 0 15-16,0 0-15 15,0 0 11-15,0 0-17 16,-9 0-15-16,-7 10-65 16,-4 13-57-16,-7 1-107 0</inkml:trace>
  <inkml:trace contextRef="#ctx0" brushRef="#br0" timeOffset="164600.29">15651 12132 417 0,'-34'-5'22'0,"13"-3"14"16,7 4 50-16,4 0-34 15,4 2-9-15,5-2-13 16,1 3-23-16,0 1-3 16,0-1-12-16,22-2 8 0,8-6-4 15,8 1 10 1,4-3-8-16,-5 1 6 16,-4 3-4-16,-9 1 2 15,-11 5 1-15,-4 0-14 0,-9 1 17 16,0 0-18-16,0 0 7 15,-6 0-33-15,-12 0-64 16,-10 6-54-16,-2-2-130 16</inkml:trace>
  <inkml:trace contextRef="#ctx0" brushRef="#br0" timeOffset="164854.59">15617 11991 359 0,'0'-4'34'0,"0"3"-23"15,0 1 35-15,0 0 6 16,0 0-24-16,0 0-5 16,0 0-20-16,4 4-3 0,11 15 9 15,0 9 20-15,0 6-7 16,-2 4-16-16,3-1 5 16,-4-4-15-16,1-8 12 15,-5-7-9-15,-5-8 4 16,0-6-3-16,-3-3 2 15,0 1 0-15,0-2 0 16,2 0-22-16,-2 0-56 16,0-10-84-16</inkml:trace>
  <inkml:trace contextRef="#ctx0" brushRef="#br0" timeOffset="167160.01">16135 11919 233 0,'-9'-4'15'0,"6"1"34"16,3 2-13-16,0 0-6 16,0 1-13-16,0 0-11 15,0-2 5 1,0 2 1-16,0 0 4 0,0 0 6 16,0 0-11-16,0 0 16 15,0 0-13-15,0 0 5 16,0 0-13-16,0 0 1 15,0 0-7-15,0 0 2 16,0 0 1-16,0 0-11 16,0 0 9-16,0 0-8 15,0 0 11-15,0 0-6 0,0 0 2 16,0 0-21-16,-3 0-53 16,-3 0-80-1</inkml:trace>
  <inkml:trace contextRef="#ctx0" brushRef="#br0" timeOffset="168592.02">15932 11847 441 0,'-6'-6'9'0,"6"6"31"16,-1 0 11-16,1 0-26 16,0 0-15-16,0 0-8 15,0 2 12-15,0 17-8 16,0 8 38-16,0 5-20 15,0 0-5-15,0-2-10 16,0-1-5-16,3-1 2 16,3-3-11-16,-1-7 7 15,2-1-8-15,0-7 13 16,-2-5-11-16,1-2 4 0,-1-3-4 16,-2 0 1-16,6 0-9 15,3-18-2-15,5-11 14 16,-2-7-21-16,-5-3 13 15,-4 2 1-15,-6 6 8 16,0 4-6-16,0 12 11 16,0 8 1-16,0 6-1 15,0 1 7-15,0 0-20 16,0 2 3-16,7 15-13 16,8 8 26-16,-1 0-4 15,5-1-1-15,1-4-5 16,0-1 4-16,-1-6 1 15,-5-4-8-15,-3-5 4 0,-3-3-4 16,-2-1 7-16,0 0-5 16,2-18 5-16,1-15 2 15,-3-9 1-15,-6-1-4 16,0 4 0-16,-14 6 2 16,2 7-12-16,2 8 9 15,1 8-7-15,5 8 14 16,2 2-14-16,2 0-10 15,0 12-102-15,0 8 0 16,0 1-173-16</inkml:trace>
  <inkml:trace contextRef="#ctx0" brushRef="#br0" timeOffset="169010.89">16470 11807 562 0,'0'0'15'0,"-5"0"-9"16,-2 0-5-16,1-2 15 15,0-4-15-15,-1 0 5 16,-7-1-7-16,1-1-7 0,-5-1 4 15,1 4-7-15,0-1 13 16,5 3-10 0,4 2 16-16,4 1-10 15,4 0 9-15,0 3-13 0,0 25-1 16,0 15 18-16,0 15 1 16,7 3-2-16,5 2-8 15,0-8 9-15,3-8-5 16,0-9 3-16,-3-11-8 15,-2-10 3-15,-4-7-4 16,3-4 4-16,2-6-1 16,6 0-8-16,7-13 11 15,8-7-8-15,-2 0-41 16,-10 2-133-16</inkml:trace>
  <inkml:trace contextRef="#ctx0" brushRef="#br0" timeOffset="169499.58">16579 11833 450 0,'0'-7'34'0,"0"2"-28"16,1-1 37-16,12-1-25 16,6 2-19-16,3-1 4 15,-2 6-7-15,-4 0 6 16,-5 14-10-16,-8 16 13 15,-3 9-3-15,0 3 19 16,0 0 7-16,-4-9-5 0,4-8-4 16,0-6-16-1,0-6 10-15,9-5-13 16,10-4 3-16,5-4-1 16,7-2 4-16,2-25-4 0,-3-11 5 15,-6-4-12-15,-11-3-27 16,-13 5 3-16,0 3 7 15,-16 9 29-15,-5 6-9 16,1 6 7-16,3 8-5 16,2 5 1-16,1 3-26 15,4 0-143-15</inkml:trace>
  <inkml:trace contextRef="#ctx0" brushRef="#br0" timeOffset="169819.73">16889 11594 536 0,'0'-6'35'0,"11"2"-66"16,13 4 22-16,7 0 11 16,-2 13-4-16,3 15-14 15,-9 6 8-15,-2 8-6 16,-6 3 17-16,-5 1-6 15,-4-1 8-15,-3-2 6 16,-2-7 21-16,-1-5 0 16,0-9-6-16,0-8 4 15,0-6-8-15,0-3 11 16,0-4-2-16,0-1 3 0,-1 0-18 16,-14 0 0-16,-9 0-4 15,-7 0-15-15,-3 1-22 16,-1 11-70-16,-5 0-80 15</inkml:trace>
  <inkml:trace contextRef="#ctx0" brushRef="#br0" timeOffset="171147.42">15956 12377 80 0,'0'-6'238'15,"0"3"-195"-15,0 3 46 16,0-3-32-16,0 2-15 16,0 1-32-16,0 0 18 15,0 0-9-15,0 0 2 16,0 0-5-16,0 0-4 0,0 0-1 15,0 0-15 1,0 0 7-16,11 0-12 16,11-2 17-16,6 0-7 15,3-5 5-15,5-3-1 0,4-4 2 16,2 2-1-16,-2-1-2 16,3-1 0-16,-2 3-12 15,-2 0 16-15,2 0-12 16,4 0 11-16,5 0-11 15,1-3 9-15,9 0-8 16,-1-2 5-16,1 2 2 16,-1-2-11-16,-5 1 9 0,-5 4-8 15,-4 3 12-15,-6 2-9 16,-7 4 6 0,0 2-5-16,-3 0 3 15,-2 0 0-15,0 0 0 0,-2 0 2 16,-7 0-13-16,0 0 16 15,-4 0-12-15,-4 0 11 16,-1 0-9-16,-5 0 9 16,-2-1-6-16,-1 1 3 15,-1 0 4-15,0 0-14 16,0 0 12-16,0 0-11 16,0 0 16-16,0 0-12 15,-1 0 2-15,-14 0-3 16,-11 1 2-16,-12 9-1 15,-8 2-2-15,-8 2 5 16,-7 0-11-16,-7 3 16 16,-9-2-10-16,-3 0 13 0,0 1-12 15,4-7 9-15,7 1-4 16,5-1 3-16,3-2 0 16,4-1-10-16,1 0 10 15,2 0-6-15,6-4 20 16,6 3-10-16,6-1 7 15,8-1-6-15,5 1 9 16,5-1-10-16,5-2 1 16,5 1 7-16,4-2-18 15,4 0 15-15,0 0-13 16,0 0 11-16,0 0-11 16,0 0 5-16,0 0-6 0,0 0 3 15,0 0 2-15,0 0-11 16,0 0 9-16,-12 1-12 15,-4 4 15-15,-7 7-10 16,-2 0 9-16,-1 2-5 16,4-5 3-16,6-1 0 15,4-3-1-15,6-3 3 16,4-1-15-16,1-1 17 16,1 0-13-16,0 0 13 15,0 0-12-15,0 0 8 16,0 0-8-16,0 0 7 15,0 0-2-15,0 0-7 16,1 0 5-16,7 0-12 0,7 1 19 16,3 3-23-16,3 1-14 15,5-4-12-15,-1 2-16 16,-3-3-74-16,-5 0-333 16</inkml:trace>
  <inkml:trace contextRef="#ctx0" brushRef="#br0" timeOffset="171796.01">15288 15825 416 0,'-155'0'-17'0,"10"-18"-19"15,10-52-120-15</inkml:trace>
  <inkml:trace contextRef="#ctx0" brushRef="#br0" timeOffset="185871.09">1178 8369 437 0,'0'-13'54'0,"0"4"-45"16,0 8 40-16,0 1 11 16,0 0-16-16,0 0-25 15,0 0-5-15,0 0-1 0,0 0-5 16,0 0-6 0,0 16-9-16,7 19 13 15,6 18 10-15,7 14 6 16,-2 5-13-16,-1-8-4 0,-1-6-4 15,-2-9 1-15,-5-13-2 16,-3-10-1-16,-3-11 4 16,-3-9-6-16,3-3 6 15,-3-3-2-15,0 1 3 16,-10-1-4-16,-17 0-10 16,-9 0-19-16,-6-1 7 15,2-16 16-15,3-1 0 16,4 3 8-16,13 6 1 15,4 4 12-15,9 5 0 16,-2 0 1-16,3 14-10 16,0 22-4-16,0 13-2 0,3 2 0 15,3-9 1-15,0-12-2 16,3-10-1-16,9-5 2 16,-6-6-2-16,3-4 1 15,-3-3 2-15,5-2-2 16,3 0 1-16,13-2 0 15,7-16 0-15,7-7 5 16,4-10-16-16,-3 0-26 16,-3 2-24-16,-6 11-65 15,-17 8-137-15</inkml:trace>
  <inkml:trace contextRef="#ctx0" brushRef="#br0" timeOffset="186164.95">1505 8606 644 0,'-10'-2'20'16,"2"2"16"-16,5 0 23 16,3 10-36-16,0 34-22 15,0 20 0-15,0 25 7 16,15 10-6-16,3 4 2 15,4-2-2-15,-1-3 1 16,-1-12-3-16,-3-9 3 16,-4-13-2-16,-7-10 0 0,-4-11-1 15,-2-14-9-15,0-9-5 16,0-11-14-16,-10-9-13 16,-4-29-51-16,-6-33-156 15</inkml:trace>
  <inkml:trace contextRef="#ctx0" brushRef="#br0" timeOffset="186395.33">1426 8622 613 0,'11'0'0'16,"7"0"-16"-16,11 0 21 16,10 17 32-16,9 9-22 0,-5 10-13 15,-5 12 2-15,-15 6-6 16,-14 1 7-16,-9 0-1 15,-15-5 7 1,-22-6 5-16,-7-9 14 0,2-7 0 16,1-10-18-16,11-10-5 15,14-5-7-15,15-3-8 16,2-1-67-16,27-23-119 16</inkml:trace>
  <inkml:trace contextRef="#ctx0" brushRef="#br0" timeOffset="186986.99">1970 8503 498 0,'3'-7'68'16,"-2"-1"-67"-16,1-1 19 15,-1 0 20-15,-1-3-19 16,0 0-13-16,-4-2-2 16,-17-1-2-16,-5 2 0 15,-7 6-2-15,0 7 6 16,-1 0-1-16,5 4 8 0,7 9-2 15,2 6 0-15,7 12-6 16,3 12-3 0,5 15 3-16,5 14 0 15,0 4-1-15,5-1-3 0,11-9 1 16,1-13-7-16,2-14 5 16,0-15-1-16,-6-10-1 15,-3-6 0-15,0-7-3 16,2 1 2-16,1-2 1 15,4 0 3-15,-2 0-17 16,2-3-34-16,-1-11-18 16,-3-7-34-16,-7-5-109 15</inkml:trace>
  <inkml:trace contextRef="#ctx0" brushRef="#br0" timeOffset="187287.19">1997 8697 114 0,'13'-15'330'0,"-1"4"-327"0,0 4 8 15,-1 4 34-15,-1 3-11 16,-1 0-14-16,4 9-4 16,-3 11-11-16,0 7 18 15,-4 3-7-15,0 1-3 16,4-3-6-16,2-8-5 16,5-3-1-16,2-4 0 15,4-4 2-15,1-3-2 16,1-6 3-16,-5 0-3 15,-5 0 3-15,-3-7-3 16,-9-6 5-16,-3-7-3 16,0-10 5-16,-6-8-5 0,-8-4-1 15,-4 6-1-15,2 8-3 16,3 10 4-16,1 10-20 16,-2 8-51-16,1 0-93 15</inkml:trace>
  <inkml:trace contextRef="#ctx0" brushRef="#br0" timeOffset="187647.76">2274 8464 586 0,'0'-8'18'0,"9"-2"-27"15,14-5 10-15,6-2 0 0,5 0 4 16,2 6-3-16,-8 7-4 15,-4 4 0-15,-3 0-2 16,-6 19-1-16,-6 12 0 16,1 11 9-16,-1 8 11 15,-2 7 3-15,1 1 6 16,2-2-9-16,-1-6-6 16,-1-7-5-16,-2-9-3 15,-2-6 0-15,-4-7 2 16,0-3-1-16,-7 0 15 15,-11-4 5-15,-9-3 8 16,-7-4-14-16,-2-6-5 0,-3-1-5 16,4 0-5-16,5 0 1 15,12-8-10-15,11 1-32 16,7-5-61-16,16-5-152 16</inkml:trace>
  <inkml:trace contextRef="#ctx0" brushRef="#br0" timeOffset="188451.07">2904 8443 497 0,'0'0'23'15,"-9"0"35"-15,-3-1 3 16,-6 1-36-16,6-3-13 16,-3 0-7-16,0-1 0 15,-4-2-4-15,-2-2 2 16,-3-4-3-16,-1-2 0 0,4-2 1 16,2 4-3-1,10 4 6-15,0 3-1 0,7 5 11 16,2 0-9-1,0 0-1-15,0 0-13 0,0 23-6 16,5 14 13-16,4 22 9 16,-3 16 1-16,1 4-8 15,-2-2 2-15,-1-9-1 16,1-16-1-16,-4-12 1 16,1-16-1-16,-1-9 0 15,1-9 4-15,-1-5 1 16,1-1-3-16,5 0-1 0,5 0-8 15,6 0 11-15,6 0-1 16,6 0-1 0,-4 4-2-16,1-1 0 15,-3 3 0-15,-12-1 0 0,-2-1 1 16,-7 1-2-16,-3-4 1 16,0 1 1-16,0-2 6 15,0 0-6-15,0 1-7 16,0-1-39-16,0 0-68 15,3-13-298-15</inkml:trace>
  <inkml:trace contextRef="#ctx0" brushRef="#br0" timeOffset="188923.57">2947 8590 393 0,'-5'-1'61'0,"1"0"0"16,3 1 31 0,1 0-36-16,0 0-28 0,-2 0-6 15,2 0-1-15,0 0-7 16,0 0-9-16,0 0-7 16,0 0 5-16,0 0-4 15,0 0 2-15,0 0-4 16,0 0 3-16,0 0 1 15,0 0-2-15,0 0 3 16,0 0-5-16,0 0 1 16,0 0-4-16,0 0-2 15,0 0-2-15,0 0 0 16,0 0-8-16,0 1-11 16,0 7-8-16,0 6 7 15,0 1-83-15,0-4-52 0</inkml:trace>
  <inkml:trace contextRef="#ctx0" brushRef="#br0" timeOffset="190103.62">2981 8596 350 0,'-10'0'139'0,"1"0"-119"0,1 0 41 16,2 0 6 0,0 0-33-16,-2 8-22 15,-3 10-2-15,5 5-1 0,0 8 2 16,2-1-5-16,4-1 4 16,0 1-10-16,0-3 4 15,10-5-5-15,5-3 0 16,4-8-3-16,5-4 1 15,2-7 1-15,-1 0-13 16,0-12 6-16,-3-14 7 16,-8-11 0-16,-4 1 1 15,-10-1 2-15,0 6-2 16,-4 2 5-16,-13 7-2 16,-3 5 0-16,-7 5 1 15,3 7-3-15,0 3 2 16,2 2-10-16,7 0 7 0,8 0-6 15,7 2-26-15,0 1-33 16,8-3-80-16,9 0-113 16</inkml:trace>
  <inkml:trace contextRef="#ctx0" brushRef="#br0" timeOffset="190535.45">3136 8379 486 0,'3'-2'63'0,"6"0"-75"16,12-1 8-16,7-1 7 16,8 3 4-16,-2-1-6 15,5 2 4-15,-9 0-4 16,-5 0-2-16,-9 0 2 15,-4 7-6-15,-6 6 5 16,-1 9-3-16,-1 7 22 16,-4 11 14-16,1 8-2 15,1 4-9-15,1 4-9 16,1-1-3-16,3 0-5 16,0-8-3-16,0-5 0 15,-1-6-2-15,-1-11-1 0,-5-3 4 16,0-8-3-16,0-4 3 15,-18-2 6-15,-5-4-2 16,-12-2 4-16,-1-2 7 16,-3 0-4-16,2 0-10 15,7 0-2-15,2 0-4 16,9 0 2-16,8 0-40 16,10 0-44-16,1 0-159 15</inkml:trace>
  <inkml:trace contextRef="#ctx0" brushRef="#br0" timeOffset="193739.26">3574 8546 444 0,'-12'0'12'15,"-3"0"21"-15,12 0 16 16,3 0-15-16,0 0-28 15,0 0-7-15,0 0 0 16,0 0-2-16,0 0 3 16,0 0-1-16,0 0 5 15,0 0 4-15,0 0 3 16,0 0 3-16,0 0-1 16,0 0-1-16,0 0-8 15,0 0 0-15,0 0-6 0,0 0 5 16,0 0-2-16,0 0 5 15,0 0-3-15,0 0 1 16,0 0 3-16,0 0-1 16,0 0 0-16,0 0-4 15,0 0 3-15,0 0-4 16,0 0 4-16,0 0-7 16,0 0 4-16,0 0-5 15,0 0-1-15,0 0 0 16,6 0-2-16,9 0 10 15,0 0-6-15,1-3 5 16,5 0-2-16,1-2 4 0,-1 1-7 16,4-1 3-16,-5 3 1 15,-4-1-3-15,1 2 1 16,-4-1-1-16,-2 2 3 16,-7-1-4-16,2 1 4 15,-6 0-2-15,4-2 1 16,-4 2 0-16,0 0-2 15,0 0 3-15,0 0-5 16,0 0-13-16,0 2-41 16,-4 12-105-16,-9 0-129 15</inkml:trace>
  <inkml:trace contextRef="#ctx0" brushRef="#br0" timeOffset="194167.15">3578 8708 318 0,'-1'2'139'16,"-1"-2"-122"-16,2 0 6 15,0 0 4-15,0 0-11 16,0 0-14-16,0 0-5 15,0 0 8-15,0 0 4 0,0 0 10 16,10 0 11-16,0-2-7 16,0-3-9-16,9 1-10 15,1-5-1-15,2 0-2 16,6-1 2-16,-4 0-4 16,-3 3 3-16,2 0-2 15,-6 5 3-15,-2-1-5 16,-3 0 3-16,-6 3-1 15,-3 0 0-15,-3 0 1 16,0 0 0-16,0 0 2 16,0 0 7-16,0 0 15 15,0 0-9-15,0 0-9 16,0 0-3-16,0 0-4 0,0 0-7 16,3 4-64-16,-3 3-125 15</inkml:trace>
  <inkml:trace contextRef="#ctx0" brushRef="#br0" timeOffset="196207.8">9996 15716 198 0,'-10'3'-12'0,"6"-3"5"15,1 0 38-15,3 0 23 16,0 0-19-16,0 0 5 15,0 0 9-15,0 0-8 0,-1 0-10 16,-4 0-17-16,1 0-9 16,-1 0-8-16,-2 0-42 15,6 0 8 1,-1 0-16-16,2 0 1 0,0 0-15 16,0 0 28-16,0 0 34 15,0 0 0-15,0 0 13 16,0 0 32-16,0 0 49 15,0 0-14-15,0 0-4 16,0 0-23-16,0 0-2 16,0 0-16-16,0 0-9 15,0 0-13-15,0 0-5 16,0 0-3-16,0 0 2 0,0 0-2 16,0 0 1-16,0 0-1 15,0 0 2 1,0 0 3-16,0 0 3 15,0 0 6-15,0 0-6 0,0 0-4 16,0 0 1-16,0 0-1 16,0 0 0-16,0 0-2 15,0 0 7-15,-1 0-2 16,-5 0 3-16,-2 0 1 16,-3 0-10-16,0-4 0 15,0 0 0-15,0 1-1 16,-1 0 2-16,3 2 1 0,0-2-2 15,4 1 2 1,1-1-4-16,-2 0 3 16,0 0-1-16,0 2 0 15,-1-2-1-15,2 0 0 0,-1-1 3 16,1 0-7-16,-2 1 8 16,0-4-8-16,-2-4 4 15,-2-2-2-15,1-2-2 16,-4-3 6-16,3 1-1 15,-4-2-2-15,-3 1 1 16,1 1 2-16,-3 0-4 16,2 1 4-16,-2-1-3 15,1-2 2-15,4 0-2 16,0-8-3-16,2-2-10 16,4-10-11-16,2-3 9 15,1-2-3-15,-2 2 8 16,0 5 4-16,-2 9 8 0,1 4-2 15,2 6 3-15,1 4-3 16,0 4 1-16,6-1-4 16,0-4-11-16,7-6-29 15,14-7-13-15,11-6 3 16,-6 0 13-16,6 1-23 16,-12 2-17-16,1 7 22 15,-7 6 29-15,-4 6 15 16,0-1 2-16,4 3 4 15,2 1 4-15,2-2-42 16</inkml:trace>
  <inkml:trace contextRef="#ctx0" brushRef="#br0" timeOffset="199026.54">2016 9749 427 0,'-16'-5'75'0,"10"1"-67"16,6 4 38-16,0 0-8 15,0 0-11-15,0 0-25 0,0-1-7 16,3-3-1-16,16-3 0 15,14-4 12-15,10-7-1 16,10-9 3-16,12-5-6 16,5-2 1-16,0-1 0 15,-3 1-3-15,-8 8 1 16,-14 4-3-16,-14 8 3 16,-10 8-2-16,-12 5 3 15,-5 1-6-15,-4 0-1 16,0 0 1-16,2 7 6 15,-1 7 9-15,1 7 2 16,-2-2-6-16,0-4-6 16,0 2 5-16,-6-2-4 0,-10 2 3 15,-7 7-4 1,-8 3-7-16,-11 4-69 16,-7 2-120-16</inkml:trace>
  <inkml:trace contextRef="#ctx0" brushRef="#br0" timeOffset="199746.46">1976 9831 504 0,'0'-2'80'0,"0"1"-88"16,3-1 3-16,12 1 6 0,3 1 1 16,8 0 3-16,6 0-1 15,-2 8-3-15,2 14-1 16,-3 10 0-16,-3 13-1 16,-6 13 4-16,-11 2-3 15,-6 0 1-15,-3-7-17 16,0-8 11-16,-5-5 0 15,-10-10 8-15,-1-9 0 16,-3-4-3-16,0-5 16 16,2-2 6-16,-2-1 11 15,10-5-6-15,1-2-1 16,5 0-2-16,1-1-8 16,2-1-5-16,0 0-12 0,0 0-1 15,0 0-8-15,0 2 1 16,13 5-5-16,16 0 16 15,6-3-6-15,12-4-1 16,1 0 5-16,7-16-1 16,5-9 1-16,1-7-3 15,3-2 5-15,-3-1-1 16,3 3 0-16,-6 8-1 16,-9 3-5-16,-10 7-8 15,-11 7 8-15,-7 2 3 16,-12 2 2-16,-5 3 0 15,-4 0-1-15,0 0 3 0,2 0-1 16,-2 0 3-16,0 0 1 16,0 0 7-16,0 0 8 15,0 0-5-15,0 0 3 16,0 0-4-16,0 0 3 16,0 0 1-16,-2-7 4 15,-14-3-4-15,-5-4-10 16,-6-5-8-16,-1 1-1 15,0 0 1-15,1 5-5 16,9 5-5-16,3 2-19 16,14 6-29-16,1 0-42 15,0 0-289-15</inkml:trace>
  <inkml:trace contextRef="#ctx0" brushRef="#br0" timeOffset="200976.62">9909 15854 3 0,'11'-7'-3'0,"0"-2"3"16</inkml:trace>
  <inkml:trace contextRef="#ctx0" brushRef="#br0" timeOffset="201179.08">9909 15854 107 0,'77'-53'6'0,"-77"53"-5"0,0 0 8 16,3 0 9-16,-3 0-6 16,0 0 25-16,0 0 16 15,0 0-1-15,0 0-19 16,0 0-9-16,0 0-11 16,0 0-13-16,0 0 3 15,0 0-26-15,0 0-113 16</inkml:trace>
  <inkml:trace contextRef="#ctx0" brushRef="#br0" timeOffset="202500.63">10018 15704 225 0,'0'-5'-13'15,"-3"0"24"-15,-1 2 27 16,2 1-2-16,1 2-1 16,1 0 0-16,0 0-15 15,-2 0 3-15,2 0 11 16,-1 0 8-16,-1 0 7 0,1 0-6 15,-4 0-10-15,-3 0-17 16,5 0-7-16,-4 0-2 16,3 0-4-16,-1 0 0 15,1 0 0-15,0 0-1 16,1-2 0-16,-2 2-1 16,-2-1 4-16,-1-2-2 15,-3-1 2-15,0 0-3 16,-3 1 1-16,0-4-2 15,2 1 0-15,-2-1 7 16,2-2 0-16,-1 2-4 16,3-3-2-16,-6 2 2 15,5-2-4-15,-1 1 4 0,-1-3-4 16,-1 0 1-16,-5-2 2 16,1-2-2-1,0 0 3-15,1 0-4 16,6 0 10-16,-1 1-9 0,1-2 2 15,-1 1-3-15,3 0 2 16,6 2-3-16,0-1 0 16,2-3 2-16,1-3-1 15,0-3 1-15,0 2-3 16,0 2 4-16,0 0-3 16,0 2 2-16,0 1-1 15,0 3 2-15,0 2-2 0,0-1-1 16,3 2 2-16,1-1-2 15,2-4 1-15,-3 2 0 16,5-2 1 0,-4 0 0-16,1 2-1 0,-2 3-1 15,-3 2 2-15,1 3 0 16,-1 2-3-16,0 2 4 16,0 2-3-16,0-1 3 15,0-1-4-15,2 2 4 16,-1 0-4-16,2-1 1 15,3-6 0-15,9-2-1 16,2-1 2-16,2-4-1 16,-1 3 1-16,-2 0-1 0,-1 0 3 15,1 1-3 1,-2 0 2-16,-1-1-2 16,-2 4 0-16,-1 0 2 15,-1 0-3-15,3 0 3 0,3 2-4 16,-2-1 4-16,0-1-2 15,1 3 1-15,-3 0-2 16,8-1 0-16,-2 3 2 16,-2-2 1-16,5-2-2 15,-4-1 0-15,5 1 2 16,0-2-2-16,-2 4 3 16,1 0-4-16,2 2 1 0,0 1 0 15,4 0-1-15,0 1 1 16,0 0-1-1,-3 0 3-15,-1 0-4 16,-2 0 4-16,-3 0-4 0,1 1 4 16,-6 2-3-16,4 1 3 15,-3 1-3-15,1 1 0 16,-2 4-1-16,2 3-1 16,-3 6 2-16,-1 4 0 15,1 8 3-15,-4 7 0 16,-2 2-1-16,4 2 1 15,-4-3-2-15,1-7 1 16,0-3 1-16,-1-3-2 16,-1-4 0-16,0-1 3 15,-4-1-4-15,0 1 4 16,0 6-1-16,-19 7 0 16,-1 2-2-16,-7 3 2 0,-1-3 3 15,2-2-6-15,2-7 4 16,2-4-3-16,4-4 4 15,2-7-3-15,0 1 2 16,-1-4-6-16,-2 1-16 16,-5-2-19-16,-2-3-52 15,0-5-207-15</inkml:trace>
  <inkml:trace contextRef="#ctx0" brushRef="#br0" timeOffset="202843.7">9889 15343 655 0,'-6'-2'1'16,"1"2"13"-16,4-2 26 15,1 2-27-15,0-1-21 16,0 1-3-16,9 0-32 15,11 0-40-15,-2 0-25 16,0 0-197-16</inkml:trace>
  <inkml:trace contextRef="#ctx0" brushRef="#br0" timeOffset="203108.02">10370 15337 631 0,'0'-1'24'0,"0"-1"-14"15,0 2 35-15,0 0-16 16,0 0-25-16,0-1-8 15,0 1-7-15,6 0-34 16,0 0-44-16,-3 6-56 16,-3 4-157-16</inkml:trace>
  <inkml:trace contextRef="#ctx0" brushRef="#br0" timeOffset="204883.58">13019 14689 94 0,'2'0'26'0,"-2"0"12"15,0 0 44-15,0 0-11 16,0 0-35-16,0 0-5 16,0 0-21-16,0 0-9 15,0 0-6-15,0 0-10 16,1 0-2-16,1 0-1 0,-1 0 4 15,-1 0-8-15,0 0 9 16,0 0 15-16,0 0 6 16,0 0 5-16,0 0 1 15,0 0 2-15,2 0-6 16,-2 0 2-16,0 0-11 16,0 0-3-16,0 0 3 15,3 0 2-15,-3-3-3 16,4-2 1-16,-4-1 7 15,0 2 46-15,0 1-15 16,0 0 3-16,-6 1 8 16,-3-3-13-16,3 3-15 15,-1 0 9-15,2 2-6 0,-1 0-15 16,0 0-5-16,-5 11-2 16,3 7-2-16,1 5 1 15,2 3-2-15,5 1 2 16,0-2-3-16,3 0 2 15,11-2-2-15,8 0 0 16,3-5 1-16,5-4-2 16,4-9 0-16,0-5-16 15,-2 0 7-15,-4-12-8 16,-10-5-4-16,-12 0 11 16,-6 1 8-16,0 2 7 15,-13-2 4-15,-9 2 8 0,-3 0 1 16,0 2 1-16,3 2-4 15,5 2-5 1,5 4-4-16,6 2-2 16,5 2-4-16,1 0 1 0,0 0-35 15,13 3-88-15,13 5-20 16</inkml:trace>
  <inkml:trace contextRef="#ctx0" brushRef="#br0" timeOffset="205109.5">13503 14686 655 0,'-7'0'32'0,"1"0"-20"16,3 0 22-16,-6 9-16 15,-4 16-23-15,-1 11 8 0,-2 8-5 16,4 4-3-16,0-2-26 15,0-6-8-15,-3-8-29 16,0-7-27-16,2-18-39 16,-1-7-141-16</inkml:trace>
  <inkml:trace contextRef="#ctx0" brushRef="#br0" timeOffset="205280.03">13283 14692 572 0,'0'-2'2'15,"0"2"7"-15,1 0 2 16,22 6-8-16,8 11 37 0,5 4-15 16,10 1-21-16,-6 1-2 15,-1 0-2-15,-5-2 0 16,-7-1-7-16,-6-3-64 16,-15-3-99-16</inkml:trace>
  <inkml:trace contextRef="#ctx0" brushRef="#br0" timeOffset="206391.94">13034 14963 302 0,'-10'0'6'16,"4"0"32"-16,-2-5 9 16,4-1 3-16,1 0-3 15,1 2 3-15,-2-1 2 16,1 1-3-16,0-1-14 0,1 3 2 15,2 2-9-15,0 0-10 16,0 0-16-16,0 0-1 16,0 0-12-16,20 0-3 15,13 0 10-15,10 0 4 16,-2 0-2-16,-3 1-7 16,-4 0-14-16,-12 2 4 15,-7-1-3-15,-7 1-6 16,-7-2 18-16,-1 0 5 15,0-1 6-15,-6 0 2 16,-15 0 7-16,-5 0-6 16,-4 0-4-16,0 0 11 15,-1 0-6-15,-2 0 4 0,2 0 3 16,-1 0-7-16,6 0 0 16,6 0-2-16,7 0 0 15,7 0-2 1,3 0 2-16,3 0 0 0,0 0 0 15,0 0-5-15,0 0-1 16,0 0-3-16,4 0-1 16,9 0 7-16,6 1 0 15,7 4 3-15,3-1-4 16,2-4 5-16,3 0-4 16,-3 0 2-16,-2 0-2 15,-7 0 1-15,-7 0-1 0,-6 0-1 16,-6 0 1-16,-3 0 0 15,0 0 3-15,0 0-2 16,0 0 6-16,0 0-1 16,0 0 2-16,0 0-10 15,0 0-37-15,0 3-46 16,3-2-246-16</inkml:trace>
  <inkml:trace contextRef="#ctx0" brushRef="#br0" timeOffset="208639.61">13462 15080 439 0,'0'-6'6'15,"-3"3"39"-15,-1 0-7 0,1 0-25 16,3 3 2-16,0-2-1 15,0 2-1-15,0 0-2 16,-1 0 3-16,1 0 3 16,0 0 4-16,-2 0 0 15,2 0-1-15,-3 0 3 16,3 0-10-16,0 0 0 16,0 0-3-16,0 0-3 0,0 0-8 15,0 0 0-15,0 0-1 16,11-5-3-1,13-5 0-15,12-4 5 16,1-1 5-16,2 0-7 0,-2 3 1 16,-12 6-8-16,-1 1 0 15,-9 2-3-15,-9 1 4 16,-2 2 4-16,-4 0 3 16,0 0 3-16,0 0-3 15,0 0 5-15,0 0-6 16,0 0-1-16,-12 1 4 15,-12 6 0-15,-5 3 2 16,-4 0-3-16,2-2 3 16,-1-4-3-16,4 3 2 15,-2-1-2-15,8-5 2 16,4 0 2-16,3-1 1 16,8 0 5-16,2 0-3 0,2 0 5 15,-1 0-6-15,4 0 0 16,0 0-1-16,0 0 0 15,0 0-6-15,0 0-2 16,0 0-1-16,0 0 1 16,13 0-3-16,11-1 2 15,13-6 9-15,7-7-3 16,2 0 1-16,-2 0-3 16,-5-1 1-16,-6 5-2 15,-8 0 3-15,-9 2-3 16,-6 4 0-16,-6 3 1 15,-2-1-3-15,-2 2 7 0,0 0-3 16,0 0 4-16,0 0-2 16,0 0 0-16,0 0-16 15,0 0-44-15,-3 3-55 16,0 5-247-16</inkml:trace>
  <inkml:trace contextRef="#ctx0" brushRef="#br0" timeOffset="-210400.16">2971 9550 177 0,'-6'1'93'16,"6"-1"-74"-16,0 0 4 0,0 0-9 16,0 0-13-1,0 0 2-15,0 0-3 16,0 2 2-16,0-2 4 15,0 0 0-15,0 0-6 0,0 0-52 16,0 0-132-16</inkml:trace>
  <inkml:trace contextRef="#ctx0" brushRef="#br0" timeOffset="-208797.24">2859 9755 41 0,'-6'5'-8'16,"-1"-2"3"-16,-1 2 1 15,2-2 10-15,0-3 15 0,0 0 23 16,-1 0 14-16,1 0-12 15,0-2-12-15,-3-2-9 16,3 0 5-16,2 0-2 16,1 2-2-16,1-2 5 15,1 3 17-15,-1 0-2 16,1-1-5-16,-1 2 8 16,-1 0-6-16,3 0-6 0,0 0-14 15,0 0-10-15,0 0-7 16,0 0-5-1,0 0-4-15,0 0-4 16,0 14-6-16,0 15 16 0,0 13-2 16,5 1 1-16,-1-3-1 15,1-4-3-15,-1-11 4 16,2-4-4-16,-3-8 4 16,0-9-6-16,-3-4-1 15,0 0-2-15,0 0 3 16,0-9-1-16,0-17-2 15,-3-10-17-15,0-8 15 16,3-6 6-16,0 1-1 16,0 4 0-16,6 3 1 15,9 10 4-15,4 4-3 16,-1 10-2-16,0 9 3 16,0 9-3-16,-2 0-7 0,2 17 3 15,-4 12 9-15,0 10 3 16,-3-1 0-16,-5-5-3 15,0-7-2-15,-2-10 2 16,-1-8-1-16,-3-4 0 16,0-4 2-16,0 0 6 15,0 0 5-15,0 0 4 16,0-12-10-16,3-19-12 16,3-11 2-16,5-4 4 15,5-5 0-15,-1 12-1 16,3 14 0-16,-3 10-5 15,-1 9 3-15,-3 6-6 0,5 0 6 16,-2 20-3-16,0 8 11 16,-3 9-3-16,-5 1 0 15,0-2 2-15,3-8-7 16,-5-9 4-16,-1-5-4 16,2-8 6-16,-5 0-6 15,0-1-6-15,1 1-32 16,1 1-30-16,4-2-38 15,1-5-189-15</inkml:trace>
  <inkml:trace contextRef="#ctx0" brushRef="#br0" timeOffset="-208369.18">3388 9472 576 0,'-26'0'23'0,"3"0"-10"15,3 7 30-15,5 14-14 16,0 12-17-16,5 12-11 16,4 6 2-16,6 3-5 15,0-8 3-15,22-8-2 16,5-11 0-16,6-9-6 16,-2-12-9-16,-3-6-10 15,-4-19 2-15,-3-20 15 16,-6-13-12-16,-13-5 4 0,-2 5 15 15,-14 4 4-15,-13 10 4 16,3 8-2-16,2 8 22 16,7 9 4-16,8 8-18 15,7 5 7-15,0 0-11 16,0 0-14-16,10 8 0 16,11 13 6-16,6 6 4 15,6 2-1-15,-2 1 1 16,3 1-1-16,-4-1-2 15,2 0 0-15,-9-7-1 16,-4-5 1-16,-3-3-3 16,-8-8-21-16,-5-4-73 15,-3-3-21-15,0-8-76 0</inkml:trace>
  <inkml:trace contextRef="#ctx0" brushRef="#br0" timeOffset="-208179.92">3566 9522 404 0,'0'0'130'15,"0"0"-139"-15,9 3-7 16,15 15 37-16,6 10 21 16,4 2-15-16,5 4-9 15,2-6-15-15,-2-2 4 16,-6-5-5-16,-5-6 2 16,-13-1-3-16,-4-6-11 15,-11-2-62-15,0-3-13 0,-18-3 1 16,-12 0-281-16</inkml:trace>
  <inkml:trace contextRef="#ctx0" brushRef="#br0" timeOffset="-207708.8">3814 9412 438 0,'0'-5'49'16,"0"5"-46"-16,0 0 27 16,0 0 24-16,0 0-12 0,-2 0-34 15,-13 19 8 1,-3 24 2-16,-8 16 2 15,0 10-8-15,4 3-1 16,-1-5 2-16,4-8 0 0,3-7-9 16,7-17-1-16,3-12 0 15,3-9-3-15,1-9 1 16,2-3-2-16,0-2-10 16,8-9-73-16,20-33-150 15</inkml:trace>
  <inkml:trace contextRef="#ctx0" brushRef="#br0" timeOffset="-206688.53">3934 9122 233 0,'0'-5'70'0,"0"4"-41"16,0 1 41-16,0 0-16 16,0 0-24-16,0 0-9 15,0 0 7-15,0 0-6 16,0 0-11-16,0 0-7 16,-1 0-5-16,-2 15 1 15,1 10 4-15,-2 7 11 16,3 2-8-16,-1-1 2 15,2 0 4-15,0 4-5 16,0 4-2-16,2 6-6 16,8 11 3-16,0 6 1 15,-1 9-2-15,4 8-2 0,-2 5 1 16,0 4 0-16,0-2 2 16,1-6 0-1,6-10-3-15,-1-15 5 16,0-11-5-16,0-10 5 0,-1-13-5 15,-2-4 0-15,-3-8 0 16,1-4 2-16,-5-3-2 16,0-2 2-16,-7-2-2 15,1 0 2-15,-1 0 1 16,0 0-1-16,0 0 5 16,0 0-3-16,0 0-3 15,0 0-1-15,0 0-26 16,-7 0-113-16</inkml:trace>
  <inkml:trace contextRef="#ctx0" brushRef="#br0" timeOffset="-200605.12">1693 10804 369 0,'0'0'34'0,"-3"0"19"16,1 0-5-16,2 0-11 0,0 0-26 16,0 0-10-16,0 0 1 15,0 0-4-15,0 0 5 16,0 0 3-16,0 0 7 15,0 0-1-15,0 0-1 16,0 0 6-16,0 0-3 16,-1 0-9-16,1 0-5 15,0 0 3-15,0 0-4 16,0 0 1-16,0 0-2 16,0 0 2-16,0 0 2 15,0 0-4-15,0 0 4 16,0 0-6-16,0 0 4 0,0 0-5 15,0 0 5-15,0 0-2 16,0 0 4-16,0 0-2 16,0 6 2-16,0 7-4 15,0 6 11-15,0 7-1 16,0 3-5-16,0 0 1 16,4-2-4-16,5-1 2 15,5-4-3-15,-2-2 2 16,1-4-3-16,3 0 0 15,1-5 1-15,1-6-2 16,-4-1 4-16,-5-4-4 16,1 0 3-16,-4 0 2 15,-2-6 1-15,-1-14 0 0,0-6 1 16,-3-8-3-16,0 0 1 16,0 0-2-1,-3 0 0-15,-7 0 3 0,0 4-6 16,4 2 3-16,-4 6-1 15,6 9 2-15,-1 8-2 16,4 3 1-16,1 2 0 16,0 0-1-16,0 0 1 15,0 0-10-15,0 4-4 16,6 15 6-16,8 6 16 16,2 4 0-16,-2-2-1 15,3-1-2-15,0-3-4 0,2-1 3 16,0-1-6-16,-2-7 3 15,-1 0-2 1,0-9 4-16,-4 1-5 16,-3-3 4-16,0-3-3 0,-6 0-3 15,3 0-18-15,-3-6-56 16,-3-8-71-16</inkml:trace>
  <inkml:trace contextRef="#ctx0" brushRef="#br0" timeOffset="-199745.25">2183 10730 143 0,'0'-5'68'16,"1"2"-67"-16,-1 0 8 16,0-1 52-16,0 0-21 15,0 1-2-15,0 0 27 16,0 2-2-16,0-2-14 16,-7 2-15-16,0 0 3 0,-2 1-22 15,-2-2-15-15,-1 2-4 16,0 0 7-16,2 0-4 15,0 0 2-15,4 0-1 16,3 0 0-16,-2 0-1 16,2 0 1-16,-2 4 3 15,1 2-2-15,-3 5 1 16,1 4 0-16,0 3 5 16,6 3-2-16,0 3 0 15,0-1-1-15,0 1-1 16,0-3-1-16,3 0-2 15,6-5 5-15,-1-3-8 0,-2 1 8 16,2-7-6-16,-3 2 1 16,4 1 0-16,1-3 1 15,0 0-3-15,3 0 2 16,3-2 1-16,-4 0-2 16,1-3 2-16,-6 2-2 15,-2-4 2-15,-2 1-5 16,-3-1-1-16,1 0 4 15,3 0-3-15,1-7 6 16,0-7-2-16,1-3-4 16,3 2-32-16,1 0-20 15,-1 3-27-15,-5 1-62 16</inkml:trace>
  <inkml:trace contextRef="#ctx0" brushRef="#br0" timeOffset="-199457.03">2106 10879 466 0,'0'0'13'15,"0"0"-5"-15,7 0 5 16,5-5-5-16,7-14-9 16,1 0 1-1,5 1 2-15,-3 1-4 0,2 6 2 16,-5 1-3-16,1 4-4 16,-8 1-70-16,-9 4-175 15</inkml:trace>
  <inkml:trace contextRef="#ctx0" brushRef="#br0" timeOffset="-198820.1">2502 10719 256 0,'0'-4'93'0,"0"-1"-50"16,0-1 27-16,-5 3-34 0,-1 1 0 15,0 2-4 1,-4 0-9-16,-2 0 0 16,3 0-8-16,-4 2-12 15,1 7 10-15,2-4-8 0,3 5-1 16,3 5 0-16,1 3 1 15,3 7-5-15,0 0 0 16,0 0 1-16,7-4-3 16,10-4 5-16,-2-5-6 15,7-3 1-15,-4-7 0 16,0-2 2-16,1 0-10 16,-2-3-15-16,-3-20-44 15,-6-3-30-15,-8-6-224 16</inkml:trace>
  <inkml:trace contextRef="#ctx0" brushRef="#br0" timeOffset="-198357.53">2482 10490 481 0,'-7'-2'63'15,"5"2"-64"-15,2 0 10 16,0 6-15-16,2 23-9 15,11 6 27-15,1 12 0 16,-1-3-6-16,0-3-6 16,2-1 5-16,-3-3-4 15,-1-10 3-15,-1-7-4 16,-7-8-1-16,0-8 0 16,-3-4-2-16,0 0 3 0,0 0-1 15,0-1 5-15,0-20-14 16,0-7-5-16,0-5 5 15,-3 1 0-15,3 6 7 16,-3 9 2-16,3 7-1 16,0 5 2-16,0 2-2 15,6 2-3-15,9 1 2 16,3 0 0-16,1 7 6 16,2 8 1-16,0 2 1 15,-3-1-4-15,0-2 2 16,-8-1-1-16,-1-4-2 15,-3-2 2-15,-6 0-2 0,3-2 4 16,-3 4-4-16,0 0 4 16,0 6-2-16,0 4-4 15,6-3-16-15,0-3-76 16,4-10-209-16</inkml:trace>
  <inkml:trace contextRef="#ctx0" brushRef="#br0" timeOffset="-197524.86">2837 10613 285 0,'-2'-1'69'15,"1"1"-22"-15,1 0 12 0,-2 0-11 16,2 0-15-16,0 0-5 15,-1 0 11-15,1 0-10 16,0 0-20 0,0 0-4-16,0 6-4 0,0 7 0 15,1 7 0-15,10 3 0 16,-1-1 1-16,2-3-2 16,-3-1 3-16,-2-4-3 15,-1-6 0-15,-3-2-7 16,-1-5-14-16,-2-1-13 15,0 0-26-15,0 0 20 16,-2-5-31-16,-14-13-193 16</inkml:trace>
  <inkml:trace contextRef="#ctx0" brushRef="#br0" timeOffset="-197329.37">2694 10481 462 0,'0'0'21'16,"0"0"-14"-16,0 0-1 16,0 0-6-16,9 3-7 15,3 1 11-15,4-2-6 16,-4 1 3-16,4-2 0 16,-1-1-38-16,-6 0-48 0,0 0-129 15</inkml:trace>
  <inkml:trace contextRef="#ctx0" brushRef="#br0" timeOffset="-197072.07">2859 10412 368 0,'0'0'121'16,"0"0"-109"-16,0 0 1 15,0 16-1-15,9 7-4 16,6 6 9-16,-2 3-14 15,5-1 4-15,3-2-2 16,-3-3-3-16,0-3 0 0,-2-5 0 16,-5-3 0-1,-3-4 0-15,-5-2-2 16,-1-4 0-16,-2 1-9 16,0-1-28-16,0-2-19 0,0-3-58 15,-3 0-209-15</inkml:trace>
  <inkml:trace contextRef="#ctx0" brushRef="#br0" timeOffset="-196600.6">2999 10342 313 0,'2'0'41'0,"-1"0"-31"15,5 10 4-15,1 12 48 0,7 8-23 16,1 3-20-16,1 3 4 16,8-1-11-16,-5 0-9 15,6-6-1-15,-5-4-1 16,-1-5 1-16,-4-7-2 16,-6-3 1-16,-6-6 0 15,-3-2-2-15,0-2-2 16,-9 0 5-16,-7 0-22 15,-8-15 7-15,0-3-2 16,-4-2 0-16,4 2 6 16,0 1 9-16,5 10 16 15,8 4 21-15,7 2 25 16,2 1-25-16,2 0-19 0,0 0-19 16,0 14-18-16,0 6 21 15,8 7-2-15,4 0 3 16,7-7-2-16,-4-1 1 15,0-6-2-15,-3-1 0 16,-5-6 0-16,2-1 0 16,-3-4 0-16,-1-1 0 15,5 0 2-15,5 0-29 16,6-15-36-16,1-14-58 16</inkml:trace>
  <inkml:trace contextRef="#ctx0" brushRef="#br0" timeOffset="-195631.54">3252 10369 225 0,'-6'1'94'0,"5"1"-82"15,1-2 17-15,0 0 5 16,0 0-24-16,0 1-6 15,0-1-4-15,0 0 4 16,0 3 1-16,-3 2 4 0,0 10 3 16,0 5 7-16,0 8 0 15,3 6-5-15,0 0 5 16,0 2 0-16,6 2-6 16,7-3-2-16,5-5-2 15,4-2-2-15,2-3-4 16,-1-4-1-16,2-3-2 15,-3-7 3-15,0-3-5 0,-2-7 3 16,1-1-22 0,-4-1-38-16,-7-15-57 15</inkml:trace>
  <inkml:trace contextRef="#ctx0" brushRef="#br0" timeOffset="-195185">3370 10496 229 0,'0'-2'234'0,"0"1"-231"16,0-5 0-16,7-2-3 15,8-3 1-15,3 1-2 16,0 3-1-16,-5 7-7 15,2 0 0-15,-3 0-5 0,-1 14 4 16,-4 8 11-16,-1 6 4 16,1 3 12-16,-2-1-2 15,2-6-5-15,1-3-5 16,5-6 4-16,-1-2-10 16,4-4 4-16,-2-2-1 15,-3-3-1-15,-1-4-2 16,-6 0 3-16,-1 0 1 15,0 0-3-15,-3-7 5 16,0-12 3-16,0-6-3 16,0-2-3-16,-10-2 4 15,-10 1 1-15,1 2 13 0,1 2-7 16,-1 6-11-16,5 6 0 16,8 5-3-16,-1 6-3 15,7 1-37-15,0 0-61 16,0 0-211-16</inkml:trace>
  <inkml:trace contextRef="#ctx0" brushRef="#br0" timeOffset="-194913.02">3517 10256 76 0,'12'0'287'15,"6"0"-300"-15,9 14 26 16,4 12 21-16,0 8 12 16,2 9-30-16,-3 8-2 15,-5 4-6-15,-8-1 2 16,-4-1 6-16,-5-8 6 16,-8-4 2-16,0-8 7 15,0-8-13-15,0-2 1 16,-8-7-10-16,-3 1-8 15,-2 2-7-15,-2-3-114 16</inkml:trace>
  <inkml:trace contextRef="#ctx0" brushRef="#br0" timeOffset="-193660.85">2444 11241 222 0,'0'-2'75'0,"0"1"-48"16,0 1 17-16,0-2 4 16,0 2-19-16,0 0-15 15,0 0 12-15,0 0 3 16,0 0 1-16,-2 0 4 15,2 0-1-15,0 0-6 16,0 0-9-16,0 0-5 0,0 0-7 16,0 0-5-16,0 0 1 15,0 0-2-15,0 0 2 16,0 0-4-16,0 0 1 16,0 0 0-16,0-4 1 15,9-4-1-15,6-2 1 16,1-3 2-16,1 3-3 15,-1 0 2-15,2 1-3 16,3-2 5-16,1-1-4 16,5 0 2-16,0 1 0 15,1 2-1-15,-1-4 0 16,3 2-1-16,-5 0 2 16,2 2-1-16,-2 3 0 0,-1 0-1 15,1-1 3-15,2 0-2 16,1-4 1-16,-1 1-2 15,3-1 2-15,-5 0-2 16,6 1 0-16,-4 1 3 16,-3-1-4-16,-3 3 4 15,-5 0-2-15,1 1 2 16,-3 2-4-16,3-1 5 16,2 0-6-16,2-1 3 15,3-1 1-15,6 0-1 16,1-2 2-16,2 0-4 15,1 0 4-15,-1 1-3 0,1 1 4 16,-7 2-5-16,1-2 2 16,-1 2-1-16,-2 3-1 15,2-3 4-15,-3 3-5 16,-5-4 6-16,-1 0-5 16,3-2 2-16,0 1-1 15,1 0 2-15,0-1-1 16,-2 1-2-16,-1 0 2 15,2 0-2-15,-3 0 3 16,4 2-4-16,1 1 4 16,-7-1-3-16,3 1 1 15,-8 0-2-15,1 1 2 0,-6 2 0 16,-2 1-1-16,-2 0 4 16,-2 0-4-16,0 0 4 15,0 0-3-15,0 0 3 16,0 0-5-16,-9 0-27 15,-17 14-56-15,-11 2-100 16</inkml:trace>
  <inkml:trace contextRef="#ctx0" brushRef="#br0" timeOffset="-191869.22">1696 11488 234 0,'0'0'70'0,"0"0"-35"15,0 0 5-15,0 0 7 16,-2 0-18-16,2 0-17 15,0 0 13-15,0 0 1 16,-1 0 9-16,1 0-10 16,0 0 1-16,0 0-7 15,0 0-6-15,0 0-5 16,0 2-2-16,0-2 0 16,0 0-2-16,0 0 1 0,0 0-5 15,0 0 1-15,0 0-2 16,0 0 3-16,0 0-2 15,0 0 0-15,0 0 0 16,0 0 0-16,0 0 3 16,0 0-4-16,0 0 3 15,0 0-2-15,0 0 2 16,0 0-3-16,0 0 2 16,0 0-2-16,7 0 0 15,7 0 2-15,-4-3-3 16,4-1 4-16,2-3-4 15,5 2 4-15,0-2-2 0,-1-1 2 16,0 1-3-16,-1 2 1 16,0 0-1-16,-3 3 0 15,6-4 4-15,-1 1-4 16,1-2 0-16,6-3 1 16,-2 1 1-16,-3 1-1 15,0-2 1-15,-5 3-1 16,-4 0 0-16,-1 3 0 15,-4 0-1-15,1 0 2 16,-1 3-3-16,-2-2 5 16,2 0-4-16,-5 3 2 15,1-1-1-15,-2 1 0 16,-1 0 0-16,-2 0-3 0,0 0 6 16,0 0-3-16,0 0 4 15,0 0-2-15,0 0 10 16,0 0-1-16,0 0 1 15,0 0-1-15,0 0-5 16,0 0 0-16,0 0-2 16,-6 1 1-16,-12 7-5 15,-7 6 2-15,-3 2-1 16,-4 0 1-16,-1 1-3 16,-3-2 1-16,1-2 1 15,5-1 0-15,-1-3 4 16,8-2-4-16,1-2 7 0,-4-2 0 15,4 0 3-15,-1 0-4 16,1-1-1-16,0 0 0 16,1 3-5-1,3-1 4-15,1-1-2 0,1 1 0 16,3 1-2-16,6-4 9 16,2 2-6-16,4-2 4 15,1-1-7-15,0 0 4 16,0 0-6-16,0 0 0 15,0 0 1-15,0 0-5 16,0 0-5-16,0 0-18 16,4 0-23-16,22 2-42 15,6 0-43-15,6-2-121 0</inkml:trace>
  <inkml:trace contextRef="#ctx0" brushRef="#br0" timeOffset="-189169.59">4239 9198 341 0,'0'0'50'0,"0"0"7"0,0 0-8 16,0 0-23 0,0 0-16-16,0 0-9 15,0 0-2-15,0 0-3 16,0 0 4-16,0 0 5 0,0 0 4 16,0 0 9-16,0 0 7 15,0 0-2-15,0 0-9 16,0 0-7-16,0 0-12 15,0 18-3-15,11 11 12 16,5 9 11-16,2 5-10 16,2-3-3-16,-1-1 0 15,-1 1-1-15,0-3 3 16,-2-2-5-16,-4-3 4 16,0-7-2-16,-8-5-1 15,-1-3 0-15,0-10-1 16,-3-3 3-16,0-2-2 15,0-2 2-15,0 0 3 0,0 0 5 16,-12 0-6-16,-11-13-15 16,-3-5 5-16,-2-1 8 15,-2-1 0-15,4 8-3 16,-2 5 3-16,5 4-3 16,2 3 5-16,4 0 4 15,6 0-1-15,2 11 1 16,1 9-8-16,4 9 2 15,4 0 0-15,0-3-1 16,0-4 0-16,4-2 1 16,8-4-3-16,0-4 2 15,4-4-3-15,5-1 0 0,-4-4 3 16,-3-3 0-16,5 0-1 16,1 0-1-16,2 0 4 15,3-4-6-15,1-10-15 16,4-6-29-16,-8-5-58 15,-1-4-86-15</inkml:trace>
  <inkml:trace contextRef="#ctx0" brushRef="#br0" timeOffset="-188897.31">4461 9313 446 0,'0'0'20'15,"0"6"-10"-15,0 19 6 16,3 17 46-16,4 12-26 16,6 10-18-16,3 7 8 15,3 1-10-15,8 0-6 16,-3-2-9-16,0-3 4 16,-5-5-5-16,-2-6 2 15,-5-9-3-15,-2-11 2 16,-5-12-1-16,-2-9 0 15,-3-8-6-15,0-7-26 16,-3-1-9-16,-12-28-126 16</inkml:trace>
  <inkml:trace contextRef="#ctx0" brushRef="#br0" timeOffset="-188622.06">4490 9328 338 0,'13'0'35'16,"10"0"-43"-16,9 4 21 16,4 15 11-16,0 8-10 15,2 3-1-15,-6 5-5 16,-4-2-5-16,-11-2 0 16,-11-6-2-16,-6-3 4 15,-6-2 13-15,-20-5 14 0,-5-1 3 16,-2-6-14-16,0-2-10 15,1-2-2 1,6 0-5-16,4 0-4 16,9 0-4-16,13-1-38 0,0-3-62 15,16 0-292-15</inkml:trace>
  <inkml:trace contextRef="#ctx0" brushRef="#br0" timeOffset="-188165.86">4953 9216 474 0,'-15'-10'2'16,"2"2"7"-16,4-3 2 16,-3 1-8-16,0 2-6 15,-4 2-1-15,1 3-4 16,3 3 3-16,3 0 10 16,1 0 14-16,4 0 6 15,-2 18-19-15,6 9-5 16,0 10 0-16,0 9 2 15,0 6-1-15,7 2 9 16,8-3 2-16,5-4-2 0,-1-8-3 16,-3-10-5-16,1-6-1 15,-2-7 0-15,-1-4 1 16,1-6-7-16,0-2 6 16,-1-3 0-16,5-1 0 15,-4 0-2-15,0 0 2 16,0 0-9-16,-3-10-42 15,1-2-25-15,-2-5-163 16</inkml:trace>
  <inkml:trace contextRef="#ctx0" brushRef="#br0" timeOffset="-187637.76">5105 9270 310 0,'-6'0'226'16,"2"0"-209"-16,4 0 3 15,0 4 1-15,0 15-15 16,0 3 7-16,4 6 7 15,2 1-10-15,1 0 8 0,2 2-10 16,3-5-5-16,-1-2-1 16,1-6 1-16,2-5-3 15,-3-5 2-15,-1-5-3 16,1-3-4-16,-2 0-13 16,4-29 12-16,-4-12-13 15,-5-13-25-15,-4-2-5 16,0 9 7-16,-3 11 15 15,-7 11 26-15,0 11 22 16,1 11 61-16,7 3-5 16,1 0-44-16,1 0-20 15,0 8-12-15,0 16-9 0,0 8 17 16,6 5-3-16,14 0-3 16,-1-7-5-16,-3-4 6 15,-1-4-3-15,-4-12 1 16,-4-1-1-16,-6-5-2 15,-1-4 1-15,0 2-9 16,0-2-19-16,6 0-59 16,0 0-107-16</inkml:trace>
  <inkml:trace contextRef="#ctx0" brushRef="#br0" timeOffset="-187105.18">5296 9148 542 0,'-5'0'24'16,"3"0"-1"-16,2 0 15 16,0 0-28-16,10 0-25 0,12-6 6 15,8-5 10-15,-4 1-2 16,0 1-25-16,-7 2-7 16,-7 0 14-16,-3 4-1 15,-6 3 18-15,-3 0 0 16,0 0 3-16,3 8-9 15,4 17 15-15,5 14 43 16,-1 6-17-16,4 5-19 16,1-1-1-16,3-2-3 15,-2-4-5-15,-8-4 0 16,1-5-5-16,-4-13 3 16,-3-6-1-16,-3-8 2 15,0-7 24-15,0 0 11 0,-12 2 1 16,-10 0-32-16,-5-2-3 15,-1 0-4 1,-1 0-3-16,3 0-8 16,2 0-3-16,6 0-12 0,12 0-19 15,6 0-35-15,0 0-103 16,9 0-134-16</inkml:trace>
  <inkml:trace contextRef="#ctx0" brushRef="#br0" timeOffset="-186553.4">5732 8964 531 0,'0'-1'33'16,"0"1"35"-16,0 0-25 15,0 0-31-15,0 0-8 16,-12 0-4-16,-7 3-7 0,-5 2-6 16,4-2 6-16,0-2 4 15,2-1 3-15,7 0 1 16,5 0 0-16,5 2 0 16,1 0-2-16,0 12-6 15,0 14-10-15,4 17 22 16,7 13 1-16,2 3-4 15,1 2 8-15,0-10-3 16,0-10 2-16,1-11-7 16,-6-14 5-16,-2-5-5 15,2-7 0-15,3-1 0 16,6-5 0-16,3 0 3 0,1 0-5 16,5 0 4-16,-1-7-11 15,-6-3-28-15,-2-1-41 16,-9 0-45-16,-9-6-211 15</inkml:trace>
  <inkml:trace contextRef="#ctx0" brushRef="#br0" timeOffset="-186245.33">5809 9169 531 0,'-5'-3'18'0,"3"3"41"16,2 0-12-16,0 0-38 15,0 14-16-15,6 11 6 0,9 8 7 16,1-1-3-16,7-7-4 16,0-4 4-16,1-7-3 15,-2-7 0-15,-1-7-5 16,-1 0-2-16,-5-22-10 16,-5-7 15-16,-9-8-1 15,-1 3 3-15,-10 0 1 16,-14 8-1-16,0 5 6 15,-4 8 10-15,1 5-1 16,2 5-11-16,4 3-3 16,6 0-6-16,6 0-17 15,8 14-79-15,1-5-68 0</inkml:trace>
  <inkml:trace contextRef="#ctx0" brushRef="#br0" timeOffset="-185869.34">5939 8946 503 0,'10'-6'-5'16,"8"4"-6"-16,9-2 11 16,-3 1 0-16,0 3 1 15,-7 0-2-15,-3 0 2 16,-1 0-3-16,-7 7 1 0,2 8-6 15,1 9 15-15,2 9 7 16,3 10 14-16,4 6-8 16,1 1-3-1,8-3 0-15,4-2-10 0,-1-5 1 16,-1-8-7-16,-6-4 2 16,-8-6-4-16,-3-9 3 15,-8-6-2-15,-4-4 0 16,0-3 15-16,-3 0 26 15,-17 0-4-15,-10 0-33 16,-9 0-6-16,0 12-11 16,-10 12-20-16,1 9-42 0,7 4-50 15,5 1-96-15</inkml:trace>
  <inkml:trace contextRef="#ctx0" brushRef="#br0" timeOffset="-185245.01">4426 10534 76 0,'-6'-8'226'16,"6"5"-202"-16,0 0 14 15,0 2 25-15,0 1-10 16,0 0-9-16,0 0 3 16,0 0-9-16,0 0-11 0,0 3-22 15,0 14-3-15,0 7 17 16,7 10 8-1,-7 0-21-15,0-2-1 16,0-3-4-16,0-9-1 0,0-4-12 16,0-8-28-16,-1-5-42 15,-1-3-117-15</inkml:trace>
  <inkml:trace contextRef="#ctx0" brushRef="#br0" timeOffset="-184757.45">4555 10136 431 0,'0'-1'74'16,"0"1"-74"-16,2 0-3 15,2 0 11-15,4 11-8 16,7 13 43-16,-3 13 9 15,5 11-15-15,0 9-5 16,4 5-24-16,4 0 0 16,2-8-8-16,-5-5 3 15,-2-13-5-15,-4-13 4 16,-9-9-1-16,-5-8-4 16,-2-5 2-16,0-1 1 15,-13 0 4-15,-13 0-33 16,-12-16 13-16,0-11 10 15,-1-2 1-15,4 0-1 0,5 9 8 16,8 10 2-16,8 8 16 16,7 2-1-16,4 0 2 15,3 18-20-15,0 17-4 16,4 7 7-16,13 3-4 16,3-10 2-16,1-9-3 15,2-6 2-15,-3-6-2 16,0-7 2-16,-2-6-1 15,7-1 2-15,-2-8 1 16,2-24-9-16,-1-10-25 16,-8-11-65-16,-9-2-51 15</inkml:trace>
  <inkml:trace contextRef="#ctx0" brushRef="#br0" timeOffset="-184524.45">4764 10308 464 0,'3'8'29'16,"6"6"-27"-16,5 12 16 16,8 15 48-16,6 10-39 15,-1 9 11-15,4 5-22 16,-4 1-2-16,-4-1-6 16,-3-4-7-16,-2-3 1 15,-3-12 0-15,-2-7 0 16,-4-14-2-16,-3-11-2 0,-6-8-10 15,0-6-40-15,-1-18-43 16,-16-24-96-16</inkml:trace>
  <inkml:trace contextRef="#ctx0" brushRef="#br0" timeOffset="-184241.7">4788 10358 447 0,'0'0'51'16,"0"-3"-54"-16,10-4 3 15,14-1 13-15,10-4 19 16,5 7 0-16,0 5-21 16,-2 5-8-16,0 19-1 0,-11 8 1 15,-4 6 0-15,-9 1 4 16,-10-3 0-16,-3-5-4 16,-2-5 5-16,-21-7 0 15,-1-3 7-15,-4-7-5 16,-2-2-1-16,2-1-1 15,0-2-6-15,2 2-2 16,7-2-3-16,8-1-17 16,5-3-24-16,6 0-16 15,14 0-67-15,15-7-36 16</inkml:trace>
  <inkml:trace contextRef="#ctx0" brushRef="#br0" timeOffset="-183804.87">5236 10158 549 0,'0'-1'36'0,"0"1"-2"15,0 0 20-15,0 0-18 16,0 0-28-16,-2 0-4 15,-11 10 1-15,-8-2-7 16,-1 2-2-16,4-3-5 0,0-3-1 16,-1-4 8-16,1 0-3 15,0 0 2 1,3 0 5-16,0 0-2 16,2 3 0-16,3 15-7 0,5 11 5 15,5 9 4-15,2 8 5 16,23 2-5-16,5-6 2 15,-1-4-1-15,3-6 1 16,-4-6-1-16,-4-6-5 16,-6-5 4-16,-2-4 0 15,-8-4-1-15,-4-3-1 16,-2-2 0-16,-2-2 2 16,1 0-4-16,3 0-2 15,4 0-28-15,1-4-11 16,3-16-50-16,-5-3-183 15</inkml:trace>
  <inkml:trace contextRef="#ctx0" brushRef="#br0" timeOffset="-183384.99">5318 10221 449 0,'0'-1'156'16,"0"1"-140"-16,0 0 8 15,0 14-9-15,0 21-15 16,6 12 15-16,6 7 0 16,6-4-10-16,0-8-3 15,1-10-1-15,0-10-2 16,-1-10-1-16,-3-9 2 0,-2-3-6 16,1-8-5-16,-5-27 1 15,-2-13 3-15,-4-13-39 16,-3-5-19-16,0 6 14 15,-4 7 14-15,-8 16 35 16,2 13 25-16,2 14 44 16,2 9 15-16,6 1-30 15,0 0-42-15,0 6-13 16,0 18-5-16,14 14 19 16,2 10 3-16,-1-3-7 15,1 0-1-15,5-5-3 16,-3-8 2-16,-2-5-6 15,-1-9 3-15,-3-7-1 0,-3-4-5 16,-2-7-40-16,-5 0-37 16,-2-31-111-16</inkml:trace>
  <inkml:trace contextRef="#ctx0" brushRef="#br0" timeOffset="-183026.24">5562 10100 605 0,'-4'-1'26'16,"4"-1"-13"-16,0 1 6 16,10-2-24-16,10-1-8 15,5-2 15-15,2 1-1 0,-4-2-1 16,-6 3-6-16,1 1-13 16,-6 3 6-16,-2 0 12 15,-4 0-6-15,3 14 4 16,-1 4-1-16,0 11 13 15,1 7 7-15,0 13 5 16,1 7-7-16,-2-1-6 16,4-2 0-16,-2-7-4 15,-2-11 3-15,-4-12 0 16,-2-14 1-16,-2-6-3 16,0-3 17-16,0 0 11 15,0 0-10-15,-17 0 0 16,-10 0-24-16,-5-3-12 0,0-9-17 15,7-2-45-15,9-4-31 16,7-1-53-16</inkml:trace>
  <inkml:trace contextRef="#ctx0" brushRef="#br0" timeOffset="-182417.73">6025 9969 470 0,'0'-4'84'0,"0"3"-27"16,0 1 16-16,0 0-37 15,0 0-27-15,0 0-10 0,0 0 5 16,-3 0-3-16,-7-3-8 15,-7-1-23 1,0 2 18-16,0-2 6 16,4 3 5-16,5 1 2 0,2 0-2 15,6 0 5-15,0 0-4 16,0 12-1-16,0 16-3 16,3 13 11-16,8 11 0 15,2 3 3-15,2 3 1 16,3-6-4-16,-3-4-3 15,-2-11 0-15,1-12 0 16,-4-7-5-16,-3-11 2 0,-2-6-3 16,-2-1 3-16,0 0-2 15,6 0-1-15,1 0 4 16,5-5-1 0,1-4 2-16,-5 1-5 0,-5 1-6 15,-3 4-15-15,-3 0-3 16,0 1-11-16,0-5-33 15,0-3-38-15</inkml:trace>
  <inkml:trace contextRef="#ctx0" brushRef="#br0" timeOffset="-182140.47">6170 10015 86 0,'0'0'457'0,"-2"0"-442"16,2 0 60-16,0 0-46 0,0 0-24 16,0 8-10-16,2 12 6 15,10 8 6-15,1 4-1 16,0 4 0-16,1-1-1 16,2 1-2-16,-4-7-3 15,-3-5 0-15,-3-9 1 16,-2-8-1-16,-4-3 0 15,0-4 3-15,0 0-4 0,0 0-20 16,-4-18-89 0,-8-19-346-16</inkml:trace>
  <inkml:trace contextRef="#ctx0" brushRef="#br0" timeOffset="-181737.55">6198 9897 77 0,'0'-3'435'16,"0"-1"-426"-16,0-3 13 16,13-5-24-16,9-2 5 15,-2 2-4-15,2 7 3 16,-6 5-4-16,-5 0-1 16,1 0 1-16,0 0 1 15,-2 4 1-15,3 9 0 16,1 8 6-16,3 6 1 15,2 8-1-15,-1 6-1 0,3 6 0 16,-2-1 0-16,-4 0 0 16,3-5-2-16,-6 0-2 15,-4-5 11-15,-1-10 3 16,-6-6 0-16,-1-10 6 16,0-6-1-16,0-4-6 15,0 1 9-15,-12 3-3 16,-9 1-8-16,-7 2-9 15,-5-3-2-15,5-2 5 16,1 3-5-16,5-3 3 16,7 3-4-16,6-4 1 15,9-1-15-15,5 0-63 0,23 0-151 16</inkml:trace>
  <inkml:trace contextRef="#ctx0" brushRef="#br0" timeOffset="-181045.13">6658 9460 217 0,'0'1'273'0,"0"-1"-249"0,3 1 0 16,-1 0 2-16,-1-1-21 15,2 5-9-15,3 1 8 16,0-1 15-16,0 3 12 16,3 2-3-16,1 3-10 15,4 5 6-15,5 8-6 16,-1 9-9-16,4 8-2 16,1 8-1-16,0 9-7 15,5 5 4-15,-5 8-5 0,4 7 5 16,-5 8-3-1,-10 9 5-15,-3 5 17 16,-3 1-1-16,-6-3-13 16,0-8-2-16,-9-10-1 0,-3-11 0 15,-1-18 1-15,-3-13-5 16,3-14 5-16,3-12-5 16,7-4 7-16,3-8-7 15,0-2 0-15,0 0-4 16,0 0-25-16,10-2-65 15,3-13-63-15</inkml:trace>
  <inkml:trace contextRef="#ctx0" brushRef="#br0" timeOffset="-179821.4">4322 10220 287 0,'-14'1'279'16,"-7"-1"-275"-16,18 0 13 16,3 0 33-16,0 0-15 15,0 0-25-15,0 0-11 16,0 0 1-16,0 0-3 0,0 0 5 15,0 0-3-15,0 0 1 16,0 0 0 0,0 0-1-16,9 0-1 15,14 0 0-15,9-9 4 0,10-4-3 16,-3-2 4-16,3-2-4 16,0 2 3-16,0-1-2 15,3 1 1-15,6 0-1 16,10-2-1-16,13-1 2 15,19-2-2-15,20-7 4 16,27-15-5-16,3-3 5 16,4-2 3-16,-14 8 0 15,-20 12-6-15,-10 4 1 16,-11 7-2-16,-7-1 1 16,-8 4 0-16,-7 1-1 15,-9-3 5-15,-3-1-6 16,-7-1 4-16,-8 0-3 0,-7 4 2 15,-14 4 0-15,-10 6-1 16,-9 1 0-16,-3 2 2 16,0 0 11-16,0 0 7 15,0 0-2-15,0 0-11 16,0 0-1-16,-1 0-6 16,-13 5 1-16,-8 15-31 15,-14 17-64-15,-16 7-123 16</inkml:trace>
  <inkml:trace contextRef="#ctx0" brushRef="#br0" timeOffset="-178808.76">4569 11041 462 0,'-18'0'62'16,"12"0"-48"-16,2 0 34 16,2 0 16-16,2 0-40 15,0 0-18-15,0 0-7 16,0 0 1-16,0 0-1 15,0 0-2-15,0 0 0 16,7 0 0-16,8 0 7 16,5-5-2-16,5 2 2 15,5-2-1-15,8-5 0 16,16-5 1-16,14-10 0 16,12-2 18-16,8 0-10 0,-2 2-8 15,-6 0-5-15,4-3 6 16,2 1-6-1,2-2 2-15,4 4 0 0,-10 6-3 16,-3 2 2-16,-5 6 0 16,-5 1 1-16,1 1-3 15,-7-1 3-15,-8 0-2 16,-12 2 3-16,-2-2-1 16,-9 0 0-16,-6 1-2 15,-3-2 2-15,-1 6-2 16,-2 0 0-16,-1 1 4 15,5-1-5-15,-5 1 3 0,-1 0-1 16,-6 3 1-16,-5-1-2 16,-5 2 0-16,-2 0 1 15,1 0-1 1,-1 0 3-16,5 0-3 0,0 0 2 16,6-1-2-16,1-1 3 15,0 0-1-15,0 0 4 16,-4 2-3-16,-4-1 2 15,-2 1 6-15,-1 0 4 16,-1 0 7-16,0-2-6 16,0 2-2-16,0 0-7 15,0 0 3-15,0 0-9 16,0 0 0-16,0 0-1 0,0 0-7 16,0 0-19-16,0 0-23 15,0 0-13-15,0 7-35 16,-12 8-143-1</inkml:trace>
  <inkml:trace contextRef="#ctx0" brushRef="#br0" timeOffset="-175612.46">2396 10290 447 0,'0'0'84'0,"0"-1"-56"16,0 1-7-16,-3 0 36 15,0 0-11 1,3 0-14-16,0 0-17 15,0 0-7-15,0 0-2 0,0-1-1 16,0 1-1-16,0-3-1 16,0 3-3-16,0 0 3 15,0 0-3-15,0 0 3 16,0 0 0-16,0 0 5 16,0 0 3-16,0 0 1 15,0 0-4-15,0 0-6 16,0 0 1-16,0 0-3 0,0 0 0 15,0 0-4-15,0 0 4 16,0 0-12 0,0 0-22-16,0 0-35 15,0 11-35-15,3 10-23 0,3-3-76 16</inkml:trace>
  <inkml:trace contextRef="#ctx0" brushRef="#br0" timeOffset="-172305.18">1513 12283 466 0,'0'-6'65'16,"0"6"-22"-16,0 0 23 16,-2 0-23-16,2 0-12 15,0 0-23-15,0 0 0 16,0 0-2-16,0 0-8 0,0 1-3 15,0 22-7 1,0 19 16-16,0 15 2 16,6 10 1-16,0 0-7 15,1-7 0-15,-1-10 1 0,0-10-1 16,-2-15 1-16,-1-10-3 16,-2-7 4-16,-1-6-2 15,0-2 3-15,0 0 2 16,0 0 1-16,-1-2-5 15,-18-11-11-15,-6-4-9 16,-8-1 12-16,2 0 9 16,1 3-3-16,2 4 4 15,1 3 1-15,8 3 5 16,4 5-5-16,4-1 9 16,4 1-5-16,7 0-5 15,0 0-2-15,-3 4-6 16,0 24 0-16,3 8 7 0,-3 13 5 15,3-1-3-15,0-4-1 16,0-4-2-16,9-12 3 16,1-10-5-16,1-10-3 15,1-4 4-15,1-3-1 16,-1 0 3-16,11-1-3 16,0 0 5-16,9-1-8 15,0-12-20-15,6-5-33 16,-6-6-24-16,-3-3-80 15</inkml:trace>
  <inkml:trace contextRef="#ctx0" brushRef="#br0" timeOffset="-172012.96">1659 12520 478 0,'-7'0'62'0,"4"0"-12"16,3 0-21-16,0 4-17 16,0 24-19-16,0 21 8 15,13 19 15-15,-1 13-7 16,1 4 5-16,0 2-4 16,1-1 1-16,-2-4-1 15,-5-8-8-15,-1-6 3 0,0-10-6 16,-2-9 3-16,1-11-3 15,-1-12 3-15,-1-11-22 16,-3-11-21-16,0-4-66 16,0-22-10-16</inkml:trace>
  <inkml:trace contextRef="#ctx0" brushRef="#br0" timeOffset="-171740.96">1700 12548 454 0,'11'-7'64'0,"13"1"-77"16,9 3 11-16,9 1 7 15,0 2 1-15,-4 13-6 16,-2 17 3-16,-11 7-3 16,-9 9 5-16,-16 3-2 15,0 1 11-15,-25 0 2 16,-13-4 7-16,-6-1-3 15,-4-8-1-15,1-6-4 16,8-11-7-16,6-8-1 16,12-12-4-16,15-2-16 15,6-28-75-15,8-13-186 16</inkml:trace>
  <inkml:trace contextRef="#ctx0" brushRef="#br0" timeOffset="-171133.41">2286 12406 566 0,'-6'-9'8'16,"-12"2"18"-16,1 2 23 15,0-2-27-15,-3 1-15 16,-1 1-3-16,-2-1-1 16,0 1 7-16,1 0 6 15,-2 1-10-15,2 1-5 16,1-1 4-16,1 3-6 0,7 1 0 16,3 0-3-1,4 0-3-15,0 12 6 16,3 15-1-16,0 15 4 15,3 11-1-15,0 11 0 0,6 5-1 16,9 3 4-16,-1-3-3 16,-2-11 1-16,-1-13-3 15,-2-15 1-15,-3-14 2 16,-3-9-5-16,0-7 4 16,-3 0 0-16,7 0 4 15,11 0-8-15,3-6 5 16,11-1 3-16,-3 4-5 0,-8 1-1 15,-3 2-23-15,-6 4-15 16,1 8-29 0,-7-1-63-16,-6-8-99 15</inkml:trace>
  <inkml:trace contextRef="#ctx0" brushRef="#br0" timeOffset="-170729.49">2292 12557 516 0,'-3'-4'71'0,"3"3"-72"15,0 1 1-15,3 0-8 16,16 0-1-16,2 10 6 0,0 12 4 15,-4 6-4-15,-6 10 7 16,-6-1-2-16,-1-1 0 16,-1-5 3-16,0-9 5 15,0-7 8-15,6-2-10 16,5-5-1-16,3-1-5 16,4-7 5-16,6 0-5 15,-6-10 8-15,1-11-10 16,-9-5-2-16,-8-3 2 15,-5 2-1-15,0 1 4 16,-9 6 1-16,-6 4 8 16,-4-1-5-16,7 6-1 0,3 4-7 15,9 1-8-15,0-3-47 16,13-3-136-16</inkml:trace>
  <inkml:trace contextRef="#ctx0" brushRef="#br0" timeOffset="-170332.55">2593 12364 476 0,'-2'-5'72'0,"2"-1"-78"0,6-1-6 16,18 0 12-16,4 0-1 15,-1 2 1-15,0 5-4 16,-6 0-9-16,-2 6 2 16,-1 12 5-16,-6 13 0 15,0 2 10-15,-5 13 34 16,2 10-1-16,0 7-9 16,1 3-4-16,-1-3-8 15,0-10-8-15,-4-11 1 16,-2-14-5-16,-3-14 2 15,0-8 3-15,0-3 16 16,-14 3 27-16,-14 0-23 0,-9 2-22 16,-5 1-7-16,2 1 7 15,9-1-9-15,4-1-5 16,15-4 6-16,12-3-34 16,0-1-50-16,22-5-150 15</inkml:trace>
  <inkml:trace contextRef="#ctx0" brushRef="#br0" timeOffset="-169829">3175 12297 512 0,'-17'-14'4'0,"4"3"-3"16,-2 0 13-16,-3-2-5 15,-7 1-12-15,4 3 0 0,-6 5 2 16,6 3 9-16,5 1 47 16,6 0-7-16,5 0-14 15,-4 8-12 1,2 23-14-16,-4 15-3 0,1 17-3 16,4 6-2-16,4 1 1 15,2-5-3-15,0-7 5 16,5-12-4-16,10-12 3 15,4-11-3-15,1-7 0 16,-1-6 1-16,5-6 1 16,-2-3 2-16,-1-1-1 15,1 0-2-15,-3 0-2 16,-2 0-18-16,-1 0-13 0,-1 0-37 16,0 0-27-1,-9 0-63-15</inkml:trace>
  <inkml:trace contextRef="#ctx0" brushRef="#br0" timeOffset="-169596.62">3339 12350 556 0,'-2'6'89'16,"-7"12"-82"-16,6 11 19 0,0 11 5 15,3 6-20-15,0 3-5 16,11-2-8 0,0-4 5-16,-2-9-4 15,0-6 2-15,-1-9-4 0,2-8-28 16,1-11-55-16,-2-8-76 16</inkml:trace>
  <inkml:trace contextRef="#ctx0" brushRef="#br0" timeOffset="-169200.68">3441 12303 371 0,'0'-7'150'16,"0"3"-148"-16,0 4 23 16,0-5-12-16,20 1-21 15,2 0 11-15,2 0-4 16,-2 4 1-16,-4 0 2 0,0 0 2 15,-3 0-4-15,-5 0 3 16,-4 2-5-16,3 4 4 16,-3 4-7-16,3 7 0 15,-3 6 4-15,-2 9 3 16,2 7 1-16,-3 9 3 16,2 5 13-16,1 8-2 15,-2 3 4-15,2-4-12 16,-3-9 1-16,0-13-5 15,-3-15 0-15,0-10 7 16,0-8 8-16,-3-2 22 16,-16-1 3-16,-5-2-25 0,-7 1-16 15,-2-1 1-15,6 0-2 16,3 0-4-16,8 0-9 16,16 0-38-16,0-1-67 15,16-12-270-15</inkml:trace>
  <inkml:trace contextRef="#ctx0" brushRef="#br0" timeOffset="-168780.8">3891 12420 529 0,'-9'-5'73'0,"8"5"-14"16,1 0 6-16,0-1-32 15,0-1-29-15,13 1-12 16,19-1-1-16,9-4 13 16,2-1 5-16,-1 0-9 15,-5 1 2-15,-9 5-4 16,-5-2-6-16,-7 3-54 15,-11 0-14-15,-5 9-70 16,-17 9-246-16</inkml:trace>
  <inkml:trace contextRef="#ctx0" brushRef="#br0" timeOffset="-168480.58">3891 12550 571 0,'-13'0'87'15,"4"-2"-81"1,9-2 62-16,0 4-45 0,4-2-25 16,21-1-22-16,13 1 24 15,7-3 7-15,-6 0-4 16,-4 2 1-16,-11 3-8 16,-8 0 8-16,-7 0-8 15,-6 0 7-15,-1 0-3 16,-2 0 1-16,0 0 4 15,0 0 0-15,0 0-1 0,0 0-2 16,0 0 1-16,0 0-5 16,0 0 2-16,0 0-4 15,0 0-17-15,0 10-61 16,0 9-94-16</inkml:trace>
  <inkml:trace contextRef="#ctx0" brushRef="#br0" timeOffset="-165321.6">15149 13366 401 0,'-16'-7'-95'0,"5"0"86"15,7 3 13-15,-1 2-3 16,5 2-1-16,0 0-8 16,0 0-2-16,0 0 10 15,0 0 28-15,0 0 8 16,0 0 17-16,0 0 3 15,-5 2-1-15,-5 2-6 16,-2 1-12-16,-2-1-11 0,-3 0 5 16,-2-4-8-16,-5 0-5 15,-2 0-10-15,-6 0 1 16,-4 0 5-16,-6-7 0 16,-4-6-6-16,-6-4-6 15,-6-4 3-15,-2-6 2 16,2-5-2-16,6-7-6 15,7-5 3-15,8-3-2 16,10-6 4-16,4 0-4 16,8-1-3-16,1 3 3 15,5-1 2-15,3 4-2 16,2-1 1-16,2 0-1 16,2 2-1-16,0 2 0 0,2 5-6 15,14-2 2-15,13 3-4 16,3 2 3-16,6-2 0 15,5 2-1-15,-1 4 7 16,3-2-3-16,3 3 2 16,-2 0-6-16,-1 4-10 15,-4 3 8-15,-3 4 1 16,-1 4 6-16,4 0 0 16,5 4 3-16,3 1-5 15,0 4 7-15,3 1-4 16,-4 1 1-16,-4 5-2 15,-5 1 2-15,-5 0 0 0,-2 0-1 16,-4 7 2-16,0 9-2 16,0 4 2-1,1 5-2-15,-2 7 3 16,1 2 1-16,-3 5 0 0,-2 2 1 16,-3 2-1-16,-1 7-3 15,1 0 0-15,-2 3 1 16,0 1-2-16,-6 0 1 15,0-1 1-15,-12 0-1 16,0 2 0-16,-5 2 0 16,-14 1 1-16,-5 3 1 15,5-3-1-15,-4-5-1 16,4-6 2-16,4-6-1 0,-4-8 0 16,2-8 1-16,-3-3 3 15,-4-2 2 1,-4-1-3-16,-11 2 2 15,-9 0-3-15,-7 1 0 0,-5-1-1 16,4-2 3-16,5-3-2 16,20-5 8-16,10-6 0 15,9 0-4-15,6-4 3 16,2-1-1-16,2 0-1 16,1 0-7-16,1 0 2 15,0 0-5-15,0 0 5 16,0 0-5-16,0 0 3 0,0 0-1 15,0 0 0 1,0 0 1-16,0 0-2 0,0 0 2 16,0 0 0-1,0 0 2-15,0 0-2 0,0 0 3 16,0 0-3-16,0 0 0 16,0 0 0-16,0 0-1 15,0 0 1-15,0 0-2 16,0 0 3-16,0 0-3 15,0 0 3-15,0 0-3 16,0 0 2-16,0 0-2 16,0 0 2-16,0 0-2 15,0 0 1-15,0 0 0 16,0 0 1-16,0 0 0 16,0 0-2-16,0 0 3 15,0 0-3-15,0 0 3 16,0 0-3-16,0 0 0 0,0 0 2 15,0 0-3-15,0 0 4 16,0 0-4-16,0 0 3 16,0 0 0-16,0 0-1 15,0 0 0-15,0 0-3 16,0 0 3-16,0 0-8 16,0 0-33-16,1 0-48 15,4 4-82-15,-2-4-199 0</inkml:trace>
  <inkml:trace contextRef="#ctx0" brushRef="#br0" timeOffset="-164524.16">14513 14816 462 0,'0'0'2'15,"0"0"-57"-15,0 2 34 0,9 5-45 16,9-1-44-16</inkml:trace>
  <inkml:trace contextRef="#ctx0" brushRef="#br0" timeOffset="-162409.53">14775 14852 448 0,'0'0'76'0,"0"0"-63"0,0 0 2 15,0 0 34 1,0 0-3-16,0 0-24 0,0 0-16 16,0 0 1-16,0 0 5 15,0 0 0-15,0 0-2 16,-15 0-7-16,-3 0 0 15,-10 0-3-15,-2 0 2 16,-1 3-2-16,-3-2 0 16,2 0 2-16,4-1 2 15,0 0 0-15,4 0 0 16,3-9 8-16,0-3-10 0,0-8 2 16,1-3-8-16,0-7 2 15,1-8 0-15,2-5-2 16,1-3 1-1,2-4-2-15,1 0 5 0,4 3-2 16,3-2 3-16,2 2-1 16,1 4 1-16,2 2-2 15,1 5 1-15,0 2 0 16,0 6 0-16,0 3 1 16,0 4-3-16,0-1 3 15,8 0-4-15,4 2 3 16,3 1-4-16,0 1 4 0,7-3-1 15,0-1 0 1,4 4 1-16,2 1-5 16,1 2 5-16,-1 5-2 15,3 1 1-15,-2 4-2 0,-3 2 5 16,1 2-4-16,0 1 1 16,3 0-3-16,4 8 2 15,2 9 2-15,-2 5-2 16,0 6 0-16,-4 6-2 15,-5 11 5-15,-2 3-5 16,-8 7 5-16,-5-3-2 16,-6 1 2-16,-4 0 0 15,0-4-1-15,-10-1 1 16,0-3 1-16,1-6 0 16,-3-2-2-16,1 0 2 15,0-3-4-15,-1-2 2 16,-4 0-1-16,0-5-26 0,4-2-24 15,4-6-38-15,5-10-125 16</inkml:trace>
  <inkml:trace contextRef="#ctx0" brushRef="#br0" timeOffset="-161669.51">15782 14636 276 0,'0'10'36'0,"-3"-5"-33"16,2 1 71-16,-1-5 5 16,2-1-16-16,-5 0-23 15,-5 0-5-15,-9 0-7 0,-13 0-25 16,-6-4-1-16,-10-8 1 15,-1-5 4-15,-3-4 5 16,1-11 5-16,5-7-12 16,7-8 6-16,8-10-10 15,10-9-2-15,10-8-6 16,7-2 10-16,4 2-2 16,0 6-5-16,4 11 6 15,4 5-4-15,4 8 4 16,4 6-5-16,4 3 3 15,11 0-1-15,8 1-1 16,4 0 0-16,4 1 1 0,1 4 0 16,1 8 1-16,-1 7 1 15,0 5-3-15,-3 9 3 16,2 0-5-16,-1 17 1 16,5 17-1-16,1 9 5 15,-4 10-1-15,2 1-1 16,-8-3 1-16,-8-1 0 15,-7-5 0-15,-9-5-3 16,-8-1 6-16,-8-4-5 16,-2 2 4-16,-14 12-2 15,-17 2 2-15,-6 9 1 16,-5 1-3-16,2-3 1 16,3-5-2-16,2-1 4 0,9-5-4 15,6-5-3-15,13-6-33 16,7-11-23-16,0-14-85 15,9-11-253-15</inkml:trace>
  <inkml:trace contextRef="#ctx0" brushRef="#br0" timeOffset="-161012.46">16757 14541 510 0,'-25'0'30'16,"-2"0"-30"-16,2 0 34 16,-4 0 17-16,1 0-36 15,0-1-6-15,1-7-2 16,3-3 1-16,5-1-3 0,1-1 3 16,6-2-7-1,0-7 3-15,6-6-3 16,0-13-1-16,3-13 0 15,3-12-3-15,0-9 5 0,0-12-7 16,11-6 0-16,4 1-6 16,1 7-7-16,2 18 15 15,-3 17 5-15,3 13-3 16,3 6 0-16,9 7 1 16,12 1-2-16,12 7 0 15,10 4-2-15,6 4 4 16,5 2-5-16,7 2 5 0,2 4-7 15,6 0-16 1,-4 0-6-16,-4 12-14 16,-13 5 3-16,-11 4 20 15,-14 5 3-15,-14 9 4 0,-16 15 8 16,-14 19-2-16,0 18 18 16,-23 18 17-16,-5 7 15 15,-3-1-23-15,1-8-2 16,3-16 0-16,3-10-12 15,-3-13-2-15,4-10-4 16,-4-8 2-16,-4-11-40 16,-7-11-136-16</inkml:trace>
  <inkml:trace contextRef="#ctx0" brushRef="#br0" timeOffset="-159173.54">4359 12211 215 0,'-8'-6'122'0,"-1"2"-90"15,6 0 33-15,-3 1-8 16,2 2-11-16,0-2-16 0,1 3 14 16,1 0-8-16,2 0-9 15,-1 0-5 1,1 0-4-16,-2 0-1 16,2 0-6-16,-1 0-3 0,1 0-1 15,0 0-1-15,0 0-2 16,0-1 1-16,0 1 1 15,0 0-3-15,0 0-1 16,0-2-7-16,0 0-1 16,25-8-2-16,12-6 9 15,15-7 2-15,5 1-2 16,1 2-2-16,-3 6 1 0,2 5-1 16,-1 3-3-1,-2 6-4-15,-6 0-9 16,-5 0 3-16,-12 8 6 15,-11 2 5-15,-10-4-3 0,-7-4 3 16,-3 3 2-16,0-4 5 16,0-1 1-16,0 1 3 15,0-1 6-15,-3 3-4 16,-17 11-5-16,-9 1-2 16,-9 12 0-16,-2 1-3 15,-1-1-10-15,6 2-31 16,2 1-32-16,4-5-50 15,0-7-124-15</inkml:trace>
  <inkml:trace contextRef="#ctx0" brushRef="#br0" timeOffset="-158384.65">4171 12321 280 0,'0'0'180'0,"0"0"-173"15,0-3 7-15,0-5 3 16,13-2-6-16,4-4 0 16,-1 1 8-16,-4 4-9 15,-2 2-8-15,0 5 4 16,0 2-4-16,-1 0 8 0,1 0 0 15,-1 0-4-15,4 13 3 16,0 9 7-16,-4 9 6 16,1 7-5-16,-4 6-8 15,-6 3-7-15,0-1 2 16,0 4-5-16,-13-2 2 16,-8-1 1-16,0-3-2 15,-1-7 1-15,3-9-1 16,5-8 0-16,8-10-1 15,1-5 3-15,5-3-3 16,0-2 3-16,0 0-2 16,0 0-1-16,0 0 0 15,0 0-1-15,0 0 2 0,0 0-2 16,3 0 2-16,6 0-7 16,7 0 11-16,10-3-2 15,11-5 0-15,14-9 0 16,10-2 0-16,12-5-1 15,3 2-1-15,3 5 2 16,4 6-4-16,1 5 4 16,3 6-3-16,-6 0-4 15,-17 0-13-15,-16 0-4 16,-11 5 13-16,-16-3 7 16,-11 0 1-16,-4-2-1 15,-5 0 5-15,-1 0-5 0,0 0 6 16,2 0 2-16,1 0 3 15,1 0-7-15,3 0 8 16,-2 0-2-16,-2 0-3 16,-3 0 0-16,0 0 0 15,0 0 4-15,0 0 1 16,0 0 18-16,-1 0 15 16,-14-7-3-16,-7-4-30 15,-4-6-6-15,-2-1 4 16,-7-2-5-16,0-2 4 15,-1 1-9-15,2 0 2 16,6 1-12-16,3 11-35 16,9 8-75-16,7 1-242 0</inkml:trace>
  <inkml:trace contextRef="#ctx0" brushRef="#br0" timeOffset="-157385.14">4083 13246 168 0,'-6'-9'27'15,"0"5"9"-15,3 1 16 0,0 1-4 16,3 2-19-16,0 0-5 16,0 0-1-16,-3 0 6 15,3 0 11-15,0 0 4 16,0 0 12-16,-3 0-5 16,3 0-11-16,0 0-17 15,0 0-9-15,0 0-7 16,0 12-9-16,0 7 2 15,0 9 1-15,0 4 3 0,0-3-4 16,6-5 2 0,0-5-1-16,6-2-4 15,-4-7 4-15,-2-5-5 16,0-1-3-16,1-4-10 0,0 0-13 16,2-2-3-16,0-18 8 15,-1-6 13-15,-5-6-19 16,-3 0 10-16,0 1 11 15,0 8 13-15,-6 9-2 16,5 7 21-16,1 7 16 16,-2 0-12-16,2 0-22 15,0 10-13-15,0 12-3 16,6 7 22-16,1 3-1 16,1-3-5-16,-1-4 0 15,-1-5-4-15,7-4 4 16,-2-3-6-16,2 1 7 0,-2-6-6 15,-1 2 0-15,-3-6-15 16,6-2-32-16,-3-2-39 16,2-6-80-16</inkml:trace>
  <inkml:trace contextRef="#ctx0" brushRef="#br0" timeOffset="-157073.97">4455 13223 413 0,'-16'-1'90'15,"0"0"-78"-15,-1 1 58 0,7 0-24 16,-2 0-25-16,2 0-24 16,-2 11 4-16,-2 0-3 15,5 4 5-15,-1 4 0 16,-2-1 3-16,3 3 3 15,5 3-3-15,4 1 1 16,0-5-5-16,0-2 3 16,9-3-7-16,4-5 2 15,6-2 2-15,8-5-4 16,1-3 0-16,4 0-5 16,-7-16-19-16,-4-3-34 15,-8-2-51-15,-11-3-135 0</inkml:trace>
  <inkml:trace contextRef="#ctx0" brushRef="#br0" timeOffset="-156904.42">4348 13341 505 0,'0'0'19'15,"0"0"-21"-15,6 0-10 16,18 0-10-16,7 0 26 15,2-4-22-15,-7-4-75 16,-4 0-156-16</inkml:trace>
  <inkml:trace contextRef="#ctx0" brushRef="#br0" timeOffset="-156636.13">4612 13234 469 0,'-18'0'64'16,"1"0"-52"-16,9 2 40 15,2 2-5-15,4-1-31 16,1 4-14-16,-1 4-4 16,2 7-1-16,0 4 4 0,0-1-4 15,6-3 3-15,7-3-4 16,3-2 5-16,0-4-4 15,0-4-6 1,4-4-30-16,5-1-21 0,-2-3-3 16,-3-12-52-16</inkml:trace>
  <inkml:trace contextRef="#ctx0" brushRef="#br0" timeOffset="-156269.22">4651 13015 544 0,'-3'22'1'0,"3"12"0"0,0 10 21 15,4 2 4-15,11 2-20 16,0-2-4 0,-1-6-3-16,5-12 4 0,-6-8-3 15,-6-11-6-15,-4-3-7 16,-3-5-4-16,0-1 15 15,0 0 5-15,0-1-5 16,0-16-15-16,0-8-8 16,2-5 21-16,6 2 6 15,-2 7-2-15,-3 11 2 16,1 6 2-16,-4 4-3 0,6 0 3 16,0 6-1-16,3 10 13 15,1 4-1 1,-1 2-11-16,2-1-3 15,5-2 2-15,-1-5-4 0,1-4-39 16,-2-7-69-16,0-3-108 16</inkml:trace>
  <inkml:trace contextRef="#ctx0" brushRef="#br0" timeOffset="-156124.09">4962 13193 475 0,'0'0'68'16,"0"0"-45"-16,0 19 0 15,0 8-6-15,0 6-9 16,0-2-8-16,2-5 1 16,5-8-33-16,-1-7-47 15,-6-11-91-15</inkml:trace>
  <inkml:trace contextRef="#ctx0" brushRef="#br0" timeOffset="-155961.52">4818 13123 497 0,'-3'2'91'16,"3"-2"-99"-16,0 0 2 15,26 2-22-15,9-2 21 0,8 0-24 16,-8-8-58 0,-6-7-46-16,-13 1-82 15</inkml:trace>
  <inkml:trace contextRef="#ctx0" brushRef="#br0" timeOffset="-155804.19">5009 13062 284 0,'0'0'165'15,"0"0"-72"-15,0 0-40 16,0 5-30-16,0 13-19 16,0 8 10-16,2 4 12 15,10 1-21-15,3-5-2 16,-3-1-3-16,0-1 2 16,-1-5 0-16,0 1-13 15,-3-6-22-15,-1-5-11 16,-4-3-92-16,-3-6-131 15</inkml:trace>
  <inkml:trace contextRef="#ctx0" brushRef="#br0" timeOffset="-155436.59">5203 13022 466 0,'0'0'60'0,"2"0"-53"16,4 6 1-16,4 12 0 15,6 7 11-15,1 4-10 16,-2 3-8-16,2-3 1 16,-1-3-2-16,-6-4 4 15,-1-4-8-15,-6-8 9 16,0-4-6-16,-3-3-10 16,0-3-14-16,0 0 11 15,-12-10-25-15,-9-5-19 0,-1 1 40 16,0 3 15-16,-1 6 16 15,4 5 54-15,4 0-4 16,3 10-26-16,9 10-20 16,3 4-9-16,0-3 0 15,6 0-4-15,10-7-3 16,1-4 5-16,7-5-6 16,-2-2 2-16,0-3-3 15,4-3-23-15,-4-13-57 16,-3-7-85-16</inkml:trace>
  <inkml:trace contextRef="#ctx0" brushRef="#br0" timeOffset="-155204.21">5446 12925 565 0,'-9'5'36'0,"-1"11"-38"15,4 13 9-15,6 11 3 16,0 11 1-16,0 4-4 16,12-7 5-16,7-2-6 15,6-7-1-15,-1-9-1 16,2-5-4-16,2-12-1 16,-4-10-44-16,-4-3-57 0,-9-25-48 15</inkml:trace>
  <inkml:trace contextRef="#ctx0" brushRef="#br0" timeOffset="-154919.97">5585 13021 575 0,'-2'0'57'0,"2"0"-55"16,0 0-2-16,3 0-7 16,12 5-4-16,0 12 14 15,0 6-4-15,-5 6-1 16,-4 4 5-16,1-4 0 15,-2-4 2-15,-1-7-1 16,1-10 2-16,1-5-3 0,6-3-3 16,0 0 0-1,1-4 2-15,5-20-2 0,1-11-5 16,-7-9-17 0,-7-5-54-16,-5 8-24 0,-8 7-37 15,-17 15 96-15,0 13 55 16,-2 6-14-16,9 0-15 15,2 6-72-15</inkml:trace>
  <inkml:trace contextRef="#ctx0" brushRef="#br0" timeOffset="-154684.6">5759 12817 479 0,'6'0'-1'15,"7"0"-3"-15,5 13 29 0,9 16 21 16,1 13-13-16,-3 11-3 16,-5 5-11-16,-4-1-9 15,-5-5-4-15,-7-8-4 16,-4-8 2-16,0-8 2 16,-12-4 6-16,-7-5-9 15,7-7 0-15,1-5-27 16,7-7-91-16</inkml:trace>
  <inkml:trace contextRef="#ctx0" brushRef="#br0" timeOffset="-153440.52">5978 11822 436 0,'1'14'65'15,"4"8"-75"-15,5 13 48 16,0 15 22-16,4 6-33 16,4 5-12-16,-1 1-3 0,0-6-2 15,-4-5 1-15,-1-7-7 16,-3-8-1-16,-3-10-5 15,-2-11 5 1,-2-8-3-16,-2-5 1 0,0-2 1 16,-2 0 2-16,-17 0-3 15,-6-13-31-15,-9-11 4 16,-1-1 8-16,1-1 17 16,1 8 3-16,5 5 16 15,12 9 20-15,5 3-8 16,8 1 10-16,-1 0-20 15,-2 20-16-15,2 18-6 16,1 7 6-16,3 0-4 0,0-11 2 16,11-8-3-16,13-3 2 15,5-10-5-15,5-6 1 16,4-7 4 0,-2-2-3-16,0-22-10 0,-3-11-34 15,-5-2-24-15,-10 0-112 16</inkml:trace>
  <inkml:trace contextRef="#ctx0" brushRef="#br0" timeOffset="-153173.28">6229 12049 274 0,'0'0'250'16,"0"0"-241"-16,4 0-12 15,4 23 14-15,1 15 43 0,5 14-15 16,-4 16-11-16,-6 16-4 16,4 8-1-16,-2 8-6 15,4-4-12-15,2-11-2 16,4-13-1-16,-2-19-3 16,-3-11 2-16,-7-17-3 15,0-13 0-15,-4-12-29 16,0-6-13-16,0-33-51 15,-19-23-283-15</inkml:trace>
  <inkml:trace contextRef="#ctx0" brushRef="#br0" timeOffset="-152916.97">6240 12086 539 0,'7'-4'7'15,"14"0"-10"-15,10 3 11 16,16 1 15-16,4 1-5 15,-1 21-14-15,-7 10-3 16,-13 2 2-16,-14 4 1 16,-10-9-2-16,-6-7 0 15,-3-2 26-15,-23-6 22 0,-12 0-2 16,-7 0-28 0,-4-6-11-16,4-1-3 15,6-4-6-15,10-3 3 16,5 0-5-16,18 0-17 0,6 0-45 15,9 0-106-15</inkml:trace>
  <inkml:trace contextRef="#ctx0" brushRef="#br0" timeOffset="-152309.96">6906 11919 491 0,'0'-7'50'0,"0"-2"39"15,-9-1-25-15,-4 2-35 0,-3-1-17 16,1 2-5-16,-6 2-3 15,2-1-4-15,3 2 5 16,1-1-6-16,4 4 3 16,2 0-1-16,4 1-2 15,2 0 1-15,1 0-2 16,-4 7-3-16,0 25-9 16,0 18 25-16,2 13-7 15,4 6 1-15,0-4-4 16,1-2 0-16,10-2 1 15,1-4-2-15,-4-10 1 16,1-11-3-16,-4-12 4 16,-1-13-5-16,-2-8 5 0,-2-2-3 15,1-1 3-15,-1 0 2 16,2 0-2-16,3 0-2 16,9 0-6-1,8-1-13-15,14-9 0 0,-5-1-46 16,-7 1-129-16</inkml:trace>
  <inkml:trace contextRef="#ctx0" brushRef="#br0" timeOffset="-151573.93">7011 12040 557 0,'0'0'47'16,"0"0"1"-16,0 0-11 16,0 11-25-16,-1 18-9 15,1 9 8-15,0 8 4 16,0-6-9-16,1-5-1 0,8-3-2 16,3-7-5-16,3-4 1 15,-1-3 2 1,0-7-1-16,1-4-5 15,1-3 6-15,3-4-13 0,1 0-21 16,-1-21 2-16,1-8-30 16,-7-9-20-16,-7-2 37 15,-6 2 25-15,0 0 20 16,-13 0 16-16,-6 6 23 16,4 6 3-16,3 10 24 15,3 10-19-15,7 6-1 16,2 0-41-16,0 5-14 15,0 19-6-15,5 9 19 16,7 6-1-16,2 0 1 16,0-3 0-16,2-3 5 15,-2 0-7-15,-1-7-3 16,-2-4 1-16,-1-5-3 0,-2-6-12 16,0-10-62-16,0-1-67 15,-5-18-203-15</inkml:trace>
  <inkml:trace contextRef="#ctx0" brushRef="#br0" timeOffset="-151185.46">7238 11939 328 0,'0'0'264'0,"0"-2"-261"16,6 0-1-16,16-4 0 0,6-2-3 15,8-1 10-15,0 2-11 16,-9 5 3-16,1 0-3 16,-9 2 0-16,-5 0 0 15,-5 0-2-15,-1 0 2 16,-2 14-4-16,-1 8 8 16,-1 12 13-16,2 10 24 15,0 7-8-15,3 4-7 16,-1-1-7-16,1-6-15 15,-1-7 4-15,-3-9-4 16,-2-11 0-16,-3-10-1 16,0-6 9-16,0-5 24 15,-25 0-2-15,-7 0-12 0,-11 0-16 16,-1 0-3-16,8-6-3 16,6-3 5-16,15 6-9 15,9 0-27-15,6 3-56 16,18 0-145-16</inkml:trace>
  <inkml:trace contextRef="#ctx0" brushRef="#br0" timeOffset="-150209.23">7940 11819 363 0,'0'-16'12'0,"0"3"101"15,0 9-18-15,0 1-29 16,-3 3-22-16,2 0-2 15,-4 0-6-15,0 0-12 16,-7 0-7-16,-4 0-10 0,-6 0-3 16,-7 0-2-16,-1-1 1 15,3 1-3-15,0-2 1 16,7 1 0 0,5 0 1-16,4-1 1 0,4 1-6 15,5-1 6-15,1 2-2 16,1 0-2-16,0 0-5 15,0 0-4-15,0 26-10 16,0 15 20-16,0 10 5 16,0 6-5-16,0 0 3 15,0-2-4-15,6-3 4 16,2-4-2-16,0-10 3 0,-2-8-4 16,-1-14 2-1,2-6-3-15,-4-5 1 16,0-3 2-16,1-1-3 15,4 2 1-15,5-1-1 0,4-1 6 16,5-1-5-16,-2 0 3 16,-1 0-3-16,0 0-3 15,-5 3-10-15,-1 1-19 16,-4 0-14-16,3 2-45 16,-1-4-45-16,0-2-170 15</inkml:trace>
  <inkml:trace contextRef="#ctx0" brushRef="#br0" timeOffset="-149880.11">8012 11982 650 0,'-10'0'21'16,"5"0"40"-16,2 0-9 15,-1 17-35-15,2 10-13 16,2 7 1-16,0 2-1 15,18-5-5-15,3-3 3 16,3-3-4-16,1-8-1 16,-3-7 3-16,-1-8-18 15,2-2 3-15,-4-18 2 16,-1-13 9-16,-6-8-3 16,-12 0 5-16,0 4 4 15,-12 7-1-15,-18 5 7 16,-1 6 2-16,-9 5-3 0,1 10-8 15,5 2 6-15,7 0-11 16,13 15 4-16,14 6-42 16,2-3-45-16,23-7-130 15</inkml:trace>
  <inkml:trace contextRef="#ctx0" brushRef="#br0" timeOffset="-149461.23">8217 11807 631 0,'0'-4'-6'0,"0"-3"14"16,17 1 1-16,10 1-8 16,1 2-1-16,-4 3-2 15,-3 0 1-15,-8 7-2 16,-1 3 5-16,-2 6-4 15,-2-1 5-15,1 6-2 16,0 4 2-16,0 6 3 16,0 5-1-16,0 3 5 15,-2 2 5-15,-1 4 3 16,-3 2 1-16,-3 3 13 16,0 0-13-16,0-3 1 15,0-5-5-15,0-8-8 0,-6-12 6 16,3-8-2-16,0-10-3 15,-1-4 4-15,-2 0 15 16,-9 0 2-16,-9 0-4 16,-10 0-20-16,-5-3-3 15,3-1-2-15,5 1-7 16,11 2-16-16,6 1-23 16,11 5-42-16,0 13-181 15</inkml:trace>
  <inkml:trace contextRef="#ctx0" brushRef="#br0" timeOffset="-146753.42">4815 14325 448 0,'-25'-6'87'15,"6"3"-76"-15,5 2 53 0,8 1-5 16,3 0-31 0,0 0-16-16,3 0-6 15,0 0-5-15,0-1 4 16,0 0 3-16,0-1 15 0,0 2-4 15,0 0 3-15,0 0-11 16,0 0-4-16,3 0-8 16,23-2-6-16,15 0 7 15,17-4 1-15,6-2 0 16,-5-2-1-16,-5 0 0 16,-12 1 0-16,-8-2 3 15,-10 6-5-15,-11 2 3 16,-10 3-1-16,0 0-3 15,-3 0 1-15,0 0-1 16,0 0-3-16,0 0-14 16,-13 7-19-16,-10 10-59 15,-8 0-129-15</inkml:trace>
  <inkml:trace contextRef="#ctx0" brushRef="#br0" timeOffset="-146464.29">4937 14071 540 0,'-15'-2'70'16,"10"1"-59"-16,4 1 46 15,1 0-29-15,0 3-21 16,0 28-19-16,0 12 25 16,12 15 15-16,7 4-14 15,-1-5-3-15,3 0-5 0,1-5-3 16,-7-4 0-16,0-11 1 15,-9-9-2-15,0-12 3 16,-6-11-3-16,0-2 0 16,0-3 0-16,0 0 2 15,3 0-2-15,-2 0-12 16,10-5-46-16,4-12-72 16,-3-7-178-16</inkml:trace>
  <inkml:trace contextRef="#ctx0" brushRef="#br0" timeOffset="-145381.67">5480 14158 324 0,'-12'-14'77'0,"5"9"-60"16,4 0 75-16,3 5-32 15,0 0-40-15,0 0-8 16,0 0 13-16,0 0-3 0,0 0-5 16,-2 0-1-16,2 3-2 15,0 13-8 1,0 11 2-16,0 12 25 15,0 7-10-15,0-2-20 0,2-2 1 16,8-2-2-16,-1-2 0 16,5-3-3-16,2-2 1 15,4-4 1-15,2-2-1 16,0-7-1-16,-1-7-1 16,-6-9-6-16,-3-4-12 15,3 0 3-15,-5-24-3 16,5-11 15-16,-6-14 4 15,0-7-7-15,-6 3 4 16,-3 5-3-16,0 9 8 16,0 14-2-16,-3 9 8 15,3 12-2-15,0 4 10 16,0 0-9-16,0 0-4 0,0 0-2 16,0 0-4-16,0 0-3 15,0 3-1-15,10 11 7 16,8 8 3-16,6 13 16 15,4 2-11-15,5 4-2 16,3-3-1-16,-2-6-3 16,0-12 1-16,-4-7-6 15,-2-12 7-15,-4-1-9 16,-5-10-4-16,-5-18-7 16,-5-11 19-16,-9-6-6 15,0-8 3-15,-3 1 2 16,-20 5-4-16,-8 3 7 0,-3 9-4 15,3 9 6-15,5 8-5 16,7 8 0-16,10 4-14 16,9 6-52-16,0 0-161 15</inkml:trace>
  <inkml:trace contextRef="#ctx0" brushRef="#br0" timeOffset="-144674.27">6356 13952 490 0,'0'-1'59'16,"0"0"6"-16,0 1 8 16,0 0-14-16,0 0-32 15,0 0-2-15,0-3-11 16,-17 1-7-16,-8 2-14 16,0 0 6-16,-5 0-5 15,4 5 7-15,3 2-3 16,2-1 1-16,11 1 1 15,2-2-4-15,5 2 4 16,2 5-10-16,-1 13 4 16,1 9 7-16,1 13 5 0,0 6-7 15,0 5 2-15,1 0-1 16,7-4 2-16,2-9-2 16,-4-12-2-16,3-11 4 15,1-8-5-15,-2-6 3 16,1-3-1-16,3-3 1 15,1-2 0-15,6 0-1 16,3 0 1-16,-2 0 0 16,2-7 2-16,-2-1-3 15,-7 3 5-15,-7 2-8 16,-3 3 6-16,-3 0-3 16,0 0 1-16,0 0 1 0,0 0-1 15,5 0 0-15,4 0-31 16,4 0-68-16,-5-2-61 15</inkml:trace>
  <inkml:trace contextRef="#ctx0" brushRef="#br0" timeOffset="-143173.47">6448 14140 77 0,'-1'-7'359'0,"-1"3"-300"0,1 2-10 15,1 0 14-15,0-4-32 16,1-2-21-16,11-1-4 16,0 1 4-16,0 5-13 15,3 3 4-15,-5 0-3 16,1 7 0-16,-4 20 4 15,2 9 12-15,-3 4 10 16,7 0-18-16,0-6-2 16,0-11-4-16,0-2 4 0,-4-7-4 15,7-3 1-15,0-1-1 16,-2-3-1-16,6-2 2 16,-2-3-2-1,-1-2 2-15,0 0-3 0,2-7 6 16,-5-4-6-16,-3-2 3 15,-2-2-3-15,-6-5 8 16,-1-7-1-16,-2-9 1 16,0-6-1-16,-11 2-2 15,-5 1 2-15,0 8 0 16,-4 9 13-16,8 8-11 16,5 4 2-16,4 6-10 0,3 1-1 15,0 1-14-15,6-5-56 16,15-2-53-16,0 0-88 15</inkml:trace>
  <inkml:trace contextRef="#ctx0" brushRef="#br0" timeOffset="-142605.51">6834 13873 676 0,'-8'-5'7'15,"5"2"40"-15,3 1-1 16,0 2-43-16,15 0-14 16,17-4-3-16,11-2 19 15,5-2-10-15,-10 1-16 16,-2 3-9-16,-14 0 12 0,-7 2-6 16,-10 1 17-1,-4 1 5-15,-1 0 2 0,0 0 10 16,0 1 5-1,0 27 4-15,0 14 4 0,0 18 13 16,3 7-29-16,3-1-2 16,0-2 1-16,3-4-5 15,-5-9 0-15,2-12 0 16,-6-10 0-16,0-12-1 16,0-9 8-16,0-4 6 15,0-4 15-15,0 0 4 16,0 1-7-16,-17 3-1 15,-4 1-18-15,-6-1-6 0,5 3-4 16,5-2 6 0,-1 0-7-16,8 1-2 15,0 1-21-15,10 8-38 16,-2 0-80-16,-1-5-449 0</inkml:trace>
  <inkml:trace contextRef="#ctx0" brushRef="#br0" timeOffset="-141000.65">14800 13385 355 0,'0'0'29'16,"-4"0"23"-16,1 0 22 15,-1 0-34-15,-4-6-21 16,-3-4-8-16,-5 0-2 16,-6-2-6-16,-11-2 0 15,-10-3-4-15,-11-4 3 16,-5-6-2-16,-4-11 0 15,2-13 5-15,5-12-7 16,9-19-6-16,14-18-14 0,14-18-46 16,16-4-93-16,3 10-68 15</inkml:trace>
  <inkml:trace contextRef="#ctx0" brushRef="#br0" timeOffset="-140939.81">14447 12282 3 0,'76'-34'77'15,"16"7"-76"-15,7 3-56 16</inkml:trace>
  <inkml:trace contextRef="#ctx0" brushRef="#br0" timeOffset="-137969.42">1212 13365 447 0,'0'-6'117'0,"-11"-1"-115"16,-1 3-2-16,2 2 19 0,4 1 5 16,2 1-14-16,2 0-6 15,2 0-6-15,0 0 1 16,0 0-2-1,0 0 4-15,0 0-3 0,0 0 5 16,0 0 3-16,0 0 17 16,0 0 0-16,0-2 2 15,0 2 1-15,0 0-6 16,0 0-9-16,0 0-7 16,0 0-2-16,0 0-5 15,0 0 2-15,0 0-5 16,0 0 2-16,8 0 0 15,9-2 5-15,0 0 2 16,-1 0-3-16,-7-1 3 16,-6 3-3-16,-3 0 3 15,0 0-5-15,3 0 3 16,3 0-1-16,1 0 1 0,5 0 0 16,5 0-2-16,2 0 4 15,11 0-4-15,7-2 5 16,9-5-2-16,6-3 3 15,4-1 0-15,3 0 2 16,2 0-6-16,0 6-1 16,1 0 0-16,2 5-2 15,-3 0 4-15,0 0-3 16,-9 0 2-16,-6 0-2 16,-6-4 3-16,-3-3-1 15,1 0 0-15,3-2-1 16,2-2 0-16,6 2 1 0,4-2-3 15,2 2 6-15,0 0-7 16,-3 3 5-16,2 0-4 16,4 0 4-16,0-3-2 15,0 1 0-15,6-3 0 16,-3 1-2-16,0-2 4 16,2-1-4-16,-5-1 4 15,1-2-4-15,-1 3 4 16,3-2-2-16,2-1 1 15,1 3 0-15,1-1-4 16,1-2 6-16,-2 3-7 16,-3 3 7-16,0-1-6 0,-6 2 6 15,-3 1-3-15,-8 0 0 16,-9 1 1-16,-9 4-2 16,-9-1 2-16,-5 1-3 15,-4 2 4-15,-2-3-4 16,6 3 4-16,-2 0-5 15,8-2 5-15,-1 0-1 16,0 1-2-16,-2-2 2 16,2-1-2-16,-5 3 1 15,-5 0-1-15,0 1 4 16,-1 1-6-16,0-2 4 16,5 2-2-16,1 0 3 15,1 0-1-15,0 0-3 0,-4 0 3 16,-3 0-2-16,-6 0 2 15,0 0 3-15,0 0 27 16,0 0 1-16,0 0-14 16,0 0-10-16,0 0-5 15,0 0-3-15,0 0-30 16,0 2-49-16,0 16-86 16,0 3-295-16</inkml:trace>
  <inkml:trace contextRef="#ctx0" brushRef="#br0" timeOffset="-135527.96">2518 12904 594 0,'0'0'73'0,"-16"0"-64"0,4 0 25 16,2 0 20-16,3 0-16 16,7-1-22-16,0 1-12 15,0-2 0-15,0 2-5 16,0 0 2-16,0 0-2 16,0 0 2-16,0 0 0 15,0 0 0-15,0-1 4 16,0 1-1-16,0 0 8 15,-1 0-3-15,-1 0 0 16,2 0-3-16,-1 0-3 0,1 0 6 16,0 0-8-16,0 0 4 15,0 0-5-15,0 0 0 16,0 0 2 0,0 0 0-16,0 0-4 0,0 0 0 15,0 0 6-15,0 0-6 16,0 0 2-16,0 0-2 15,0 0 6-15,0 0-8 16,0 0 9-16,0 0-6 16,0 0 3-16,0 0-3 15,0 0 1-15,0 0 0 16,0 0-3-16,0 0 7 0,0 0-8 16,0 0 4-1,0 0-2-15,0 0 2 16,0 0-3-16,0 0 1 15,0 0 2-15,0 0-7 0,0 0 4 16,0 0-7-16,0 0-5 16,0 0-10-16,0 0 5 15,0 0-6-15,0 0 1 16,0 0-1-16,0 0-2 16,0 0 11-16,0 0 1 15,0 0 9-15,0 0 0 16,0 0 8-16,0 0 0 15,0 0 5-15,0 0 4 0,0 0 5 16,-3 0-4 0,3 0-6-16,0 0 15 15,-3 0-7-15,3 0 1 16,0 0-3-16,0 0 5 0,0 0-6 16,0 0-5-16,0 0-4 15,0 0-4-15,0 0 3 16,0 0-7-16,0 0-12 15,25 0-68-15,14-4-15 16,7-9-209-16</inkml:trace>
  <inkml:trace contextRef="#ctx0" brushRef="#br0" timeOffset="-130151.87">2222 9007 121 0,'-36'18'-8'16,"3"-1"2"-16,2-2 6 15,2-12-2-15,4-3-9 16,-1 0-27-16</inkml:trace>
  <inkml:trace contextRef="#ctx0" brushRef="#br0" timeOffset="-130072.93">1819 8979 43 0,'-9'-19'18'0,"3"-4"-42"16</inkml:trace>
  <inkml:trace contextRef="#ctx0" brushRef="#br0" timeOffset="-128264.22">2189 8900 320 0,'0'0'28'15,"-2"0"-30"-15,-1 0 8 16,3 0 31-16,-1 0 1 15,1 0-25-15,0 0-1 16,0 0-6-16,0 0 16 16,0 0 5-16,0 0 9 15,0 0-5-15,0 0-5 0,-3 0-6 16,3 0-10-16,0 0-3 16,0 0-4-16,0 0-1 15,0 0-3-15,0 0 1 16,0 0-2-16,0 0 0 15,0 0-1-15,0 0 2 16,0 0 2-16,0 0-2 16,0 0 4-16,0 0-5 15,0 0 5-15,0 0-1 16,0 0-1-16,0 0-2 16,0 0 0-16,0 0 3 15,0 0-4-15,0 0 4 0,0 0-5 16,0 0 5-16,0 0-4 15,0 0 3-15,0 0-3 16,0 0 3-16,0 0-1 16,0 0-1-16,0 0 2 15,0 0-5-15,0 0 8 16,0 0-7-16,0 0 5 16,0 0-4-16,0 0 4 15,0 0-2-15,0 0-2 16,0 0 4-16,0 0-5 15,0 0 7-15,0 0-8 16,0 0 8-16,0 0-7 16,0 0 3-16,0 0-2 0,0 0 1 15,0 0 0-15,0 0-2 16,0 0 3-16,0 0-6 16,0 0 1-1,0 0-9-15,0 0 3 0,0 0-6 16,0 0 4-16,0 0-8 15,0 0-14-15,0 0-22 16,0 0-31-16,-3 10-23 16,-4 2-38-16</inkml:trace>
  <inkml:trace contextRef="#ctx0" brushRef="#br0" timeOffset="-126576.9">2995 8964 377 0,'0'0'12'16,"0"0"1"-16,0 0 33 15,0 0 15-15,0 0-14 16,0 0-9-16,0 0-16 16,0 0 0-16,0 0-8 15,0 0 1-15,0 0 0 16,0 0-6-16,0 0 6 15,0 0-8-15,0 0 3 16,0 0-3-16,0 0 2 16,0 0-5-16,0 0 1 15,0 0-5-15,0 0 0 0,0 0 1 16,0 0-4-16,3 0 0 16,17 0-9-16,12 0 10 15,5 0 3-15,6 0 0 16,-10-1-2-16,-11-2 1 15,-4 3 2-15,-12 0-3 16,0-3 2-16,-4 3-2 16,-2 0 3-16,0 0-1 15,0 0 7-15,0 0-3 16,0 0-2-16,0 0-1 16,0 0-2-16,0 0 2 15,0 0-5-15,2 0 5 0,-2-1-2 16,0 1 0-16,2 0-1 15,-2-2 3-15,0 2-3 16,0 0 2-16,0 0-1 16,1 0-1-16,-1 0 2 15,0 0-2-15,0 0 5 16,0 0-2-16,0 0-1 16,0 0 0-16,0 0 0 15,0 0-1-15,0 0 1 16,0 0 0-16,0 0-2 15,0 0 5-15,0 0-3 16,0 0 3-16,0 0 0 16,0 0 2-16,0 0-4 0,0 0 1 15,0 0 2-15,0 0-3 16,0 0-1-16,0 0 0 16,0 0 1-16,0 0-3 15,0 0 5-15,0 0-5 16,0 0 2-16,0 0 0 15,0 0 0-15,0 0 4 16,0 0-3-16,0 0 2 16,0 0-5-16,0 0 6 15,0 0-5-15,-1 0 1 16,1 0-1-16,0 0 0 16,-2 0-1-16,2 0 0 0,0 0 3 15,0 0-5-15,0 0 5 16,0 0-5-16,0 0 5 15,0 0-5 1,0 0 0-16,0 0-1 0,0 0-3 16,0 0-4-16,0 0-11 15,0 0 2-15,0 0-19 16,-4 0-15-16,-8 6-11 16,0 4-6-16,-6 1-109 15,3-4-33-15</inkml:trace>
  <inkml:trace contextRef="#ctx0" brushRef="#br0" timeOffset="-120380.35">7247 13552 88 0,'71'-52'113'16,"7"10"-113"-16,-3 6-55 15</inkml:trace>
  <inkml:trace contextRef="#ctx0" brushRef="#br0" timeOffset="-118140.28">7257 7898 542 0,'0'0'12'0,"0"0"-25"16,0 0 1-16,0 0 4 16,0 0 1-16,19 0-3 15,20 0 6-15,15 0 7 16,7 0-2-16,1 0 0 16,-1 1-1-16,-4 12 0 15,-8 6-1-15,-7 10 2 16,-11 9-1-16,-9 6 0 15,-11 6-2-15,-11 1-2 16,0 1 0-16,-18-3 0 16,-6 1 4-16,-7-8 0 15,-1-6 0-15,3-8 2 16,2-10 4-16,9-5 4 0,8-6 5 16,4-6-9-16,6-1-2 15,0 6-5 1,0 5-11-16,10 9 11 15,9 10 3-15,1 2 1 0,-1 4-4 16,-1 3 3-16,-6 2-4 16,-1 4 1-16,-4-1 1 15,3-4-2-15,1-2 2 16,0-3-3-16,0-4 3 16,-3-1 2-16,5 2-4 15,0 3 2-15,7 8 0 16,5 4 0-16,6 6-1 0,6 3 1 15,4 1 0 1,5 4 1-16,2 4-2 16,2 2 4-16,3 7-2 15,-3 5-1-15,-8 4 0 0,1 11 1 16,-12 4-5-16,-1 5 0 16,-3 4 4-16,-5 3-2 15,-1 5 4-15,0-3-3 16,-2-1 1-16,5-5 2 15,6-5-2-15,6-3 2 16,5 1-3-16,10 1 2 16,-1 3-1-16,2 12 0 15,-4 8-2-15,-6 7 4 16,-6 6-2-16,-11-2 5 16,-6-5-4-16,-4-7 2 15,-3-8 5-15,-4-3-4 16,-2-1 1-16,-2 1-4 0,-4 6 5 15,0 5-3-15,0 0 10 16,0-3-5-16,1-5-2 16,4-5 1-16,1-7 1 15,-1-4 2-15,-1-5-3 16,-1-7-2-16,-3-4-3 16,0-1 2-16,0-7-2 15,-6-6 2-15,-9-7-1 16,2-12 3-16,-4-10 1 15,4-9 0-15,-4 1-1 16,-5 7-1-16,-6 16 3 16,-5 15-1-16,2 15 0 0,-2 8-3 15,2-5 1-15,4-5 1 16,-3-14-2-16,5-11 3 16,4-4-1-16,-1-16 0 15,4-10-3-15,6-12 7 16,4-12 1-16,1-3-5 15,7 0-5-15,-1 0-16 16,1 0-23-16,-6 0-39 16,-14-1-142-16</inkml:trace>
  <inkml:trace contextRef="#ctx0" brushRef="#br0" timeOffset="-104261.61">1527 14554 195 0,'0'-3'115'0,"0"2"-92"0,0-1 19 15,0 2-1-15,0 0-20 16,0-1-14-16,0 1-8 15,0 0 7-15,0 0 3 16,0 0 22-16,0 0 2 16,0 0-3-16,0 0-16 15,0 0-7-15,0 4 0 16,0 10 2-16,0 10 15 16,0 8-7-16,0 5-3 0,3 5-3 15,3-2-3-15,-3 1-4 16,4-4-2-16,0-5 1 15,0-7-1 1,1-2-1-16,-4-8-2 0,-1-7 3 16,-1-3-1-16,-2-5 3 15,0 0-2-15,0 0 1 16,0 0 2-16,0 1 0 16,0-1 2-16,0 0-1 15,-14 0 4-15,-7-1-11 16,-2-9 1-16,0 3-1 15,-1-4-2-15,4 4 5 0,1-2-3 16,3 4 3-16,9 2-1 16,-1 0 2-1,3 3 2-15,2 0-1 16,-2 0-1-16,-6 2 0 0,-5 9-3 16,6 7 2-16,-3 3-1 15,5-5-2-15,4-3 6 16,1-3-2-16,3-3 6 15,0 4-10-15,0 4 4 16,0 6 1-16,0 5-2 16,0 1-3-16,4-1 1 15,2-3 2-15,1-5-4 16,-1-7 3-16,-1-6-3 0,-4-3 2 16,2-2-2-16,0 0 2 15,3 0-2 1,12-7 2-16,7-11 3 15,8-7 5-15,-2 0-7 0,-2 4-17 16,-7 5-47-16,1 8-38 16,-3 1-62-16</inkml:trace>
  <inkml:trace contextRef="#ctx0" brushRef="#br0" timeOffset="-103685.58">1696 14800 378 0,'-8'-2'109'16,"4"-1"-96"-16,2 3 52 16,2 0-9-16,0 0-28 15,0 0-23-15,0 0-1 16,0 0 2-16,0 0-10 16,0 18 5-16,0 17 4 15,0 19 29-15,0 13-17 16,0 6-6-16,0 8-2 15,8 1 1-15,2-4-10 16,7-10 3-16,-1-10 0 16,-1-8-5-16,-5-12 3 0,-3-8-2 15,0-7 2-15,-4-11-1 16,-3-2 0-16,0-6 1 16,0-3-15-16,0-1-15 15,0-2-11-15,0-29-25 16,-7-23-163-16</inkml:trace>
  <inkml:trace contextRef="#ctx0" brushRef="#br0" timeOffset="-103353.47">1677 14722 413 0,'0'-12'73'0,"0"-1"-72"16,19-1-1-16,12-1 1 15,7 5 10-15,7 8-5 16,0 2 0-16,-3 0-6 16,-6 10 2-16,-5 10-3 15,-7 7 5-15,-9 5-2 16,-12 9 3-16,-3 3 16 16,-3-4-4-16,-26 0 7 15,0-6 5-15,-7-12 4 16,-6-2-7-16,1-9 13 15,-4-10-20-15,2-1-5 16,5 0-8-16,9 0-4 0,3 0-2 16,17 0-4-16,5 0-23 15,4-7-38-15,24-1-78 16,16-6-32-16</inkml:trace>
  <inkml:trace contextRef="#ctx0" brushRef="#br0" timeOffset="-102424.85">2306 14601 375 0,'0'-1'176'0,"0"-1"-123"16,0 2 11-16,-1-1-4 15,-1 1-35-15,2 0-16 16,0 0-7-1,-1 0-1-15,-5 0-1 0,-7 0-2 16,-2-1 3-16,-6-2-3 16,-4-1 2-16,2 1-5 15,-2-2 4-15,3 0 1 16,1 1-1-16,6 3 1 16,2 1-4-16,10 0 3 15,0 0-3-15,-1 5-1 16,0 27-7-16,-2 16 16 0,0 11-5 15,3 5 1 1,2-1 2-16,1-4-3 16,0-9 3-16,0-12-4 15,4-6 4-15,2-11-4 0,0-9 4 16,-5-7-5-16,2-5 1 16,1 0-2-16,2 0-4 15,7 0 4-15,9 0 5 16,7 0 4-16,0-5-4 15,0-1 4-15,-7 2-5 16,-4 4 0-16,-9 0 0 16,-6 0 0-16,0 0-2 15,-3 0 2-15,0 0 6 0,0 0 0 16,0 0 3 0,0 0-5-16,0 0 3 15,0 0-4-15,0 0-3 16,0-3-38-16,6-4-89 0,-3-3-233 15</inkml:trace>
  <inkml:trace contextRef="#ctx0" brushRef="#br0" timeOffset="-101489.16">2309 14743 376 0,'-6'-4'90'15,"6"3"-36"-15,0 1 26 16,0-2-23-16,0 2-34 15,0 0-13-15,0 0-11 16,0 0-1-16,0-2-2 16,5-3 2-16,7 4-1 15,6-3 4-15,-3 4 0 16,-2 0-4-16,-2 5-4 16,-4 20-2-16,-1 7 5 0,-3 9 7 15,-3 1 2-15,3-1-3 16,0-6 0-1,3-10-1-15,3-7-3 16,2-8 4-16,0-3-4 0,-3-2 2 16,2-3-1-16,-4-2 3 15,4 0-3-15,2 0 3 16,0-14 1-16,2-7-1 16,-4-8-1-16,0 0 2 15,-7-3-2-15,-3 4-2 16,0 3 8-16,0 1-6 15,0 5 3-15,-7 0 0 0,-2 7-1 16,2 2-3-16,-1 3-4 16,5 2-15-16,3 3-19 15,0-3-60 1,2-2-177-16</inkml:trace>
  <inkml:trace contextRef="#ctx0" brushRef="#br0" timeOffset="-101105.53">2613 14610 500 0,'-7'-6'57'0,"1"0"-53"16,6 6 3-1,6 0-11-15,15 0-35 0,6 0 43 16,1 0-3-1,0 3-5-15,-4 12 2 0,-1 12-5 16,-4 11 5-16,-3 9-3 16,-4 11 10-16,3-1-2 15,-5 4 5-15,-2-9 3 16,-1-11 9-16,-5-14-5 16,2-13 0-16,-4-7-4 15,0-5 4-15,0-2 5 16,-6 0 18-16,-13 0 6 0,-14 0-22 15,-7 0-18-15,0 0-6 16,2-3 1 0,4-8-15-16,7-2-2 15,11 3 10-15,13-2-26 0,3 0-94 16,13-4-221-16</inkml:trace>
  <inkml:trace contextRef="#ctx0" brushRef="#br0" timeOffset="-100549.14">3102 14633 497 0,'-2'-15'14'15,"-14"1"24"-15,4 6 14 16,-6-2-20-16,-4 3-20 16,2 1-13-16,0 1 1 0,3 3-2 15,4 1 4-15,8 1-3 16,4 0 4-16,1 0 2 16,0 0-1-16,0 6-9 15,0 24-7-15,0 13 29 16,0 13 5-16,0 4-13 15,0-2-2-15,0-1-2 16,6-8-5-16,3-11 8 16,1-13-11-16,-4-11 4 15,0-9-3-15,-3-1-1 16,3-4 2-16,4 0 0 16,1 0 4-16,13 0-1 15,-1-2 0-15,7-11-11 0,-2 1-23 16,-2-5-45-16,-5-3-65 15</inkml:trace>
  <inkml:trace contextRef="#ctx0" brushRef="#br0" timeOffset="-100240.96">3212 14729 589 0,'-12'0'77'15,"1"0"-77"-15,0 19 16 16,5 17-11-16,4 7-2 0,2 4 0 16,8-5-6-16,14-10 2 15,8-14-5-15,-2-10-9 16,3-8-10-16,-4-15-4 16,-12-16 15-16,-9-8 14 15,-6-2 2-15,-18-1 1 16,-15 6 3-16,-8 8 3 15,-1 7 7-15,8 13-4 16,1 5-5-16,8 3-2 16,7 0-9-16,9 19-1 15,9 2-63-15,0-1-88 16</inkml:trace>
  <inkml:trace contextRef="#ctx0" brushRef="#br0" timeOffset="-99860.98">3344 14589 423 0,'2'-7'99'16,"7"0"-101"-16,6 1 2 16,12 3 2-16,4 3 2 15,3 0 0-15,-4 6-6 16,-3 15 4-16,-5 4-2 15,-1 3 3-15,-8 2-1 0,-3 1 7 16,-3 4 11-16,-4 2 4 16,-2 7 2-16,-1-1 3 15,0 4-5 1,0-1-5-16,0-7 4 0,0-1-15 16,-3-12-1-16,2-9-5 15,-2-8 0-15,-1-8 0 16,0-1 4-16,-11 0 27 15,-7 0-5-15,-9 0-16 16,-8 0-14-16,0 0 2 16,1 0-18-16,5 0-16 15,9 0-30-15,17 0-27 16,7 0-126-16</inkml:trace>
  <inkml:trace contextRef="#ctx0" brushRef="#br0" timeOffset="-99468.39">3724 14842 528 0,'-9'-3'37'0,"6"2"39"16,3-1-8-16,0 2-27 15,0 0-24-15,0 0-10 16,0-2-7-16,9-1-7 15,9-3 2-15,9-1 3 16,4 0 7-16,-1 2-7 16,0 3 2-16,-5 2-12 15,0 0-16-15,-4 2-17 16,-10 8-31-16,-11 4-35 16,-5 1-237-16</inkml:trace>
  <inkml:trace contextRef="#ctx0" brushRef="#br0" timeOffset="-99274">3721 14973 510 0,'-3'0'109'15,"0"0"-99"-15,3 0 25 16,0 0-23-16,9 0-15 16,20 0-3-16,3 0 6 15,7 0 2-15,3 0-5 0,-10 0 6 16,3-2-5-1,-9 2-3-15,-9 0-81 16,-6 0-45-16,-7 0-213 16</inkml:trace>
  <inkml:trace contextRef="#ctx0" brushRef="#br0" timeOffset="-98853.71">4137 14668 559 0,'-17'1'88'0,"0"5"-92"15,6 8 33-15,2 10-4 0,3 9-13 16,6 7-10-16,0 10 3 15,12-4-5-15,13-1 0 16,11-6 2-16,1-10-3 16,12-9 4-16,-5-9-4 15,-4-11 1-15,-1 0-12 16,-5-14-9-16,-4-22 5 16,-11-12 6-16,-9-7 1 15,-10-7 4-15,-4 1 6 16,-24 4-3-16,-8 10 5 15,-7 14 5-15,-5 12 11 16,4 18-11-16,-5 3 0 0,8 18-6 16,8 18-4-16,16 9-2 15,15 1-27-15,2-5-69 16,0-7-198-16</inkml:trace>
  <inkml:trace contextRef="#ctx0" brushRef="#br0" timeOffset="-97805.05">1571 15541 466 0,'0'-7'47'0,"-3"5"-47"15,3 2 3-15,0 0 5 16,0 0-1 0,0 0-9-16,0 2-11 15,0 23 4-15,12 11 33 0,2 14 21 16,3 4-30-16,-1-2-5 16,-1-2 2-16,-1-8-5 15,-4-8-5-15,-4-9-1 16,-4-12-1-16,1-6 0 15,-3-5 4-15,0-2-1 16,0 1 8-16,-18 1-3 16,-6-2-1-16,-7 0-10 15,1-7-9-15,-5-14-2 16,3 0-3-16,3 0 19 16,9 11 0-16,8 6 15 15,6 3 1-15,4 1 0 16,-3 0-13-16,-2 12-5 0,4 16 4 15,-3 5-1-15,6 4 1 16,0-12 0-16,0-10-1 16,3-5-7-16,15-2 3 15,3-2 0-15,7-4 4 16,1-2-5-16,1 0 4 16,-4-11-3-16,3-3-4 15,0 1-9-15,-7-1-34 16,5 2-49-16,-12 0-65 15</inkml:trace>
  <inkml:trace contextRef="#ctx0" brushRef="#br0" timeOffset="-97489.69">1761 15710 488 0,'-6'-2'25'0,"5"1"-20"15,-1 1 36-15,2 0-10 16,0 0-27-16,0 15-9 16,0 14 10-16,3 13 21 15,7 11-6-15,3 5-9 16,0 5 3-16,2 0-6 16,-2-1-2-16,7-3-2 15,-7-8 0-15,2-5-4 0,-4-8 6 16,-8-5-5-16,0-4-1 15,0-8 2-15,-3-7-3 16,0-7 1-16,0-7-11 16,0 0-5-16,-3-17-33 15,-17-23-96-15,-5-18-150 16</inkml:trace>
  <inkml:trace contextRef="#ctx0" brushRef="#br0" timeOffset="-97196.47">1697 15722 465 0,'0'-3'24'16,"0"2"-30"-16,20-1-2 15,11 0 3-15,8 0 21 16,3 2-11-16,-1 0 2 16,-2 3-1-16,-9 13 1 15,-5 4-6-15,-10 7 1 16,-11 6 14-16,-4 5 3 15,-4-1 4-15,-16-5 4 16,-10-5 8-16,-4-6-3 16,-3-6-13-16,-2-5-7 15,5-5-2-15,4-5-6 16,10 0-5-16,5-5-5 16,12-9-26-16,3-6-26 0,12 1-90 15,13 1-119-15</inkml:trace>
  <inkml:trace contextRef="#ctx0" brushRef="#br0" timeOffset="-96021.64">2347 15501 405 0,'0'-4'38'0,"-6"1"30"15,-5 3-10-15,-2-1-10 16,-2 1-14-16,-4 0-14 16,-2 0-15-16,4 0 1 15,0 2 3-15,8 3-3 16,-3-5 1-16,-2 0-4 15,1 0 1-15,0 0-5 16,2 0 3-16,-3 0-1 16,3 0-1-16,2 0 1 0,3 0-1 15,3 0 1-15,3 0-2 16,0 12-2-16,-4 17-8 16,4 17 20-16,0 17-5 15,0 2 0-15,0-1-3 16,4-7-2-16,2-9 2 15,3-10-1-15,-5-10 1 16,2-11-2-16,-3-7 3 16,-2-3-5-16,2-2 5 15,4-1-4-15,5 2-1 16,4 0 1-16,7-2 1 16,2-3 2-16,-3-1-3 15,-1 0 4-15,-6 0-4 0,-2 0-2 16,-7 0-27-16,0 0-1 15,-3 0-14-15,-2 0-20 16,-1 0-47-16,0-8-81 16</inkml:trace>
  <inkml:trace contextRef="#ctx0" brushRef="#br0" timeOffset="-95645.64">2354 15632 553 0,'-10'-10'33'16,"10"3"-31"-16,0 1 17 15,9-2-17-15,10 0-2 16,2 1-2-16,-6 7-1 16,-1 0-5-16,-1 21 8 15,-4 15-4-15,-2 8 7 16,-4 6 8-16,0-4-4 15,3-7 0-15,6-12 0 16,1-8 3-16,1-8-7 16,-1-6 0-16,2-3 0 15,-2-2 0-15,-2-2-2 16,-2-15-2-16,-3-10-7 16,-2-7-2-16,-4-8-9 0,0 0 12 15,-13 3 7-15,-4 7-5 16,-2 8 7-1,0 8-2-15,7 7-1 0,4 4-6 16,5 5-51-16,3 0-129 16</inkml:trace>
  <inkml:trace contextRef="#ctx0" brushRef="#br0" timeOffset="-95188.86">2579 15458 548 0,'-3'-4'11'0,"3"1"5"15,0 2 0-15,17 0-19 16,11 1-6-16,6 0 15 16,-4 3-7-16,1 20 1 15,-7 7-4-15,-3 12 1 16,-5 8 4-16,-3 3 6 0,-2 2 6 16,-2-3 0-16,1-5-1 15,-1-6 1 1,0-7-3-16,-1-4-4 15,-4-10-1-15,-1-7 3 0,-3-6 5 16,0-4 16-16,-12 1 3 16,-13 4 4-16,-8 3-21 15,-4-2-9-15,4 0-3 16,5-4 2-16,8-5-3 16,9 0-4-16,6 0-17 15,5 0-33-15,0 0-57 16,6-9-89-16</inkml:trace>
  <inkml:trace contextRef="#ctx0" brushRef="#br0" timeOffset="-94588.79">3197 15500 529 0,'0'0'40'0,"0"0"7"15,0 0 6-15,-13 0-27 16,-5 0-26-16,-6 0-1 16,-1 7 1-16,-2-3-7 15,3-2 5-15,2-2-3 0,1 0 2 16,9-4-2-1,2-4 4-15,4 2-2 16,4 4 10-16,1 2-2 16,1 0-4-16,0 0-4 0,0 20-10 15,0 19 10-15,6 13 4 16,2 12 4-16,0-1-5 16,4-10 1-16,-2-9 0 15,2-12 0-15,-3-15-2 16,-3-10 1-16,-3-2 1 15,-3-5 0-15,3 0 2 16,6 0-6-16,13 0 0 16,14-6 5-16,9-5 3 15,1-3-5-15,0 5-1 16,-10 3-45-16,-8 6-32 16,-13 0-37-16,-15 0-129 15</inkml:trace>
  <inkml:trace contextRef="#ctx0" brushRef="#br0" timeOffset="-94360.24">3362 15543 572 0,'0'0'72'0,"0"0"-63"16,0 8 0-16,0 16 0 15,0 12-5-15,2 8 1 16,4 0-5-16,4-9 2 0,1-5-1 16,-2-7-7-16,1-6-35 15,-3-11-56-15,-3-6-109 16</inkml:trace>
  <inkml:trace contextRef="#ctx0" brushRef="#br0" timeOffset="-93993.72">3453 15447 499 0,'13'-14'-1'0,"7"0"-8"16,11 0 10-16,2 4 0 16,-3 8 0-16,-5 2-2 0,-4 0-2 15,-9 16 0-15,-4 12 5 16,-4 8 16-16,-4 6 27 15,0 2-6 1,0-1-9-16,-7 2-13 0,3 2-4 16,4 2-4-16,0 0 1 15,0-3-8-15,5-7 2 16,4-10-3-16,-5-11 0 16,-1-8 0-16,-3-8-2 15,0-2 4-15,0 0 3 16,-7 0 11-16,-20 0 29 15,-10 0-41-15,-8 0-5 0,5-2-5 16,2 2-19-16,7-2-10 16,12 2-24-1,16 0-63-15,3-7-173 0</inkml:trace>
  <inkml:trace contextRef="#ctx0" brushRef="#br0" timeOffset="-93760.34">3879 15587 640 0,'-3'0'45'16,"3"0"-52"-1,12 0-1-15,23-3 2 16,10 1 11-16,3-1-4 15,-2 3 4-15,-2 0-6 0,-11 4 1 16,-11 14-51-16,-16 4-89 16,-6-1-292-16</inkml:trace>
  <inkml:trace contextRef="#ctx0" brushRef="#br0" timeOffset="-93612.74">3915 15757 478 0,'0'1'194'0,"0"-1"-193"0,0 0-8 16,21 0-5 0,15 0 0-16,12 3 13 15,6 1 1-15,-2 0-102 0,-16-1-155 16</inkml:trace>
  <inkml:trace contextRef="#ctx0" brushRef="#br0" timeOffset="-92921.35">4439 15550 120 0,'-12'-18'401'15,"1"5"-394"-15,8 6 56 16,-1 6 13-16,4 1-46 16,0 0-26-16,0 0-3 0,0 12-8 15,0 22 6-15,4 11 38 16,3 7-11-16,3-2-19 16,4-10-2-16,0-6-6 15,5-11 3-15,-2-5-4 16,-2-5 4-16,2-6-3 15,-1-6-5-15,5-1-8 16,-3-2-8-16,3-22 5 16,-4-11-10-16,-6-5 8 15,-5 9 0-15,-3 9 6 16,-3 14 17-16,0 8 17 16,0 0 2-16,0 0-10 15,6 5-15-15,4 17-12 0,8 9 20 16,2 7-4-16,6-4 0 15,3-4 1-15,-1-10-2 16,-4-8-1-16,-6-7-1 16,-4-5 4-16,-3 0-6 15,-1-12 4-15,-2-18 4 16,-8-11 0-16,0-7-3 16,-5 1-2-16,-13 8-8 15,-2 13-4-15,8 9 7 16,1 13-22-16,8 4-38 15,3 0-113-15</inkml:trace>
  <inkml:trace contextRef="#ctx0" brushRef="#br0" timeOffset="-92432.8">5241 15445 294 0,'0'-2'335'0,"0"-3"-310"15,0 0 12-15,-10-1-19 16,-4-1-11-16,-1-1-8 15,-6-2-3 1,0 1-23-16,-4-3 10 0,1 0 7 16,3 1 0-16,4 3 7 15,7 3 2-15,6 5 5 16,2 0-5-16,2 6-1 16,-3 29-9-16,3 16 16 15,0 16 7-15,0 1-9 16,0 0 9-16,0-7-8 15,8-8 5-15,0-10-4 0,2-9 9 16,-3-11-5-16,1-5 0 16,-1-8-7-16,-1 0-2 15,1-5 3 1,2 2-4-16,6-4 1 0,6-3 0 16,3 0 1-16,6 0-7 15,-2 0-31-15,-7-1-50 16,-9-5-109-16</inkml:trace>
  <inkml:trace contextRef="#ctx0" brushRef="#br0" timeOffset="-91977.02">5382 15584 332 0,'0'-5'290'16,"0"2"-280"-16,0 3-10 16,3-4 8-16,18 0-6 15,3 1-1-15,-2 3 2 16,-1 0-3-16,-9 1-1 0,-5 19-4 15,-5 12 4-15,2 12 4 16,-4 10 6 0,0-1-5-16,0-7 3 15,6-11-2-15,3-13-4 0,0-6 2 16,3-8-3-16,-2-7 2 16,4-1-2-16,2 0 3 15,5-18 0-15,-6-14-1 16,-2-8 3-16,-2-7-5 15,-10-3-1-15,-1 1 0 16,0 6 1-16,-1 6 0 16,-10 6 7-16,1 12-5 15,4 7-1-15,3 6-21 16,1 6-50-16,2 0-134 16</inkml:trace>
  <inkml:trace contextRef="#ctx0" brushRef="#br0" timeOffset="-91557.56">5695 15373 485 0,'6'0'5'15,"7"0"-12"-15,5 0 5 16,10 9 7-16,2 3-3 16,1 1-2-16,-4 0 1 0,-3 5-1 15,-8 5 1-15,-4 2-3 16,0 9 5-16,-4 7 13 16,-4 5 12-16,-2 6 7 15,2 4-25-15,-4 1 2 16,3-4-5-16,-3-6 2 15,0-13-5-15,0-11 20 16,0-10-6-16,0-9 3 16,-6-4 30-16,-12 0-7 15,-7 0-14-15,-5 0-26 16,6 0 0-16,5 0-4 16,1 0 3-16,6-5-7 15,7-4-18-15,5-1-37 0,0-8-31 16,5-2-145-16</inkml:trace>
  <inkml:trace contextRef="#ctx0" brushRef="#br0" timeOffset="-87621.38">1034 14811 70 0,'0'-4'80'16,"0"4"17"-16,0 0-13 16,0-1-19-16,0 1-5 15,0 0-16-15,0 0-4 16,0 0-6-16,0 0-6 15,0 0-8-15,-7 0-13 16,-2 8-2-16,-3 6-9 16,-3 1 5-16,3 6 1 15,-4 2-4-15,1 0 5 0,3 6 0 16,-1 2-1-16,-2 8-2 16,3 0 4-16,3-6-6 15,3-3 4-15,2-9-4 16,2-9 2-16,2-4 1 15,0-3-6-15,0-4 4 16,8 3-11-16,8 0 10 16,6 0-2-16,1 1 1 15,-7-1-2-15,0-1 0 16,-5-1-3-16,-7 1 2 16,-2-1-14-16,-2 2 2 15,0 1 5-15,-12 5 1 0,-12 5 18 16,-4 5-5-16,1 2 1 15,8-4 0-15,5-7 1 16,8-3 16-16,5-5-5 16,1-3 0-16,0 0-17 15,7 0-9-15,14 3 5 16,7 1 12-16,2 2-5 16,0-1 3-16,-3 3-3 15,-5-1-1-15,-3 4 1 16,-5 2-6-16,-7 1 4 15,-4 4-3-15,-3 1 5 16,0 4 0-16,0 2 7 16,-10 1 11-16,3 3-4 0,2-2 0 15,3 0-6-15,2 4-5 16,0 1-1 0,0 3 2-16,2 4-5 15,10 0 7-15,1 5-5 0,5 5 2 16,-1 0-2-16,0 4-1 15,-5-1 7-15,0 3-1 16,-5-1 9-16,-3 1-5 16,-1 1 6-16,-3-6-5 15,1-7-2-15,4-6-3 16,-1-11-1-16,5-4-4 16,4-6-1-16,6-1-1 0,-2-3-4 15,2-2 8-15,-4-3-3 16,-4-4 3-16,1-1-3 15,-5-2-1 1,2 0 1-16,-2 0-2 0,-1 0 4 16,-3 0-1-16,-3 0 4 15,0 0-4-15</inkml:trace>
  <inkml:trace contextRef="#ctx0" brushRef="#br0" timeOffset="-83113.01">893 8829 345 0,'3'-3'38'15,"-3"1"-33"-15,0 2 1 0,0 0 31 16,0-2-9-16,0 2-17 16,0 0-4-16,0 0-3 15,0 0 19-15,0 0 8 16,-3 0 8-16,-7 0-6 16,-10 6-19-16,-8 10-16 15,1 9-1-15,-1 2 4 16,7-2-1-16,3-3 1 0,3-4 0 15,0 2 3-15,2 6-3 16,-5 4 2 0,3 5-3-16,-1 6 0 15,2 4 4-15,-2 1-4 0,4 2 2 16,3 1-3-16,0-2 6 16,5 3-6-16,-1-4 4 15,2-7-3-15,2-10 0 16,1-9 2-16,0-10-3 15,0-7 3-15,0-1-3 16,0-2 3-16,0 0-4 16,0 0 2-16,4 0-5 15,18 0 2-15,1 0 4 16,7 0 2-16,-2 0-2 16,-6 0 0-16,-8 0-4 15,-4 0-13-15,-10 0 1 16,0 0 5-16,-3 4-1 0,-18 13-3 15,-4 1 15-15,-2 4-1 16,6-4 0-16,2-8 3 16,10-3 1-16,3-3 12 15,3-4-3-15,3 2-3 16,0-2-8-16,0 0-9 16,18 4-6-16,1 3 11 15,4 2 4-15,2-2-2 16,-1 2 1-16,-6-4-3 15,-2 4 5-15,-7-1-4 16,-4 2 2-16,-1-1-1 16,-4 2 3-16,0 7 0 0,0 3 0 15,0 9 3-15,-4 7-1 16,-2 5 8-16,-2 5-8 16,5 3 1-16,3 3-4 15,0 4-1-15,-3 3 0 16,3 1-1-16,0-1 0 15,0-3 1-15,0 1-1 16,3 0 1-16,0 1 1 16,0 4-1-16,2-2 5 15,-4 7-4-15,-1 4 2 16,0 3 0-16,0 4 0 16,0-6 0-16,0-2-7 15,0-3 6-15,2 0-1 0,1-1 3 16,2-2-5-16,0 0 2 15,-1-1 0-15,3-4-4 16,0 4 4-16,6 0-2 16,-1 3 4-16,1 3-2 15,1-2 0-15,-2-3-2 16,-2-2 5-16,1-4-4 16,-5-6 3-16,-2-2-1 15,4-3-3-15,-4-3 1 16,1 4-1-16,-1 0 3 15,-4 2-6-15,3 0 8 16,3-6-5-16,1-3 2 0,4-3-2 16,1 3 0-16,1 1 1 15,2 2-3-15,0 1 5 16,-3-2-5-16,-3-1 4 16,1-2-3-16,-4-5 4 15,0-2-4-15,-3-6 2 16,0-1 0-16,4-4-1 15,-2 3 1-15,-1 6-2 16,3 0 4-16,0 2-5 16,-2-5 7-16,0-4-5 15,-2-7 2-15,0-5-3 16,0-5 0-16,3-7-4 16,0-1-2-16,11 0 3 0,-2 0-2 15,2-3 7-15,2-4-2 16,-3-2 4-1,-6 0-5-15,0 3-6 16,-4 0-11-16,-3 4-11 0,-3-6 9 16,3-7-8-16,-1-10-3 15,-2-7-67-15,0 0-83 16</inkml:trace>
  <inkml:trace contextRef="#ctx0" brushRef="#br0" timeOffset="-80816.17">19518 12262 325 0,'-22'-16'9'0,"9"3"12"16,1 5 53-16,4 2-19 15,2 2-3-15,2 0-13 16,-2 3-17-16,0 0 0 16,-1 1 5-16,-2 0-12 0,-5 0-2 15,-2 6-5 1,-5 11 3-16,-10 6-8 15,-3 7 10-15,-5 3-1 16,-3 5-4-16,8-1 1 0,-3 2-3 16,5 0-1-16,4 0-4 15,3 1 3-15,5 2-3 16,7-2 3-16,4 1-3 16,6 2 1-16,3 3-2 15,0 12-1-15,1 2 4 16,18 0-1-16,9-4-2 15,5-7-1-15,10-9 2 16,0-4-1-16,6-9 0 0,-3-7 2 16,0-6-4-1,8-6 2-15,1-3 0 16,13-5 1-16,6 0-1 16,-1-6 1-16,1-10-7 0,-9 0 3 15,-3-2 0-15,-6 1-3 16,-10-2 1-16,-4-1-7 15,-9-4 5-15,-4-7 2 16,-4-6 0-16,-5-6 2 16,-4-8 1-16,-6-7-1 15,-7-11 7-15,-3-7-6 16,-2-4 3-16,-19 4-1 16,-5 5 0-16,-6 11 3 15,-5 10-3-15,-2 8 4 16,-4 9-5-16,0 4 5 15,1 8 1-15,-2 1-2 0,-4 6-3 16,-3 10 0-16,-4 4 0 16,-3 3-3-16,3 15 1 15,0 3-3-15,7 0-11 16,11 1-13-16,7 2-15 16,11 6-19-16,5 8-45 15,4 2-7-15,-3 8-229 16</inkml:trace>
  <inkml:trace contextRef="#ctx0" brushRef="#br0" timeOffset="-80652.63">19191 13485 132 0</inkml:trace>
  <inkml:trace contextRef="#ctx0" brushRef="#br0" timeOffset="-79640.87">19271 13300 271 0,'0'-4'45'0,"0"3"-14"0,0 1 52 16,0 0-16-16,0 0-22 16,0 0-17-16,0 0-12 15,0 0-4-15,-1 0-3 16,-9 6 2-16,-7 25 0 16,-8 12-2-16,-5 15-4 15,-4 13-1-15,-2 5 6 16,-2 8 1-16,0 7 3 15,-2-1-6-15,-4 9-1 16,-2 9-3-16,-4 6-1 16,5 2-3-16,8-9 3 15,4-10-3-15,8-12 0 0,7-13 2 16,6-8-4-16,7-12 5 16,5-7-4-1,0-10 2-15,0-8-1 16,0-9 1-16,0-7 0 0,0-8-2 15,0 0 1-15,0-2 1 16,0-1-1-16,0 0 2 16,0 0 0-16,0 0-2 15,0 0 0-15,0 0 0 16,0 0-2-16,0 0-5 16,13 0-4-16,16 0 8 15,19-1 3-15,17-18 3 0,13-6-2 16,8-1 2-16,7-1-3 15,-1 9 1-15,0 6-3 16,-1 4 0 0,4 6 5-16,2 2-5 15,10 0 4-15,5 0-6 0,3-1 7 16,5-5-4-16,9-1 2 16,4-3 0-16,-1-1-3 15,-9 0 3-15,-14-1-2 16,-12-2 1-16,-14-2 1 15,-9-2-1-15,-12-1-1 16,-10-1 1-16,-9 5 0 16,-12 1 1-16,-10 5-1 15,-9 3-3-15,-7 3 4 16,-4 3-2-16,-1 0 5 16,0 0 2-16,0 0 3 15,-8 0 0-15,-6-1-3 0,-1-4-4 16,0 3-3-16,4-2 0 15,5 1 1-15,2-1 3 16,1-2-6-16,-4-1 7 16,-1-2-6-16,-4-6 4 15,-9-1-2-15,-1-7 1 16,-8-9-1-16,-2-9-1 16,-4-13 3-16,-5-13-6 15,0-19 3-15,-4-15-1 16,2-16 3-16,-5-9-1 15,-2 1 0-15,-6 4 1 16,-9 6-1-16,-5 6 0 16,-8 12-3-16,1 15 4 0,6 15-1 15,10 15 7-15,13 13-6 16,12 5 6-16,13 9-6 16,7 5 2-16,6 11-3 15,3 4 4-15,4 3 0 16,1 2-7-16,2 0 1 15,0 0-7-15,0 0-10 16,3 16-41-16,10 10 7 16,-4 2-121-16</inkml:trace>
  <inkml:trace contextRef="#ctx0" brushRef="#br0" timeOffset="-78936.53">19028 13728 537 0,'-20'-14'14'0,"-5"2"-14"15,2 5 8-15,-1 3 21 16,-3 4-4-16,5 0 6 0,0 0-14 16,-7 12 1-16,7 10 2 15,1 5 1-15,8 5-13 16,8 4-3-16,5 6-3 15,0 7 0-15,12 5 0 16,15 0-4-16,12 0 4 16,8-4-5-16,1-7 3 15,6-11 0-15,-1-10-3 16,-6-9 0-16,2-10-3 16,-8-3-7-16,1-20 1 15,-2-21 6-15,-7-16-6 16,-8-13 10-16,-13-7-4 0,-12 7 8 15,0 6 0-15,-23 10 0 16,-12 10 6-16,-5 12-4 16,-6 9 0-16,1 9 0 15,2 7 5-15,4 4-11 16,8 3 4-16,10 0-3 16,8 0-3-16,5 8-34 15,8 11-57-15,0 4-65 16,14 1-62-16</inkml:trace>
  <inkml:trace contextRef="#ctx0" brushRef="#br0" timeOffset="-78468.78">19579 13730 597 0,'-31'8'4'0,"6"5"-6"16,4 6 2-16,3 7 13 16,2 12-4-16,4 8 3 15,3 10-7-15,9-1 2 0,0 1-4 16,12-2 1-16,15-3-3 15,8-2-1 1,9-7 0-16,6-12-1 16,4-10 3-16,1-16-5 0,-3-4 2 15,-3-17-6-15,-8-19-7 16,-12-10 6-16,-8-9 4 16,-13-9 6-16,-8-3 1 15,-3-7-1-15,-23 4 1 16,-11 7 3-16,-6 11-1 15,-8 17 9-15,-2 10 5 16,2 16-7-16,3 9-4 16,9 0-5-16,11 11-4 15,9 12-2-15,14 4-25 0,5 6-40 16,14 4-50 0,13-8-213-16</inkml:trace>
  <inkml:trace contextRef="#ctx0" brushRef="#br0" timeOffset="-77977.08">20165 13930 111 0,'-21'-14'438'15,"2"9"-437"-15,8 3 10 16,5 1 27-16,3 1 5 16,0 1-23-16,-5 30-16 15,0 16 1-15,1 16 11 16,5 1-9-16,2-9-3 15,3-3-4-15,21-5 0 16,10-4-2-16,11-11 2 16,7-12-2-16,7-15 1 15,1-5 1-15,0-27-7 16,-5-17 2-16,-15-12 0 16,-9-6 4-16,-17-8-1 0,-10-2 2 15,-4 4 1-15,-19 8-2 16,-20 14 2-16,-10 16-1 15,-11 10 1-15,-2 9 0 16,4 7-1-16,8 4 1 16,13 0 0-16,18 0-2 15,13 12-2-15,6 8-37 16,12 6-92-16,19-3-43 16</inkml:trace>
  <inkml:trace contextRef="#ctx0" brushRef="#br0" timeOffset="-77576.48">20704 13810 713 0,'-31'-2'-6'0,"11"2"8"16,3 7 4-16,4 22 3 15,3 18-6-15,9 15-2 16,1 12 0-16,11 1-1 16,19-6 1-16,9-10-3 15,4-14 0-15,6-12-2 16,-1-15 2-16,0-11 0 0,-2-7-5 16,-4-8 4-16,-8-22-5 15,-7-10-1-15,-14-8 8 16,-8-12-2-16,-5-1 5 15,-3-4-4-15,-20 3 6 16,-5 9-5-16,-7 10 5 16,-4 14 0-16,-3 14 10 15,0 8-13-15,-4 7 1 16,4 0-3-16,2 22-31 16,7 12-31-16,4 1-90 15,-1 9-309-15</inkml:trace>
  <inkml:trace contextRef="#ctx0" brushRef="#br0" timeOffset="-76949.65">19395 14283 483 0,'-28'-10'8'16,"4"5"5"-16,2 5 40 16,2 0 0-16,-2 26-12 15,0 16-26-15,0 17-3 0,2 15-7 16,4 3 6-16,8-5-3 15,8-7-3 1,0-8-3-16,19-8-3 16,6-7 2-16,8-10-4 0,0-8 1 15,6-10 1-15,3-9-3 16,-1-5-1-16,-1-14 4 16,-1-19-5-16,-6-13 4 15,-6-8-4-15,-11-5 3 16,-11-2 3-16,-5-2-2 15,-8 3 4-15,-16 10-3 16,-6 10 4-16,-5 14-3 16,-1 12 0-16,-4 11-1 0,6 3-3 15,5 0 4-15,11 11-5 16,8 3-11 0,10 4-41-16,7 1-40 15,17 0-15-15,11-7-119 0</inkml:trace>
  <inkml:trace contextRef="#ctx0" brushRef="#br0" timeOffset="-76589.62">19822 14432 622 0,'-41'16'2'16,"2"11"-2"-16,6 11 1 15,14 9 7-15,13 6 2 16,6 3-7-16,30 2-1 0,19-6-1 16,16-7-1-16,10-12 1 15,-2-15-2-15,-5-13-14 16,-8-5-4-16,-14-24 4 16,-12-14 2-16,-16-5 4 15,-18-7 10-15,-1-4 3 16,-31-4-2-16,-8-2 7 15,-3 4-5-15,-3 7 14 16,1 15 7-16,2 11-9 16,4 11-1-16,8 8-5 15,10 4-8-15,12 0-3 16,9 7-18-16,11 16-53 16,23 8-19-16,13-3-77 0</inkml:trace>
  <inkml:trace contextRef="#ctx0" brushRef="#br0" timeOffset="-76219.61">20390 14405 619 0,'-44'14'3'16,"8"8"-1"-16,3 12 19 15,12 5 1-15,12 4-11 16,9 4-10-16,15-4 1 15,19-4-2-15,11-10-1 0,4-6 2 16,6-9-3-16,-6-10 3 16,-4-4-8-16,-8 0 0 15,-12-14-5-15,-10-8 10 16,-9-12-2-16,-6-8 8 16,-12-10-1-16,-17-8 0 15,-12 0 1-15,-8 8-2 16,1 11 6-16,-1 14 23 15,9 12-1-15,9 11-12 16,2 4-9-16,6 12-7 16,8 24-4-16,9 8-4 15,6 7-3-15,15-1-37 16,24-4-20-16,8-8-23 0,1-19-110 16</inkml:trace>
  <inkml:trace contextRef="#ctx0" brushRef="#br0" timeOffset="-75853.33">20884 14408 630 0,'-37'24'2'16,"9"8"-2"-16,10 1 11 0,17-1 8 15,1 5-17-15,26 4-1 16,16-2 1-16,9-6-4 16,4-14 4-16,3-7-5 15,0-12 3-15,-12-2-13 16,-3-18 9-16,-15-11-3 16,-17-4 11-16,-11-4-1 15,0-5 3-15,-27-2 8 16,-9-3 0-16,-6 5 4 15,-5 9-2-15,2 11 19 16,-2 13-9-16,3 8-21 16,1 3-5-16,9 0 0 15,7 6-9-15,9 1-43 0,5 0-28 16,-4-7-79-16</inkml:trace>
  <inkml:trace contextRef="#ctx0" brushRef="#br0" timeOffset="-74840.96">20094 13112 250 0,'-29'6'327'0,"2"-2"-332"16,8 2 1-16,10-2 5 16,4-3 2-16,1 0 8 15,3-1-11-15,-4 0 2 16,-4 1-1-16,-7 3 3 16,-10 0 2-16,-11 1 3 0,-12 2 1 15,-12 2-3-15,-5-4 9 16,-2-2-6-1,3-3 4-15,4-1-6 16,5-16 4-16,3-5-3 0,4-6-4 16,2-1 6-16,4-3-9 15,0 0 4-15,4-1-5 16,2-2 1-16,3-4-3 16,7-7 2-16,6-7-2 15,5-2-2-15,7-7 5 16,4-2-3-16,5 2 1 15,0-2-1-15,0 5 3 16,0 5-3-16,0 5 4 16,6 9-3-16,2 9 1 15,5 5-1-15,8 5-4 16,10 3 1-16,12-3-2 16,14 3 7-16,2 3-5 0,6 1 4 15,5 4-2-15,3 6-1 16,4 4 1-16,-1 0 0 15,3 10 1-15,-7 3-2 16,-10 1 3-16,-10 8-3 16,-13 2-1-16,-9 7 0 15,-8 5 3-15,-7 6-3 16,-2 4 3-16,-2 7 1 16,-4 5-3-16,-4 3 2 15,0 5-2-15,-3 5 2 16,0 1 0-16,-9 3 2 15,-10 3-2-15,-7-4 2 0,-6-6 0 16,-4-5-5-16,-1-11 6 16,1-9-6-16,0-5 6 15,4-9-22-15,5 0-1 16,9-1-40-16,11-5-65 16,7-6-136-16</inkml:trace>
  <inkml:trace contextRef="#ctx0" brushRef="#br0" timeOffset="-57869.62">13319 10982 79 0,'7'0'77'16,"-7"0"-23"-16,1 0 19 0,1 0-17 16,-2 0-19-16,0 0-9 15,0 0-3-15,0 0-5 16,0 0 1-16,0 0 22 15,0 0 16-15,0 0-6 16,0 0-5-16,0 0-8 16,-3 0-7-16,-12 1-19 15,-1 2-12-15,-4-2 0 16,4 4 1-16,1-4-2 16,0 2 1-16,-1-3-2 15,-2 0 2-15,1 0-3 16,-5 0 3-16,-3 0-2 15,-6-5 0-15,-4-7 0 0,0-2 1 16,-1-2-2-16,0-4 0 16,5-1 1-16,-1 2-1 15,4-8 2 1,3-2-4-16,0-3 2 0,-1-4-1 16,2-1 0-16,1-4 0 15,-1 3-1-15,3 0 4 16,3-1-1-16,0 6 0 15,3 1-1-15,4 5 3 16,1 5-3-16,7 2 0 16,-1 2 1-16,1-1 0 15,1 1-2-15,1-3 2 0,-1-1 0 16,2 2-2-16,0 1 1 16,0 2 1-1,0-1 0-15,0 2-1 16,0 0 1-16,0 0-1 0,6 1 0 15,3-2 1-15,1 1-1 16,3 1 0-16,-1-2-1 16,1 2 2-16,1-1-1 15,2-1 1-15,5 1 0 16,6-3-1-16,2-5-1 16,1-2 3-16,-2 0-1 15,-5 4-1-15,-5 7 2 16,-2 2-2-16,-4 5 2 0,-4 1-2 15,2 0 2 1,-3 3-6-16,4 1 5 16,2 0-3-16,1-1 4 15,9-2-2-15,4 0 1 0,3-1 1 16,6-2-1-16,-2 4-1 16,-1-2 2-16,1-1-1 15,-3 5-1-15,-4 0 2 16,-3 3-5-16,-8 0-5 15,1 0 5-15,-5 0-1 16,-1 0 5-16,3 4-1 16,4 2 1-16,0 1-1 0,4 1 1 15,5 2 1 1,-2 3-2-16,3 3 0 16,2 4 1-16,0-1 0 15,-1 4-2-15,3 2 3 0,-2 0-4 16,-2 6 3-16,-1-3-1 15,-3 4 1-15,-2 1-1 16,-5 3-5-16,-3 2 4 16,-3 1 3-16,-5-2-3 15,-6 0 2-15,0-5 1 16,0 2-1-16,0 0 2 16,0 1 2-16,-6 1-2 15,1-5 2-15,1-1-3 16,1-2 2-16,0-6-3 15,-2 0 1-15,0-2 1 16,-3 2-1-16,-3 3 3 16,-5 3 4-16,-3-2 4 0,-11-1-1 15,-4 3 2-15,-8-3-2 16,-4 0 2-16,-3 1 3 16,1-2-8-16,3-4 3 15,5-1 6-15,7-5-6 16,4-3-5-16,2-1 3 15,2-3-5-15,2-1 4 16,4-1-3-16,-2-1 1 16,-3 1-4-16,2 2 3 15,-4 2 1-15,3-1-4 16,5 0 1-16,4-1-2 16,4-1 5-16,1-3-5 0,5-2 2 15,1 2-4-15,1-3 2 16,2 0 0-16,0 0 0 15,0 0 1-15,0 0-2 16,0 0 0-16,0 0 0 16,0 0 0-16,0 0 0 15,0 0 1-15,0 0-2 16,0 0 2-16,0 0-1 16,0 0 0-16,0 0-1 15,0 0 1-15,0 0 0 16,0 0-2-16,0 0 1 15,0 0 4-15,0 0-6 16,0 0 6-16,0 0-5 0,0 0 2 16,0 0 2-16,0 0-2 15,0 0-2-15,0 0 4 16,0 0-2-16,0 0 0 16,0 0 0-16,0 0 0 15,0 0 0-15,0 0-2 16,0 0 4-16,0 0-5 15,0 0 6-15,0 0-6 16,0 0 4-16,0 0-1 16,0 0 2-16,0 0-4 15,0 0 2-15,0 0 0 16,0 0-1-16,0 0 2 0,0 0-4 16,0 0 6-16,0 0-3 15,0 0 0-15,0 0-2 16,0 0 4-16,0 0-2 15,0 0 0-15,0 0-2 16,0 0 1-16,0 0 4 16,0 0-4-16,0 0 0 15,0 0 2-15,0 0-2 16,0 0 3-16,0 0-2 16,0 0 0-16,0 0-2 15,0 0 2-15,0 0-3 16,0 0 3-16,0 0-3 15,0 0 2-15,0 0-1 0,0 0 1 16,0 0-1-16,0 0 2 16,0 0 2-16,0 0-2 15,0 0 1 1,0 0-3-16,0 0 5 0,0 0-3 16,0 0-1-16,0 0 1 15,0 0-1-15,0 0 2 16,0 0-2-16,0 0 2 15,0 0-5-15,0 0 1 16,0 0-24-16,12 0-25 16,6 0-8-16,3 0-23 15,-3-2-19-15,-8-6-92 0</inkml:trace>
  <inkml:trace contextRef="#ctx0" brushRef="#br0" timeOffset="-53604.68">15457 4894 444 0,'-28'56'-81'0,"7"-6"-17"15,11 3 15-15,0-10 37 16,6-11-3-16,1-7-18 0</inkml:trace>
  <inkml:trace contextRef="#ctx0" brushRef="#br0" timeOffset="-51462.04">14928 5082 117 0,'-26'-3'444'16,"-1"3"-441"-16,5 0 13 15,-1 0 47-15,2 0-24 0,-1 0-10 16,4 12-8-16,-1 7-10 16,-2 14-3-16,4 16-6 15,1 19-2-15,9 14 2 16,7 7-2-16,0 0 4 15,10-2-6-15,15-4 1 16,8-17 2-16,6-13-3 16,10-19-3-16,3-18 1 15,6-16 2-15,2-4-9 16,-6-31 4-16,-4-19-6 16,-16-10 7-16,-14-4-4 15,-20-4 11-15,-8 1 5 0,-27-3-1 16,-18 5 1-16,-8 5-5 15,0 7 4-15,5 15 0 16,7 12 3-16,8 16 9 16,10 8-2-16,7 5-11 15,14 1-2-15,4 0-8 16,6 14-6-16,4 9-66 16,20 1-50-16,6-8-196 15</inkml:trace>
  <inkml:trace contextRef="#ctx0" brushRef="#br0" timeOffset="-51188.77">15420 4852 501 0,'-27'0'186'0,"-1"0"-195"15,1 1 13-15,-4 27 20 16,-1 27 1-16,0 27-22 15,3 24 1-15,12 6 4 16,9-6 3-16,8-9-2 16,6-13-5-16,21-10-2 15,9-9-2-15,11-12-1 16,5-10-1-16,6-13 1 16,-2-13-3-16,0-11-38 0,-1-6-19 15,-11-17-45-15,-15-11-201 16</inkml:trace>
  <inkml:trace contextRef="#ctx0" brushRef="#br0" timeOffset="-50769.22">15733 5647 66 0,'-27'0'672'0,"5"0"-695"16,11 0 22-16,4-8 6 15,2-14-3-15,1-14-12 16,2-13 9-16,-2-15 1 0,-7-6-1 16,-5-1 0-16,-4 7 1 15,3 12 4 1,3 23-3-16,6 15 8 16,6 12 24-16,2 2-19 0,0 0-14 15,13 9-10-15,22 25 6 16,12 22 4-16,10 7 7 15,-1 9-3-15,1-5-1 16,-8-9-5-16,-7-9 3 16,-9-14-1-16,-13-16-1 15,-8-12 0-15,-10-7-3 16,-2 0 9-16,0-11-2 0,0-38-2 16,-11-27 15-1,-6-23-15-15,-4-2 0 16,-5 20-2-16,1 20-9 15,-3 18 4-15,-4 18-16 0,4 11-49 16,-5 13-36-16,2 1-154 16</inkml:trace>
  <inkml:trace contextRef="#ctx0" brushRef="#br0" timeOffset="-50544.17">15786 4939 264 0,'20'-22'140'16,"3"5"-141"-16,4 4 8 15,1 13 58-15,11 2-12 0,12 34 19 16,7 24-9 0,-1 19-30-16,-5 11-9 15,-12 4-14-15,-12-5-5 16,-8-6 2-16,-11-5-3 0,-9-10-2 16,0-13 0-16,-5-6 1 15,-8-11-3-15,-4-2 0 16,1-3-16-16,-6-5-78 15,-10-4-174-15</inkml:trace>
  <inkml:trace contextRef="#ctx0" brushRef="#br0" timeOffset="-49569.26">14820 6131 684 0,'0'-3'34'0,"16"0"-59"16,21-4-38-16,26-1 63 15,22-5 19-15,24-3-4 16,13-1-12-16,14-5 1 16,11-3 1-16,2 0-3 15,-2-5-2-15,-9 0 3 0,-23 0-4 16,-24 3 4-16,-24 4-4 16,-27 11 1-16,-22 4 2 15,-16 6-4-15,-5 1 16 16,-35 1 20-16,-21 0-10 15,-24 5-27-15,-14 18 3 16,-12 4 0-16,-10 5 4 16,-2 6-2-16,4 0 0 15,9-2-2-15,13-1 0 16,7-5 0-16,8-5 0 16,13-4 1-16,9-6-1 15,13-2 0-15,11-5 3 0,14-4 1 16,10-1 3-16,9-3 3 15,1 0-4-15,0 0-11 16,13 0 0-16,27 0-1 16,26-15 5-16,21-7 1 15,19-8 3-15,6-4-3 16,11 2 1-16,4 0 0 16,-3 4-2-16,-8 6 1 15,-19 1-1-15,-17 7 3 16,-22 4-3-16,-22 4 2 15,-16 6-1-15,-15 0 0 16,-5 0 0-16,-12 0 5 16,-28 6 4-16,-24 13-9 0,-28 7-5 15,-21 0 1-15,-17 2 3 16,-9 0 0-16,-2 1 3 16,5 4-3-16,8 5 0 15,16-2 2-15,22-3-3 16,24-9 4-16,28-9-1 15,21-6 6-15,13-8 4 16,4-1-5-16,29-1-16 16,31-23 5-16,37-14 6 15,31-11 1-15,18-6 2 16,18-1-5-16,7 6 3 16,-3 6-2-16,-5 8 0 0,-14 6 1 15,-21 10 0-15,-23 4-2 16,-26 8 1-16,-30 4 1 15,-23 2-3 1,-17 2 3-16,-9 0 0 0,0 0 33 16,0 0 16-16,0 0-19 15,0 0-21-15,0 0-7 16,0 0-5-16,0 0-8 16,13 0-37-16,17 7-55 15,0 9-31-15,-16-3-307 16</inkml:trace>
  <inkml:trace contextRef="#ctx0" brushRef="#br0" timeOffset="-46184">12828 10935 309 0,'0'-2'55'0,"0"0"-36"16,0 1 17-16,0 1-15 15,0 0-15-15,0 0-14 16,0-2-14-16,0-5 5 16,8 0 17-16,-4 3-2 0,-1-1 1 15,-1 4 1-15,-2 1 3 16,0 0 18-16,0 0 14 15,0 0 6-15,0 0-1 16,0 0-10-16,0 0-8 16,0 0-6-16,0 0-6 15,0 0-4-15,0 0 1 16,0 0-2-16,0 0 4 16,0 0-2-16,0 0 0 15,0 0-4-15,0 0 1 16,0 0-1-16,0 0-1 15,0 0 3-15,0 0 0 16,0 0 5-16,0 0 0 0,0 0 1 16,0 0-1-1,0 0 0-15,0 0-2 16,0 0 0-16,0 1 2 16,-6 12-4-16,-5 2-3 0,-3 2-6 15,2-3 6-15,1-4-3 16,4-4 0-16,2 3 2 15,1-2-2-15,-1-2 3 16,2 1-2-16,-1-2-1 16,1-1 0-16,0 1 2 15,-1 2-4-15,-5 5 3 16,-5 11 2-16,-2 12-5 0,-6 11 5 16,-1 11-2-16,1 5 2 15,-5 4-2 1,0 5 2-16,3-3-1 15,2-3 2-15,3-1-2 0,2-4-3 16,2-1 5-16,-1 0-7 16,4-4 6-16,0-11-2 15,5-11-1-15,2-10 1 16,1-9 0-16,2-8-1 16,2-2-4-16,0-3-24 15,18-6-70-15,18-26-40 16,6-20-88-16</inkml:trace>
  <inkml:trace contextRef="#ctx0" brushRef="#br0" timeOffset="-45693.71">13150 10994 525 0,'-10'-1'26'0,"1"1"-20"16,6 0 51-16,3 0-5 15,0 0-35-15,0 0-7 16,0 0-7-16,0 0 5 16,0 0-2-16,-2 18 1 15,-1 31 2-15,3 26 1 16,0 23 13-16,0 10-18 15,0 6 3-15,11-4-1 16,-1-11 3-16,-1-15-3 16,-1-15-6-16,-4-20 0 15,0-12 0-15,-4-14 2 0,2-14-4 16,-2-5 2-16,0-4-3 16,1 0-25-16,4-23-60 15,1-31-38-15,-1-28-40 16</inkml:trace>
  <inkml:trace contextRef="#ctx0" brushRef="#br0" timeOffset="-45281.81">13341 10926 576 0,'0'0'47'15,"0"0"-48"-15,0 0 0 16,0 0 10-16,4 3-5 16,11 10-16-16,2 7 11 15,11 14 7-15,3 7 1 16,4 11-1-16,4 5 4 15,2 3 4-15,2-1-4 16,0-3-1-16,-4-6-1 16,-5-9-1-16,-5-7-5 0,-6-7 0 15,-1-6 2-15,-8-3-1 16,-2-6-2-16,-2-3 1 16,-7-4-2-16,0-2 0 15,-3-2 0-15,0-1 1 16,0 0 0-16,0 0-2 15,0 0-34-15,0 0-45 16,-4-7-118-16</inkml:trace>
  <inkml:trace contextRef="#ctx0" brushRef="#br0" timeOffset="-44801.09">13572 10774 529 0,'0'0'65'0,"0"0"-52"0,0 0 4 16,1 0 34 0,11 1-33-16,15 5-18 0,19 7-4 15,25 11 8-15,12 8-2 16,13 11 2-16,4 8-1 15,3 5-3-15,-6 2 1 16,-14-4-2-16,-17-6 1 16,-17-9 1-16,-15-9 0 15,-10-6-2-15,-11-9 5 16,-8-7-5-16,-4-5 3 0,-1-3 0 16,0 0 2-1,0 0 1-15,0 2-5 16,0-2-2-16,0 4-47 15,-12 3-136-15</inkml:trace>
  <inkml:trace contextRef="#ctx0" brushRef="#br0" timeOffset="-43945.39">12394 12048 183 0,'-20'-5'368'15,"3"-1"-374"-15,4 2 6 16,7 1 49-16,3 2-3 16,-1 0-25-16,1-1-11 15,-4 2 5-15,-7 0 10 16,-10 0-4-16,-1 0-4 16,-5 0-2-16,2 11-4 15,1 6-1-15,5 1 6 16,4 1-6-16,3 1-3 15,5 1 0-15,4-2-6 16,-2 3-1-16,5-1 0 16,3 6 2-16,0 5-3 15,3 2 0-15,11 3 0 0,2-1-1 16,2-3 4-16,7-2-5 16,7-3 3-16,6-1-4 15,5-1 3-15,7-4 1 16,3-6-2-16,2-4 2 15,6-10-2-15,5-2-3 16,-5-5-5-16,-3-22 4 16,-10-10-6-16,-8-12 4 15,-13-11 0-15,-9-7 10 16,-12-6-3-16,-6-2 0 16,-2 4 2-16,-17 11-2 15,-11 13 2-15,-6 10 0 0,-8 9 6 16,-7 4-3-16,-4 9 7 15,-5 12 4-15,-1 3-7 16,3 19-5-16,3 12-3 16,5 6 1-16,6 6-1 15,10-6 1-15,10-5-1 16,12-13-3-16,10-11-9 16,2 2-23-16,14-3-49 15,17-1 11-15,7-6-77 16</inkml:trace>
  <inkml:trace contextRef="#ctx0" brushRef="#br0" timeOffset="-43300.3">13233 11821 410 0,'0'-2'63'0,"-3"2"-60"0,-13 0 55 16,-3 0 21-16,-7 0-49 15,-2 13-8-15,0 3-1 16,-2 5 6-16,5 1 3 16,3 4-17-16,4 3-6 15,4 3-1-15,10 4-4 16,4 7 0-16,0 3 0 15,7-1 2-15,16 0-5 16,8-9 2-16,9-3 1 0,5-2-2 16,7-7-1-16,2-9-1 15,-1-5 2-15,-1-9-4 16,-4-1-2 0,-2-4-9-16,-7-16-1 0,-5-3-1 15,-7-9 4-15,-11-9 8 16,-11-9-1-16,-5-12 7 15,-8-8-5-15,-16-9 11 16,-13-4-7-16,-3 7 1 16,-2 14-2-16,1 20 9 15,3 19 11-15,1 16-2 16,0 7-2-16,1 4-13 0,-4 21-3 16,4 11-7-16,11 1-16 15,11-4-36 1,14-8-34-16,20-18-88 15,15-7-171-15</inkml:trace>
  <inkml:trace contextRef="#ctx0" brushRef="#br0" timeOffset="-42820.58">13773 11455 538 0,'-17'1'26'0,"1"2"-26"16,5 4 44-16,-5 7 12 0,1 14-33 16,1 12-15-16,3 10-1 15,6 7 7-15,5-1-1 16,0-3 1-16,14 0-8 15,11-1-3-15,8-4 0 16,6 0-1-16,4-8-2 16,2-6 2-16,2-12-4 15,3-8 2-15,2-12-5 16,-2-2 2-16,-7-22-7 16,-5-16 0-16,-12-13 9 15,-8-8-1-15,-13-8-2 16,-5-6-3-16,-18 2 5 0,-18-2-2 15,-6 14 5-15,-7 14 0 16,1 16 4-16,-2 15 8 16,4 9 8-16,1 5-3 15,5 2-16-15,4 15 0 16,9 1-7-16,10 0 0 16,17 4-19-16,3-4-40 15,28-5-24-15,16-13-71 16</inkml:trace>
  <inkml:trace contextRef="#ctx0" brushRef="#br0" timeOffset="-42344.85">14468 11201 619 0,'-18'6'29'16,"3"1"-32"-16,2 4 16 15,4 10 27-15,-1 15-18 16,3 13-19-16,3 11-2 16,3 4 3-16,1-9 1 15,1 0 0-15,14-8-2 0,9-5 0 16,6-3-2-16,7-7 1 15,9-8 0-15,12-8-5 16,6-14 3-16,4-2 0 16,-7-23-8-16,-6-17-8 15,-9-12-8-15,-12-7 11 16,-10-8-4-16,-17-6 10 16,-7-4 4-16,-10 0 5 15,-21 4 1-15,-13 11 1 16,-6 13 2-16,-3 19 19 15,-8 16 11-15,-4 14-6 16,-2 7 5-16,5 22-24 16,12 8-2-16,16 4-9 0,18 5-4 15,16 4-4-15,22 4-28 16,12-2-93-16,-3-13-262 16</inkml:trace>
  <inkml:trace contextRef="#ctx0" brushRef="#br0" timeOffset="-39586.15">12892 10344 562 0,'-11'-20'4'0,"8"11"4"0,1 4 26 15,2 5-10-15,0 0-10 16,0 0-10-16,6 0-5 15,13 0 6-15,8 0 4 16,0 18-4-16,0 14-2 16,0 14 5-16,1 14-3 15,-1 0 4-15,3-5-5 16,-1-8-2-16,1-17-3 16,3-8 0-16,-2-10 0 15,1-11-2-15,-1-1 3 0,-4-17-2 16,-7-17-3-16,-9-15 3 15,-8-5 1 1,-3-6-1-16,-6 4 4 16,-15 7 1-16,-3 6 4 0,-1 11 4 15,4 11 9-15,6 7-8 16,5 7-9-16,10 0-6 16,0 3-56-16,17-7-173 15</inkml:trace>
  <inkml:trace contextRef="#ctx0" brushRef="#br0" timeOffset="-36997.52">13664 12525 568 0,'-30'0'-9'0,"0"3"-8"15,8 1 20-15,-2 2 27 16,3-2 7-16,1 2-8 0,-7-1-6 15,-1 2-3-15,-5 0-1 16,-8 4-11-16,-6 5 3 16,-7 2-11-16,-8 7 2 15,-2 0-2-15,-5 0 2 16,-1 0 1-16,1-3 5 16,-2-2 5-16,0-4-4 15,-3-2-1-15,-7 0-1 16,-3 0-5-16,2 0-3 15,2-3 2-15,8-8 0 16,4-3-3-16,6-5 3 16,-1-21-3-16,2-14 0 0,4-9 3 15,1-1 0-15,4 3 0 16,7 9 1-16,2 5-1 16,4 4 0-1,5 6 0-15,2-2-1 0,6 6 2 16,3-2-4-16,8-2 4 15,2 0-5-15,7-6-2 16,3-4 2-16,2-5 2 16,1-1 1-16,0 0 1 15,0-3-2-15,10-2 0 16,9-2 1-16,5-3-1 16,4 1 0-16,2-1-1 15,7 2 1-15,5 0-1 0,7 2 0 16,9-2 1-16,11-2 1 15,12-2 0 1,9-6 0-16,8-2 0 16,7-1 0-16,5-2 0 0,6 2-2 15,0 4 4-15,-3 1-2 16,-7 5 0-16,-7 6 0 16,-4 7-2-16,-7 3 4 15,-2 7-2-15,5-1 0 16,7-3 0-16,11-1 0 15,0-4 0-15,1-5 1 16,-4 0-1-16,-2 1-1 0,-9 3 1 16,-13 7-3-16,-11 5 0 15,-17 9-8 1,-11 5 0-16,-8 1-4 16,-7 4 5-16,2 2 5 0,-1 0 3 15,4-1 3-15,2-1-1 16,-3-1-1-16,1 1 1 15,-2 4 0-15,-4 0-1 16,0 2 1-16,-3 0 0 16,2 14-1-16,6 11 1 15,0 13-3-15,7 8 4 16,3 5 1-16,6-1-1 16,0-1-1-16,-1-4 0 0,-2 2 0 15,-4 4-2 1,-8-1 3-16,-8 5-1 15,-13 6 1-15,-7 3-2 16,-5 7 3-16,-5 2-4 0,-20-2 3 16,-8-3 0-16,-2 0 1 15,-6-2 1-15,-3-4-3 16,-3-1 3-16,3-1-2 16,-1-3 1-16,1-3-3 15,-3 0 3-15,-8-5-2 16,-3-2 0-16,-4-1 2 15,-10-6-2-15,-8 3 1 0,-13-1-1 16,-11 4 1 0,-12 1-2-16,-5 3 3 15,-2 6 0-15,-4 5 6 16,0 7-7-16,-2 0-2 0,5 1 1 16,8-5 1-16,8-7 2 15,11-4 3-15,6-11 6 16,12-6-1-16,8-9 0 15,8-4-1-15,14-7 5 16,3-5-8-16,14-2-2 16,14-4 1-16,5-2-5 15,9-2 3-15,4-1-2 16,0 0 1-16,0 0-4 16,0 0 0-16,0 0 0 15,0 0 1-15,0 0-1 16,0 0 1-16,0 0 0 15,0 0-1-15,0 0 4 0,0 0-4 16,0 0 2-16,0 0-1 16,0 0-1-16,0 0 2 15,0 0-2-15,0 0 3 16,0 0-2-16,0 0-1 16,0 0 1-16,0 0 2 15,0 0-2-15,0 0-1 16,0 0 2-16,0 0-1 15,0 0 0-15,0 0 0 16,0 0 2-16,0 0-2 16,0 0 1-16,0 0 0 15,0 0 3-15,0 0-3 0,0 0-1 16,0 0 1-16,0 0-1 16,0 0 2-16,0 0-4 15,0 0 4-15,0 0-4 16,0 0 2-16,0 0 0 15,0 0 0-15,0 0 1 16,0 0-1-16,0 0 0 16,0 0 0-16,0 0 0 15,0 0-1-15,0 0 0 16,0 0 1-16,0 0 1 16,0 0 0-16,0 0-3 15,0 0 2-15,0 0 1 16,0 0-2-16,0 0 3 0,0 0-1 15,0 0-2-15,0 0 1 16,0 0-2-16,0 0-4 16,9 0-43-16,16 0-43 15,-5 0-52-15</inkml:trace>
  <inkml:trace contextRef="#ctx0" brushRef="#br0" timeOffset="-33300.4">27880 4457 540 0,'-21'0'-1'0,"-5"0"4"0,4 0 6 15,13 0 29-15,0 0-3 16,6 0-18-16,0 0-5 16,0 0-2-16,2 0 0 15,-7 3-6-15,-5 11 0 16,-2 7-4-16,-4 7 3 16,4 2-4-16,2 2 3 15,5 1-2-15,3 4 0 16,5 5 1-16,0 2-3 15,14 2 2-15,10-1 1 0,7-3-3 16,9-3 2-16,9-7 0 16,11-7-2-1,6-9 1-15,2-12 0 16,0-4 0-16,-12-1-9 0,-7-24 5 16,-12-3 5-16,-10-8-5 15,-6-9 7-15,-9-3-1 16,-8-6 3-16,-4-8 0 15,0-5 2-15,-15 1 6 16,-9 5-3-16,-8 8 6 16,-9 12 4-16,-5 9-5 15,-6 10-6-15,-3 9 2 0,-2 8-8 16,4 5 1-16,9 0-4 16,10 0 1-16,9 14-3 15,3 8-12 1,8 10-47-16,2 6-33 0,5-5-132 15</inkml:trace>
  <inkml:trace contextRef="#ctx0" brushRef="#br0" timeOffset="-32541.58">27801 4936 397 0,'-4'-10'14'0,"-3"2"54"15,1 0-19-15,3 1-26 16,2 3-12-16,-1 2 2 16,1 2 2-16,-1 0 1 15,1 0-7-15,-11 6-5 16,-9 22 11-16,-12 16 6 15,-13 22-7-15,-3 13 3 16,-6 4 4-16,-2 3-2 16,-1 4 0-16,-1 2-5 15,5-6-12-15,5-8 4 16,10-15-3-16,9-12-4 16,9-12 2-16,12-16-1 0,6-11 0 15,3-5-3-15,0-7-49 16,26 0-24-16,14-24 3 15,0-21-140-15</inkml:trace>
  <inkml:trace contextRef="#ctx0" brushRef="#br0" timeOffset="-32197.48">27913 4936 491 0,'0'0'20'0,"0"0"-34"16,0 3 14-16,-10 21 19 16,-2 10 0-16,-2 8 7 15,3 0-8-15,-2 1 3 16,2-4-5-16,2 1-2 15,-1 4-5-15,3-5-2 16,-2 3-1-16,-1 0-3 16,2-8 2-16,-1 0-4 15,0-6-1-15,-3-6-1 16,3-1 2-16,3-10-4 0,6-6-36 16,0-5-37-16,3-8-38 15,18-23-162-15</inkml:trace>
  <inkml:trace contextRef="#ctx0" brushRef="#br0" timeOffset="-31921.17">28137 4974 595 0,'0'-2'19'0,"0"2"-16"16,0 0 12-16,0 0 10 15,-5 21-15-15,-3 13-3 0,0 12 25 16,1 5-17-16,1 0 2 16,-3 3-5-1,3-1-6-15,2-1-2 16,-1-5-2-16,4-7 1 0,1-5-4 16,-2-12 2-16,0-4-4 15,1-10 1-15,1-5-12 16,0-4-38-16,0 0-33 15,0-14-66-15</inkml:trace>
  <inkml:trace contextRef="#ctx0" brushRef="#br0" timeOffset="-31672.97">28204 5028 480 0,'0'0'9'0,"2"0"-7"15,1 4 11-15,1 18 16 16,2 10 13-16,3 9-19 16,0 2-7-16,0 0-5 15,3-1-4-15,-2-2-5 16,1-4 0-16,-1-4 1 16,-2-7-3-16,-4-7 0 15,-2-7-8-15,1-5-35 16,-2-6-64-16,-1-3-4 0,0-26-190 15</inkml:trace>
  <inkml:trace contextRef="#ctx0" brushRef="#br0" timeOffset="-31424.63">28301 5020 511 0,'-1'-2'32'0,"1"2"-34"16,0 0 5-16,0 3 7 15,9 21-16-15,11 10 30 16,6 14 4-16,-2-1-22 16,6 3 3-16,-2-1-5 0,-1-5-3 15,-4-5 0-15,-5-10 3 16,-8-11-5 0,-2-6 1-16,-5-10 1 15,-3-2-4-15,0 0-1 0,0 0-17 16,-7-19-52-16,-10-12-121 15</inkml:trace>
  <inkml:trace contextRef="#ctx0" brushRef="#br0" timeOffset="-31140.68">28338 4928 478 0,'-1'-4'26'0,"-1"2"-9"16,2 2 17-16,0 0-4 15,3 0-26-15,17 18-5 16,11 10 30-16,5 9-5 16,4 7-10-16,4 5-8 0,-2 2-2 15,-1-2-1-15,-3-2-2 16,-4-6 1-16,-4-2-1 16,-3-7 1-16,-10-7-2 15,-4-8 2-15,-6-9-3 16,-5-4 2-16,-2-2-1 15,0 0-19-15,-2 4-40 16,-15 5-38-16,-7 2-35 0,-2-5-154 16</inkml:trace>
  <inkml:trace contextRef="#ctx0" brushRef="#br0" timeOffset="-30741.01">28335 4818 572 0,'0'0'22'15,"0"0"-27"-15,0 0-8 16,27 7 1-16,12 12 15 15,14 9 5-15,2 10-4 16,3 4 0-16,-2 5 0 0,-6 2-3 16,1-4 3-16,-3-1-2 15,-7-7-1-15,-5-7 6 16,-6-6 3-16,-9-7-5 16,-3-7 1-16,-9-4 2 15,-5-1 6-15,0-4-4 16,-4-1-4-16,0 0 1 15,2 0-4-15,-1 3-3 16,2-2 1-16,3 3-1 16,-1 2 0-16,-1-1-4 15,-4 8-62-15,-9 1-123 16</inkml:trace>
  <inkml:trace contextRef="#ctx0" brushRef="#br0" timeOffset="-30137.61">27204 5698 594 0,'0'-4'12'0,"0"4"-26"0,0 0-2 16,1 15-5-1,5 25 18-15,4 16 7 16,4 5-1-16,7-2-1 0,5-13-2 15,6-9 0-15,2-12 0 16,0-11-5-16,-2-14 4 16,-4 0-4-16,-5-25 0 15,-4-15 6-15,-8-10 4 16,-11-9 2-16,-3 1-1 16,-24 6 4-16,-10 12 2 15,-4 11 15-15,-3 12 2 16,-2 10-22-16,9 7-4 0,10 0-3 15,11 3-3-15,14 12-3 16,2 3-40 0,24 3-48-16,18-4-55 15</inkml:trace>
  <inkml:trace contextRef="#ctx0" brushRef="#br0" timeOffset="-29829.44">27725 5607 658 0,'-30'2'4'16,"3"9"-13"-16,9 7 16 0,11 3 13 15,7 8-14 1,4 10-7-16,24 1-2 16,11-1-1-16,6-9 3 15,1-14-12-15,-7-10-13 0,-6-6-7 16,-16-6 4-16,-9-21 18 15,-8-10 11-15,-5-3 5 16,-23-2 1-16,-8 12 4 16,-5 7 2-16,-1 12 7 15,5 11-11-15,8 0-10 16,13 3 0-16,15 12-1 16,2 3-37-16,32-2-40 15,18-10-64-15</inkml:trace>
  <inkml:trace contextRef="#ctx0" brushRef="#br0" timeOffset="-29527.79">28125 5515 655 0,'-40'2'17'0,"0"13"-22"16,4 10 6-16,8 6 18 15,13 4-9-15,15 4-11 16,0-3 0-16,33-3-3 15,6-8-2-15,10-14-13 16,-2-11-22-16,-7-4 3 0,-7-28-5 16,-16-9 24-1,-12-10 10-15,-5 1 11 16,-8 6 9-16,-19 6 6 16,-7 13 34-16,-2 10-5 0,0 9-21 15,5 6-24-15,3 9 1 16,4 19-5-16,13 12-4 15,11 3-42-15,3 0-51 16,26-9-93-16</inkml:trace>
  <inkml:trace contextRef="#ctx0" brushRef="#br0" timeOffset="-29237.55">28290 5541 486 0,'-25'0'157'15,"3"7"-161"-15,7 11 5 16,8 5 10-16,7 8-4 0,0 4-10 16,24 2 3-16,10-3-2 15,6-11-1-15,-3-10-34 16,-6-12-12-16,-9-1-7 16,-11-14 37-16,-9-15 20 15,-2-9 9-15,-3-3 3 16,-20-1 23-16,-2 8-8 15,-2 8 3-15,2 11-5 16,1 8-12-16,2 7-16 16,4 8-4-16,6 22-34 15,7 6-39-15,5 1-33 16,7-10-193-16</inkml:trace>
  <inkml:trace contextRef="#ctx0" brushRef="#br0" timeOffset="-28928.39">28490 5575 583 0,'-10'0'11'0,"4"0"22"15,2 0-8-15,2 6-15 16,2 10-11-16,2 4-3 16,20 4-2-16,9-7-18 15,8-8-25-15,-2-9-14 16,-1 0 21-16,-8-15 14 15,-8-7 12-15,-10-3 14 0,-10-3 4 16,-2-4 18-16,-20 2 11 16,-3 1-7-16,-5 11 27 15,0 7 4 1,0 10-27-16,8 1-26 0,4 0-3 16,9 12 3-16,5 12-10 15,4 7-3-15,11-1-38 16,19-5-88-16,5-15-74 15</inkml:trace>
  <inkml:trace contextRef="#ctx0" brushRef="#br0" timeOffset="-28760.84">28687 5491 546 0,'-20'1'6'0,"6"11"26"0,3 1 18 15,8 5-28-15,3 4-18 16,0 5-7-16,15-1 1 15,10-6-3-15,5-6-47 16,0-11-50-16,-3-3-17 16,-7-13-141-16</inkml:trace>
  <inkml:trace contextRef="#ctx0" brushRef="#br0" timeOffset="-28596.28">28816 5439 458 0,'-13'-5'64'0,"1"3"-9"16,4 2 5-16,-3 0-27 0,3 15-29 15,1 6-3 1,2 9-4-16,5 0 1 16,2-3-5-16,17-2-22 15,8-8-11-15,3-9-43 0,-2-8-20 16,-3 0-45-16,-4-20-92 16</inkml:trace>
  <inkml:trace contextRef="#ctx0" brushRef="#br0" timeOffset="-28449.67">28937 5471 146 0,'-18'-11'137'15,"-3"5"-59"-15,2 5 45 16,-2 1-52-16,3 0-32 16,6 0-17-16,8 0 5 0,4 0-18 15,0 0-10-15,0 3-5 16,6 8-12 0,15 3 5-16,5 0-45 15,6-6-69-15,-4-7-8 0</inkml:trace>
  <inkml:trace contextRef="#ctx0" brushRef="#br0" timeOffset="-28217.45">28937 5471 481 0,'95'-23'73'0,"-95"28"-38"15,-10 19-4-15,4 8-8 16,5 8-10-16,1-4-9 16,10-1-4-16,12-10-3 15,1-8 3-15,-7-8-5 16,-3-7-11-16,-4-2-2 15,-6-17 13-15,-3-15 16 16,0-4-6-16,-10-2 3 16,-14 11 4-16,-3 7-4 0,1 9-4 15,1 10-1-15,-1 1-6 16,0 16-26-16,3 13-85 16,-6 3-186-16</inkml:trace>
  <inkml:trace contextRef="#ctx0" brushRef="#br0" timeOffset="-26220">27949 5013 354 0,'-14'0'21'0,"6"0"0"16,5 0 24-16,2 0-5 16,1 0-14-16,0 0-13 15,0 0-11-15,4 0-9 16,23 0-7-16,9-2-18 16,3-5-107-16</inkml:trace>
  <inkml:trace contextRef="#ctx0" brushRef="#br0" timeOffset="-26061.43">28121 4958 493 0,'-18'0'3'16,"5"0"-24"-16,7 0 23 16,4 0 0-16,2 0-1 15,0 0-29-15,9 0-90 16,10 0-41-16</inkml:trace>
  <inkml:trace contextRef="#ctx0" brushRef="#br0" timeOffset="-25305.45">27478 6460 489 0,'-11'-10'15'16,"-2"1"-14"-16,2 3 52 15,5 4 16-15,0-2-27 16,3 4-12-16,3 0-8 16,-1 0-11-16,-2 0-9 15,-1 14 2-15,-4 18-5 16,3 8 9-16,5 5-6 16,0-8-3-16,24-10-4 15,6-5 0-15,6-7-4 16,-3-8-6-16,-4-7-10 0,-5 0 7 15,-12-22 7-15,-4-10 10 16,-8-8 0-16,0-6 2 16,-15-4 0-16,-12 8 5 15,-6 6-5-15,-3 11 10 16,2 13-1-16,3 5-2 16,8 4-8-16,12 3-5 15,11 0-6-15,0 0-58 16,24 4-102-16,11-2-58 15</inkml:trace>
  <inkml:trace contextRef="#ctx0" brushRef="#br0" timeOffset="-25092.37">27820 6222 608 0,'-33'0'12'15,"2"1"-12"-15,3 18 41 16,4 9 4-16,4 5-27 15,8 10-15-15,7 6 0 16,5-3-3-16,5 1 0 16,17-2-1-16,7-3 3 15,13-2-7-15,7-6-30 16,9-9-27-16,0-14-53 16,-13-11-174-16</inkml:trace>
  <inkml:trace contextRef="#ctx0" brushRef="#br0" timeOffset="-24740.62">28038 6621 653 0,'-12'0'-2'16,"4"-8"4"-16,3-5 12 16,5-8-11-16,0-12-6 15,0-7-2-15,10-7 4 16,-3 4-3-16,-4 10 5 15,-1 11-2-15,-2 14 1 16,0 8 5-16,0 0 1 0,1 0-5 16,11 0-9-16,9 17-8 15,10 10 19-15,9 7-2 16,-1-2-1 0,0-6 4-16,-5-9-5 0,-4-6 3 15,-9-6-2-15,-11-5-7 16,-4 0-2-16,-6-7 12 15,0-27-2-15,-3-9 4 16,-13-10-2-16,-8 3-3 16,0 8 1-16,0 3-51 15,2 6-31-15,3 4-86 16</inkml:trace>
  <inkml:trace contextRef="#ctx0" brushRef="#br0" timeOffset="-24508.24">28399 6022 380 0,'5'0'266'15,"7"0"-272"-15,7 17-12 16,8 17 19-16,7 16 14 16,-4 19-13-16,-3 5-1 15,-11 2 2-15,-10-1-4 16,-6-9 4-16,0-10-3 15,-18-9 1-15,-4-5-4 0,-2-9-25 16,2-6-47-16,3-9-55 16,2-17-162-16</inkml:trace>
  <inkml:trace contextRef="#ctx0" brushRef="#br0" timeOffset="-23597.67">27375 6890 449 0,'-20'1'159'0,"8"-1"-157"16,9 0 1-16,3 0 21 15,0 0 0-15,0 0-19 0,24 0-9 16,21 0 0-16,25-10 14 16,19-5 1-16,11-3-6 15,9 1 0-15,0 2-3 16,2 8 0-16,-2 0-4 15,-6 3 4-15,-8 4-2 16,-6-3 0-16,-7 2 0 16,-10-4 0-16,-11 1 0 15,-15 0 0-15,-14-1 0 0,-16 2 1 16,-12 1-2 0,-4 1 2-16,0 1 9 15,-1 0 37-15,-21 0-10 0,-11 0-26 16,-8 0-14-16,-5 0 3 15,2 0 2-15,-5 0-2 16,-1 0-1-16,-8 4 0 16,-7 3-2-16,-11 1-1 15,-9 1-6-15,-9 2 2 16,-7 1 7-16,5 2 3 16,4-1-3-16,6-1 0 15,5 1 1-15,5-3 0 16,11-2 2-16,13 0 0 15,16-3 2-15,15-3 2 16,11-2 8-16,7 0-4 16,3 0 0-16,0 0-7 0,0 0-7 15,0 0 0-15,0 0-1 16,0 0 2-16,0 0-4 16,0 0 4-16,0 0 2 15,0 0 1-15,0 3 2 16,0-3-3-16,0 0 4 15,0 0-1-15,0 0 2 16,0 2-2-16,0-1-2 16,0-1-3-16,0 0 1 15,0 1-16-15,0 3-31 16,-3 10-38-16,-5 4-53 16,-5-2-179-16</inkml:trace>
  <inkml:trace contextRef="#ctx0" brushRef="#br0" timeOffset="-21524.25">27082 6624 411 0,'-241'-29'-120'0</inkml:trace>
  <inkml:trace contextRef="#ctx0" brushRef="#br0" timeOffset="-18877.88">15039 6335 431 0,'-30'12'5'15,"6"-3"-28"-15,3 3 11 16,8-3 14-16,5-5 7 16,7-2 9-16,-1-2-13 15,2 0 1-15,0 0 6 16,0 0 10-16,0 0-2 0,0 0 7 15,0 0-4-15,0 0-3 16,-1 0 1-16,1 0-9 16,-2 0 2-16,2 0-7 15,0 0 3-15,0 0-3 16,0 0 1-16,0 0-1 16,0 0-4-16,0 0-2 15,0 0-2-15,0 0 1 16,0 0-1-16,0 0-2 15,26-5-1-15,8-10 5 16,11-6-1-16,7-3 2 16,3 1 0-16,0-1-5 0,-6 5 3 15,-3 3-2-15,-5 3 5 16,-4 3-4-16,-1 1 1 16,1-2 0-1,4-1 1-15,4-3-1 0,7-2 1 16,2-1-2-16,-4 2-1 15,-5 3 4-15,-7 1-4 16,-9 3 4-16,-5 1-3 16,-5 3 2-16,-4 1-1 15,-3-2 1-15,2 2 1 16,-1-1-5-16,2-1 3 16,1-1-1-16,5-1 2 15,3-2-1-15,3 0 1 0,-3 1-2 16,0-1 2-1,-1 1-1-15,-1 2 0 0,1 4 1 16,2-3-2 0,4 0 1-16,0-2-1 0,1-1 2 15,4-2-1-15,1-3 2 16,2-2-4-16,0-2 3 16,0 1 1-16,-1 0-4 15,0 3 2-15,-3 0-1 16,-7 2 3-16,-3 1-2 15,-10 4 0-15,-1 3-1 16,-8 0 3-16,-1 4-3 0,-1-1 3 16,-2 1-1-1,0 0 0-15,0 0 5 16,0 0-2-16,0 0 7 16,0 0-4-16,0 0 4 0,0 0 0 15,0 0 3-15,0 0-2 16,0 0-6-16,0 0 3 15,0 0-8-15,0 0 5 16,0 0-4-16,0 0 1 16,0 0-3-16,0 0 2 15,0 0 0-15,0 0 1 16,0 0 1-16,0 0-1 16,0 0 3-16,0 0 0 0,0 0 1 15,0 0-3 1,0 0-1-16,0 0 0 15,0 0-1-15,0 0-3 16,0 0 2-16,0 0 0 0,0 0 0 16,0 0 1-16,0 0-2 15,0 0 0-15,0 0 1 16,0 0 0-16,0 0-2 16,0 0 4-16,0 0-2 15,0 0 1-15,0 0-3 16,0 0 1-16,0 0 2 15,0 0-4-15,0 0 3 16,0 0 0-16,0 0-1 16,0 0 0-16,0 0 0 15,0 0-1-15,0 0 1 16,0 0 1-16,0 0-1 0,0 0 0 16,0 0-1-16,0 0 1 15,0 0 0-15,0 0 0 16,0 0 0-16,0 0 1 15,0 0-1-15,0 0 0 16,0 0 0-16,0 0-1 16,0 0 2-16,0 0-1 15,0 0 1-15,0 0-2 16,0 0 1-16,0 0 0 16,0 0 0-16,0 0 1 15,0 0-3-15,0 0 3 16,0 0-1-16,0 0 0 15,0 0 0-15,0 0 0 0,0 0 0 16,0 0 0-16,0 0 0 16,0 0 0-16,0 0 0 15,0 0 0-15,0 0 1 16,0 0-2-16,0 0 2 16,0 0-1-16,0 0-1 15,0 0 1-15,0 0 0 16,0 0 0-16,0 0 0 15,0 0 1-15,0 0-1 16,0 0 0-16,0 0-1 16,0 0 2-16,0 0-1 15,0 0 0-15,0 0-1 0,0 0 1 16,0 0 1-16,0 0-2 16,0 0 2-16,0 0-2 15,0 0 3-15,0 0-4 16,0 0 4-16,0 0-4 15,0 0 2-15,0 0 1 16,0 0-2-16,0 0 0 16,0 0 1-16,0 0 1 15,0 0-2-15,0 0 1 16,0 0 0-16,0 0 0 16,0 0-1-16,0 0 2 15,0 0-1-15,0 0 0 16,0 0-1-16,0 0 0 0,0 0 2 15,0 0-1-15,0 0 1 16,0 0-3-16,0 0 3 16,0 0-1-16,0 0-1 15,0 0 0-15,-5 0 1 16,1 3 0-16,1 1-1 16,1-4 0-16,2 0 0 15,0 0-1-15,0 0-2 16,0 0-3-16,0 0-2 15,0 0-14-15,0 0-19 16,0 0-13-16,5 2-25 16,15 8-68-16,2 13 36 0,-8 15-83 15</inkml:trace>
  <inkml:trace contextRef="#ctx0" brushRef="#br0" timeOffset="-17850.33">17019 5958 512 0,'-25'0'4'16,"7"0"-8"-16,6 0 38 15,6 0 14-15,3 0-30 16,1 0-9-16,0 0-7 16,-1 18 0-16,-3 21 0 0,2 17 1 15,-1 11 9-15,5-3-4 16,0-5-5-16,0-9 0 15,14-8-2-15,8-9-1 16,6-6 0-16,6-11-2 16,5-7 2-16,6-8 0 15,-3-1-1-15,-4-14-10 16,-1-12-14-16,-16-8 11 16,-6-10 0-16,-12-4 12 15,-3-5 1-15,-18-3 2 16,-14 0 5-16,-7 6 0 15,-2 9 21-15,2 9 2 0,1 11-1 16,5 7-8-16,5 8-16 16,6 6-5-16,7 0-2 15,6 0-6-15,9 14-28 16,0 1-67-16,12-3-89 16</inkml:trace>
  <inkml:trace contextRef="#ctx0" brushRef="#br0" timeOffset="-17616.96">17393 5734 638 0,'-31'0'8'16,"3"1"-17"-16,-1 25 22 16,6 21 16-16,0 22-23 15,7 25 4-15,13 7-2 16,3-3 4-16,19-11-4 15,24-15-5-15,14-15-2 16,5-14-2-16,3-15 1 16,-7-12-3-16,-7-12-21 15,-10-4-60-15,-21-28-102 16</inkml:trace>
  <inkml:trace contextRef="#ctx0" brushRef="#br0" timeOffset="-17217.19">17609 6264 617 0,'-6'0'-7'0,"5"0"16"0,1 0 37 15,0 0-36-15,0-1-16 16,0-17-1-16,10-14 3 16,2-13 6-16,-2-13-2 15,-8 1 0-15,-2 4-2 16,0 15 2-16,0 17 0 15,0 14 5-15,0 7 6 16,0 0-6-16,0 0-6 16,3 26-8-16,15 13 13 0,6 9 3 15,6 2-2-15,2-5-4 16,0-10 0-16,0-8 1 16,-8-8-2-16,-6-8 0 15,-9-9 0-15,-6-2-5 16,-3 0 6-16,0-13 3 15,0-29 0-15,0-21 6 16,-6-13-7-16,-9 1-5 16,2 15 2-16,-1 14 2 15,4 17-4-15,2 17-4 16,-3 8-25-16,0 4-28 16,-4 16-108-16</inkml:trace>
  <inkml:trace contextRef="#ctx0" brushRef="#br0" timeOffset="-16744.17">17946 5639 207 0,'0'-7'440'0,"0"3"-438"15,0 4 0-15,6 0-1 16,16 0-14-16,6 22 12 16,3 13-1-16,-8 11-13 15,-14 7-32-15,-9 1 14 16,-9-6 12-16,-19-11 19 16,4-10 25-16,5-9 32 15,6-10 1-15,12-5-7 16,1-3-14-16,0 0-33 15,6-1-11-15,22-13-3 16,14-7 19-16,12-7-3 0,-2-1-5 16,-1 4-60-16,-16 7-96 15,-15 4-189-15</inkml:trace>
  <inkml:trace contextRef="#ctx0" brushRef="#br0" timeOffset="-16485.86">18238 5492 615 0,'11'0'7'16,"9"0"-19"-16,11 18 19 0,11 19 22 16,-2 14-11-16,-6 18-8 15,-8 18-5-15,-17 9-3 16,-9 7 1-16,-2-3-1 15,-21-8 1-15,-6-14 1 16,4-12 2-16,1-20-2 16,8-10-1-16,10-12-5 15,6-6-22-15,0-10-115 16,-3-8-199-16</inkml:trace>
  <inkml:trace contextRef="#ctx0" brushRef="#br0" timeOffset="-14961.25">16726 6748 552 0,'-3'0'6'0,"2"0"-12"16,1 0 2-16,3 0 5 0,19 0-8 15,15-13 13-15,12-5 4 16,8-4 6-16,11-3-4 16,10 2 1-16,11 0 5 15,8 3-5-15,6 4-9 16,1-1 1-16,-1 2-4 16,2 1-1-16,3 0 1 15,-1 1-1-15,2-2 0 16,7 1 0-16,0 0 1 15,-3 2-2-15,-7 1 2 16,-14 1-1-16,-14 4-1 16,-10 0 1-16,-11 1-1 0,-11 3 3 15,-16-1-2-15,-14 3 0 16,-9-2-1-16,-7 2 3 16,0 0 6-16,0-2 25 15,0 0 3-15,0 1-11 16,0-3-10-16,-1-2-6 15,-6 1-4-15,-1-4-7 16,7 0 4-16,1-1-5 16,0 2-1-16,0-1 1 15,0 2-1-15,0 0 4 16,0-4-4-16,0-8 2 16,0-10-1-16,-11-12-4 15,-3-10-3-15,-6-11 4 0,-2-12-1 16,-4-11 1-1,1-7-6-15,4-4 4 16,-3 8 7-16,2 12 1 16,-2 14 0-16,-2 16 2 0,3 15-1 15,1 10 0-15,6 7 2 16,7 7 2-16,4 3 0 16,4 2-1-16,1 2-1 15,0-1-3-15,-2 1 0 16,0 0 1-16,1 0-2 15,-2 0 1-15,-6 0-1 16,-3 0-7-16,-4 0 6 0,-7 0 4 16,-2 0 2-16,-5 0-1 15,-2 0 5-15,-4 3 2 16,0 1 6 0,-5 0-7-16,-1 0-3 0,0 2-5 15,-6 3 0-15,1 3-1 16,-2 3-2-16,-8 2 2 15,0-2 1-15,-5 1-2 16,-5 2 0-16,-2-5 3 16,-5 2-2-16,4-2-1 15,3-3 1-15,-2-1-1 16,4 1 4-16,-8-3-6 16,3 3 4-16,1-2-1 15,5 3 1-15,9 2-3 16,5-3 4-16,9 2-4 15,5-6 2-15,10-2-1 16,8-2 2-16,4 0-2 0,8-2 1 16,-1 0 1-16,4 0-1 15,0 0 1-15,2 0 2 16,-1 0-2-16,2 0-1 16,0 0 2-16,0 0 0 15,0 0-2-15,0 0 1 16,0 0-2-16,0 0 1 15,0 0-4-15,0 1 0 0,0 18-5 16,0 18-1 0,16 29 13-16,7 25-3 15,4 13 3-15,4 5-5 16,-1 1 3-16,0-4 1 0,-5-6-1 16,-4-9 1-16,-6-16 1 15,-8-15 4-15,-5-15 0 16,-2-16 7-16,0-10-3 15,0-7-4-15,0-8-3 16,0-3 0-16,0-1 0 16,0 0-3-16,0 0 1 15,0 0-3-15,5 0 0 16,3 0-11-16,9 0-49 16,-1 0-41-16,-9-1-181 15</inkml:trace>
  <inkml:trace contextRef="#ctx0" brushRef="#br0" timeOffset="-5056.77">16050 15619 460 0,'-25'0'207'16,"-3"-1"-208"-16,20 1 16 15,8-2 37-15,0 1-30 16,0-1-26-16,24-3-13 16,26-6 10-16,22-9 13 15,13-8-4-15,0-8 5 16,-2 2-5-16,-11 5 0 16,-14 6-1-16,-11 9-1 15,-20 6 1-15,-12 4-2 16,-12 3 1-16,-3 1 1 15,0 0 5-15,0 0 0 16,0 0-1-16,0 0 1 16,0 0-4-16,0 0 0 0,0 0-4 15,0 0-4-15,0 0 5 16,0 0 0-16,0 0 3 16,0 0-1-16,0 0 2 15,0-1-2-15,0 1 1 16,0 0-4-16,2 0 3 15,2 0-5-15,0 0-1 16,-1 0 4-16,0 0 0 16,-3 0 2-16,0 0-1 15,0 0 0-15,0 0-2 16,0 1 5-16,0 21 0 16,-10 14 3-16,-7 11-1 0,4 6-5 15,3-6-16-15,1-3-65 16,-9-10-95-16</inkml:trace>
  <inkml:trace contextRef="#ctx0" brushRef="#br0" timeOffset="-4137.21">16016 15739 477 0,'-11'0'53'0,"-1"0"-45"16,8-5 59-16,2 3-6 15,2-2-25-15,0 2-22 16,0 2-12-16,0-1-3 15,0 1-3-15,0 0 2 0,0 0-2 16,18 0 0-16,5 0 4 16,8 17 1-16,6 15-3 15,-3 13 4 1,2 15 4-16,-8 11-4 0,-11 3 1 16,-10 1-3-16,-7-4 1 15,-9-4 3-15,-10-10-2 16,-8-8 2-16,3-11-2 15,4-12-2-15,3-4 0 16,9-10 3-16,3-8-3 16,5-2 0-16,0-2-1 15,0 0 1-15,0 0-1 0,0 0 0 16,0 0-3-16,16-10-2 16,11-9 6-1,15-6 3-15,13-6 0 16,7-1-1-16,13 2-2 0,7-2-3 15,5 5 3-15,3 6-1 16,-6 6-1-16,-9 5-1 16,-11 5-2-16,-18 2 5 15,-19 0-2-15,-10 3 3 16,-16 0-3-16,-1 0 4 16,0 0 10-16,0 0 29 15,-3-1 1-15,-13-6-18 16,-1 0-21-16,-2-6-4 15,1-2 2-15,-3-7-6 16,1-10-20-16,1-10-46 16,3-3-48-16,-3 12-134 15</inkml:trace>
  <inkml:trace contextRef="#ctx0" brushRef="#br0" timeOffset="-3024.64">15878 16902 391 0,'-5'0'34'0,"3"0"11"15,2 0-4-15,0-5-26 16,2-6-17-16,13-6 1 15,5-4 3-15,0 2 1 16,-1 2-2-16,-2 5 0 16,-3 5-2-16,-5 4-3 15,-3 3 0-15,-2 0-3 16,-3 10-4-16,-1 17 19 0,0 11 1 16,0 12 2-16,3 2 4 15,-2-1-7-15,7-2-1 16,4-10-6-16,4-9 2 15,4-7-2-15,3-12-3 16,3-8 0-16,0-3 2 16,-2-14 3-16,-4-18-6 15,-6-7 7-15,-8-11-8 16,-6-5 1-16,0 0-2 16,-17-3 8-16,-9 6-1 15,-2 7 1-15,1 13 1 16,5 14 4-16,10 13 8 15,5 5-18-15,7 6-10 0,0 18-81 16,13 1-84-16</inkml:trace>
  <inkml:trace contextRef="#ctx0" brushRef="#br0" timeOffset="-2700.92">16513 16673 589 0,'-33'1'5'0,"8"16"9"16,2 10 31-16,4 13-36 15,6 9-8 1,3 9 0-16,7 5 1 0,3-6 0 15,0-6 5-15,17-10-3 16,6-12-1-16,7-8-2 16,2-12-1-16,5-7 1 15,-2-2-3-15,-1-14 4 16,-4-13-2-16,-5-6-17 16,-7-2-43-16,-10 3-52 15,-8 4-115-15</inkml:trace>
  <inkml:trace contextRef="#ctx0" brushRef="#br0" timeOffset="-2516.43">16384 17054 656 0,'-4'-4'5'0,"4"-11"-13"16,17-7-6-16,17-5 18 15,11-1-7-15,4 2-15 16,2 8-46-16,-8 5-51 16,-15 8-253-16</inkml:trace>
  <inkml:trace contextRef="#ctx0" brushRef="#br0" timeOffset="-1249.5">16606 16538 278 0,'-7'-4'251'0,"1"1"-249"0,6 3 51 15,0 0-15-15,0 0-23 16,0-1-12-16,0 1 0 16,0 0 3-16,0 0 5 15,0 0 4-15,0 0-6 16,0 0-4-16,0 7-8 16,8 12 4-16,13 12 13 15,1 9-1-15,10 5-10 16,0-2 2-16,1 0 0 15,-2-3-3-15,-1-3-2 0,-3-5 2 16,-3-6-1-16,-5-4-2 16,-4-5 1-16,0 0 1 15,-8-6-2-15,2-3 3 16,-6-4-3-16,-3-2 2 16,3-2-2-16,-3 0 5 15,0 0 2-15,0 0 1 16,0 0 5-16,0-9-4 15,0-16-3-15,0-18 4 16,-3-14-9-16,-3-7-1 16,-1-4 3-16,-1-4-3 15,-2-1 2-15,4 5-5 0,2 11 4 16,-1 20-1-16,2 13 3 16,0 15-1-16,3 7 0 15,-2 2 1 1,2 0-5-16,0 0 1 0,0 0-2 15,0 0 0-15,0 0-2 16,0 0-7-16,0 0-12 16,0 7-38-16,0 7-32 15,0 3-149-15</inkml:trace>
  <inkml:trace contextRef="#ctx0" brushRef="#br0" timeOffset="-100.61">16251 17327 378 0,'0'0'103'15,"0"0"-85"-15,-2 0 37 16,-3 0-14-16,-1 0-16 16,-2 0-9-16,1 0-9 15,-4 0-5-15,2 3 2 16,-3-2-1-16,-4 2 5 15,-9 0 0-15,-5 1-3 16,-7-3 3-16,-8-1-3 16,-4 0-1-16,-5 0-1 15,-1-5-3-15,0-9 1 16,-2-11 5-16,4-10-2 16,5-9-4-16,2-9-3 0,10 0 4 15,7 0-1-15,5 3 0 16,9 4 0-16,6 7-1 15,6 4 2-15,3 0-6 16,0 5 2-16,13-2 3 16,4-2-1-16,4 2 1 15,1 0 0-15,6-1 0 16,-1 2 0-16,-2 5 1 16,5 1-1-16,-2 6-3 15,2 2 1-15,3 2 0 16,1 3 1-16,5-3 2 15,0 6-2-15,2 0 1 16,4 4 1-16,-2 5-2 0,3 0-3 16,-4 5 4-16,-2 12-2 15,-1 5 1-15,-8 4 0 16,-3 5 0-16,-2 0-1 16,-1 1 3-16,0 1-1 15,2 2 1-15,-2 1-3 16,-5 0 2-16,-2 4 1 15,-5 2-1-15,-1 1 0 16,-6 3 0-16,-3-1 0 16,-3 1 1-16,0 1 1 15,-1-3 1-15,-10 2 5 16,-2-1 2-16,-1-3 4 0,-2-1-7 16,-1-2-1-16,-2-4-3 15,0-4-1-15,1-9 1 16,-1-7-1-16,-1-2 6 15,-4-3-6-15,1-2 4 16,2-4 0-16,4-1 1 16,8-3-4-16,4 0-5 15,3 0 0-15,2 0-56 16,0 1-38-16,0 1-211 16</inkml:trace>
  <inkml:trace contextRef="#ctx0" brushRef="#br0" timeOffset="2263.08">17252 15645 335 0,'-30'-12'157'15,"9"-5"-140"-15,-3 10 38 16,1 2-15-16,-1 2 8 16,3 3-25-16,-2 0-8 15,1 0 4-15,3 15-8 16,-1 9-7-16,3 11-2 16,2 9-2-16,3 3 1 15,7 0-1-15,5-6 4 16,0-5-5-16,18-6 5 15,9-2-5-15,9-6 0 16,10-4 1-16,5-7-1 16,2-8-1-16,-4-3-19 0,-6-7-18 15,-7-24-36-15,-12-11-88 16</inkml:trace>
  <inkml:trace contextRef="#ctx0" brushRef="#br0" timeOffset="2622.8">17205 15287 569 0,'-10'-3'25'16,"7"3"-10"-16,3 0 7 15,0 32-16-15,12 33 1 16,12 24 31-16,4 18-25 16,8-8-12-16,3-11 1 0,-4-20-3 15,-5-17 2-15,-9-19-3 16,-11-15 2-16,-6-13-3 15,-4-4-5-15,0-9 10 16,-5-25 1-16,-3-20-7 16,3-16 1-16,5 1 4 15,0 12-1-15,5 21 1 16,3 22-1-16,-3 14-2 16,2 0-4-16,6 6 3 15,2 17 4-15,3 10 3 16,0 8 7-16,1 3-8 15,-2-2-1-15,1-8-2 16,-5-8-1-16,-3-5-23 0,-2-9-41 16,-7-9-76-16,-1-3-138 15</inkml:trace>
  <inkml:trace contextRef="#ctx0" brushRef="#br0" timeOffset="2787.36">17617 15619 625 0,'0'0'45'15,"0"0"-39"-15,0 0 22 16,1 0-13-16,8 21-23 16,4 8 14-16,4 7-5 15,-1 1 1-15,-2-4-3 16,-4-4-2-16,-4-5-42 0,-6-9-52 16,0-13-114-16</inkml:trace>
  <inkml:trace contextRef="#ctx0" brushRef="#br0" timeOffset="2942.94">17426 15409 636 0,'-6'-1'-3'0,"6"1"3"16,17 0-11-16,18 0-3 15,13 5 13-15,-3 2-64 16,-1 2-24-16,-10-2-58 15</inkml:trace>
  <inkml:trace contextRef="#ctx0" brushRef="#br0" timeOffset="3411.69">17734 15255 614 0,'-3'0'10'0,"3"0"12"16,0 0-13-16,8 8-20 16,14 24 6-16,3 16 24 15,-1 13-7-15,-1 4 5 0,-3-2-1 16,-1-7-8-16,-5-8-5 16,-2-6 2-16,-4-4-2 15,0-5 1-15,-2-7-4 16,-1-8 1-16,-2-7-4 15,-1-7 2-15,-2-4-19 16,0 0-6-16,-5-12 10 16,-17-18-15-16,-8-11-24 15,0-2 33-15,2 6 18 16,4 15 11-16,6 12 42 16,6 10-1-16,3 0-16 15,6 13-11-15,3 20-18 16,0 9-3-16,0 7 2 0,17-7-2 15,-2-10 1 1,1-7 2-16,0-9-3 16,1-3-2-16,-4-7 3 15,3-1-1-15,-2-5-2 0,4 0 0 16,2-21-21-16,-3-8-52 16,-5-3-132-16</inkml:trace>
  <inkml:trace contextRef="#ctx0" brushRef="#br0" timeOffset="4654.32">18122 15300 565 0,'-11'-6'9'15,"5"1"50"1,5 5-3-16,1 0-22 0,-2 0-25 16,-4 12-7-16,-4 30 2 15,1 19 0-15,1 14 1 16,8-4 0-16,0-10-2 15,9-10 1-15,11-6-2 16,1-9 3-16,1-5-6 16,2-9 2-16,4-5-2 15,0-6-1-15,5-6-33 0,-2-5-31 16,-4-4-45-16,-12-24-169 16</inkml:trace>
  <inkml:trace contextRef="#ctx0" brushRef="#br0" timeOffset="5022.33">18318 15499 3 0,'0'-8'639'16,"0"4"-639"-16,0 1 5 16,5-2 0-16,17-1-15 15,8 5 11-15,2 1-3 16,-2 7-7-16,-12 27-8 0,-6 19 10 15,-9 8 5 1,-3 6 6-16,0-1-5 16,0-11 13-16,4-9 6 15,7-10-9-15,5-15-3 0,8-10-4 16,7-11 2-16,2-2 0 16,1-26 0-16,-4-15 0 15,-12-13-4-15,-12-1-15 16,-6-3-5-16,-15 6 15 15,-16 11 3-15,-5 9 9 16,-1 13 2-16,4 9-3 16,8 6 10-16,9 6-16 0,8 0-2 15,6 7-23-15,2 13-81 16,0-3-131 0</inkml:trace>
  <inkml:trace contextRef="#ctx0" brushRef="#br0" timeOffset="5255.71">18640 15266 575 0,'18'0'16'0,"11"0"-32"16,12 14 24-16,1 24 13 15,2 17-5-15,-7 15 1 16,-7 13-1-16,-9-2-12 15,-11-5 0-15,-3-9 1 16,-6-13-5-16,-1-9 2 16,0-10-3-16,0-6 2 0,0-11-42 15,0-15-136-15</inkml:trace>
  <inkml:trace contextRef="#ctx0" brushRef="#br0" timeOffset="8818.79">17073 16304 510 0,'-1'0'28'15,"-1"0"-27"-15,1 0 0 16,1 0 32-16,-2 0-1 15,2 0-16-15,0 0-5 16,-1 0 3-16,1 0-2 16,0 0 1-16,0 0-5 15,0 0-4-15,0 0 2 16,0 0 0-16,-2 0 3 16,2 0 3-16,0 0-1 0,0 0-1 15,0 0 0-15,-1 0-7 16,1 0 0-16,0 0-3 15,0 0-3-15,0 0 3 16,0 0-3-16,0 0 3 16,0 0-2-16,0 0 4 15,0 0-3-15,0 0-1 16,0 0-3-16,12-2 2 16,16-6 4-16,16-6 1 15,13-4 5-15,7-1-9 16,6-4 6-16,0 1-6 15,3 3 4-15,-4 0-3 16,-2 4 1-16,3 1 0 0,-5 2-2 16,2 2 4-16,-1 2-3 15,-1-2 1-15,4 0-1 16,4-1 3-16,6 0-3 16,-6 1 2-16,1 2-1 15,-7-2-2-15,-1 2 3 16,-1-2-1-16,1-3 0 15,1 2 0-15,-2 2 1 16,-5 1-1-16,-8 2-1 16,-10 1 2-16,-17 4-1 15,-7 1-2-15,-12 0 0 16,-6 0 2-16,0 0 2 0,0 0 3 16,0 0-3-16,-8 0-13 15,-26 12-45-15,-25 9-92 16,-32 0-203-16</inkml:trace>
  <inkml:trace contextRef="#ctx0" brushRef="#br0" timeOffset="9454.62">16654 15051 500 0,'-1'-4'8'0,"1"2"-8"16,0 2 0-16,0 0-4 16,11 3-10-16,15 32 14 15,12 30 54-15,5 45 7 16,1 41 1-16,4 33-33 0,-3 13-7 15,-3-6-10-15,1-17 8 16,-5-17-6 0,-2-22-3-16,-3-23-7 15,-3-16-2-15,-2-25 0 0,-3-12-3 16,-4-17 3-16,-9-15-1 16,-6-13-3-16,-1-10 1 15,-2-4-4-15,4 0-34 16,6-11-31-16,13-36-61 15,6-29-38-15</inkml:trace>
  <inkml:trace contextRef="#ctx0" brushRef="#br0" timeOffset="10122.67">18831 14752 597 0,'-8'-4'8'16,"8"4"17"-16,0 0 13 0,0 0-27 15,0 16-17-15,22 31-2 16,8 29 21-16,7 29 11 15,1 28-12-15,-4 19 4 16,3 20 6-16,-6 1-8 16,2-5-5-16,-2-20-4 15,-2-23-1-15,0-21 2 16,-3-20 1-16,-4-19-4 16,-3-15 2-16,-6-10-3 15,-2-12 1-15,-5-7-5 16,-3-7 4-16,0-6-2 15,-3-6 2-15,0-2-3 16,0 0-2-16,2 0-15 0,-2 0-13 16,0-2-34-16,-11-14-57 15</inkml:trace>
  <inkml:trace contextRef="#ctx0" brushRef="#br0" timeOffset="17255.02">28099 4968 420 0,'0'0'37'15,"0"0"-34"-15,0 0 5 16,0 0 26-16,0 0 10 0,0 0-21 16,0 0-4-16,0 0-3 15,0 0-1-15,0 2 6 16,0-2-16-16,0 1-1 16,0-1-4-16,0 0 0 15,0 1 0-15,0-1 1 16,0 0 1-16,0 0-2 15,0 0 2-15,-2 0 4 16,-5 2 12-16,-10 2 4 16,-13 3-8-16,-7 4-14 15,2 0 2-15,2-1-1 16,8 0-1-16,11-5 1 16,3-2-2-16,7-3 6 0,3 0 5 15,-2 0 6-15,-3 0-3 16,-3-1-5-16,-6-8-5 15,-3-2 0-15,-3-3-1 16,-1-2-4-16,1-5 3 16,2-3-4-16,-1-1 4 15,4 0-3-15,0 0 5 16,2 4 0-16,3 0-2 16,3 4 7-16,2 2-1 15,0 0-4-15,1 2-4 16,4-1 3-16,-2-2-4 15,3-4 2-15,0-5-6 0,0-7 5 16,0-4 4-16,6-3-2 16,3 3-1-1,-5 4 1-15,1 4-1 16,-4 4-1-16,1 1 4 0,-2 2-2 16,2 3-1-16,1 4 1 15,0 1-1-15,0 5 0 16,0-2 1-16,-1 3-1 15,1-1-3-15,0 2 3 16,2 1-2-16,-1-1 1 16,6-2 0-16,7-3-1 15,8-2-1-15,8-2 1 16,4 2 4-16,2-2-2 0,1 1-3 16,-6 1 3-16,-2 5 0 15,-9 2 0 1,-5 1 0-16,0 5-1 15,-2-2 0-15,-1 2 0 0,5-2 0 16,1 1 2-16,4 1-4 16,6 0 3-16,1 0-1 15,-3 1 2-15,1 5-3 16,-3-1 2-16,-2 2-1 16,-1 0 0-16,-3 3 2 15,-2-2-3-15,-2 3 2 16,0 2-3-16,0-2 2 0,1 4-2 15,-1-1 2-15,-3 0-1 16,1 3 0 0,-6-3-3-16,0-1 6 15,-2 0-2-15,-1 1-3 0,-2-2 4 16,-2 2-4-16,-1 3 5 16,-1 0-2-16,0 4 2 15,0 2-2-15,-3 4 2 16,-8 3 0-16,0 2-1 15,-4 0 1-15,-1-1-3 16,1-3 3-16,-1-3 0 16,4-4 0-16,0-3-2 15,1-4 3-15,1-3-2 16,-3 0 3-16,-2-1-2 16,-6-1 1-16,-3 3-2 15,-4-3 1-15,-3 2-1 16,-4-2 2-16,-2 3-1 0,0-2-1 15,-5-2 3-15,6 0-2 16,2-4 0-16,4-2 1 16,2 0 2-16,7-1 9 15,2-1-3-15,0 0-5 16,0 2-2-16,-1-2-1 16,-4 1-2-16,1 2 0 15,3-1 1-15,0 3-2 16,7-4 2-16,1 0-3 15,5 1 4-15,4-1-3 16,1-1 0-16,2 0 0 16,0 0-15-16,0 0-30 0,2 0-53 15,14-10-157-15</inkml:trace>
  <inkml:trace contextRef="#ctx0" brushRef="#br0" timeOffset="17887.36">27625 5081 363 0,'-2'0'62'15,"-4"0"-24"-15,3 0 19 16,2 0 3-16,1 0-25 16,0 0-28-16,0 0-5 0,0 0-2 15,0 0-1-15,0 0-2 16,0 0-1-16,0 0 1 15,0 0-1 1,0 0-14-16,0 0-20 0,3 0-10 16,9 0-4-16,6 0-14 15,1-8-27-15,-1-5-97 16</inkml:trace>
  <inkml:trace contextRef="#ctx0" brushRef="#br0" timeOffset="18547.04">27625 5081 365 0,'64'-76'15'0,"-67"75"42"0,1 1 10 16,2-1-30-16,0 1-27 15,0 0-6-15,0 0-4 16,0 0 6-16,0 0-3 16,0 0 0-16,0 0-1 15,0 0 1-15,0 0-4 16,0 0-2-16,0 0-4 15,10 0-11-15,1-4-1 16,-2 0 9-16,-3-1 9 16,-1 2 0-16,-4 2 2 15,-1 1 1-15,0 0 4 16,0 0 11-16,0 0 13 0,0 0 6 16,0 0-11-1,0 0-6-15,0 0-9 16,0 0-3-16,0 0-3 15,0 0 2-15,0 0-3 0,-9 6 0 16,-3 4-1-16,-2 1 1 16,-2 1 1-16,0 2-1 15,3 0 0-15,-4 0-2 16,5-2 1-16,-4 4-3 16,6-2 2-16,-4 0 0 15,4-2-2-15,1-1 3 16,-3 0-3-16,2 2 3 0,-4 3-1 15,-4 3 2-15,2 0 0 16,-3 2 4 0,-1 2 3-16,-2 6-2 15,-5 3 4-15,0 2-3 0,-3 0 4 16,4-4-6-16,-3 0 0 16,3-1-1-16,6-6 3 15,2-1-3-15,6-4 1 16,2-5-6-16,3-1-2 15,2-5 3-15,2-4 0 16,3-3-1-16,0 1 0 16,0-1-1-16,0 0-1 15,0 0 2-15,0 0-4 16,0 0-13-16,0 0-25 16,4-12-29-16,19-13-12 15,1-8-91-15</inkml:trace>
  <inkml:trace contextRef="#ctx0" brushRef="#br0" timeOffset="19159.4">27987 5066 418 0,'-12'0'31'16,"5"0"-27"-16,4 0 47 16,1 0-13-16,2 1-30 15,0 0-12-15,0 1-2 0,0 5 0 16,0 2 8-16,-3 3 1 15,-3 1 1-15,-6 4-1 16,2 4 8-16,-2 5 0 16,-8 4 9-16,0 8-9 15,-3 6 9-15,-1 6 2 16,2 5-3-16,0 0-7 16,4-3 2-16,0-3-1 15,6-5-3-15,2-9-5 16,5-13-2-16,4-6 1 15,-1-10-2-15,2-4 1 16,0-1-3-16,0-1 2 0,0 0 0 16,0 0-2-16,0 0-2 15,0 0-13-15,0-4-5 16,2-13-25-16,11-10-57 16,1-7-85-16</inkml:trace>
  <inkml:trace contextRef="#ctx0" brushRef="#br0" timeOffset="19722.88">28194 5013 324 0,'-6'0'16'0,"0"0"14"16,6 0 40-16,0 0-31 15,-2 0-22 1,2 0-9-16,-1 3 2 0,-4 6-3 16,-1 3 10-16,-4 6 6 15,1 5-14-15,-3 2 1 16,-1 6 4-16,2 3-11 15,2 3 2-15,1 3 0 16,0 1 0-16,-1 0 7 16,-3-1-2-16,0-3-3 15,2-3-1-15,0-4-3 16,-1-6 0-16,5-6-1 0,0-7-1 16,2-4-1-16,4-4 4 15,0-3-2-15,0 0 1 16,0 0-2-1,0 0-3-15,0 0-46 0,4-11-42 16,7-12-104-16</inkml:trace>
  <inkml:trace contextRef="#ctx0" brushRef="#br0" timeOffset="20167.21">28237 5013 407 0,'0'0'29'15,"0"0"-11"-15,0 0 7 16,0 0-16-16,1 3-8 15,3 9 0-15,-1 6 0 16,0 4 6-16,0 3 11 16,0 0 0-16,2 7-4 15,1 3 10-15,-1 1-10 16,1 6 5-16,0-3-3 16,-2-4-3-16,2-1 1 15,-1-8-7-15,-1-6 0 16,1-5-3-16,-2-8 0 0,-2-1 0 15,1-4-3-15,-2-2-2 16,0 0 2-16,0 0 0 16,0 0 0-16,0 0 1 15,0 0-2-15,0 0-1 16,0 0-25-16,0 0-32 16,0 0-32-16,-3-18-205 15</inkml:trace>
  <inkml:trace contextRef="#ctx0" brushRef="#br0" timeOffset="20539.21">28341 5034 342 0,'0'0'54'0,"0"0"-39"16,0 0 24-16,0 0-14 16,6 5-31-16,3 11 10 15,2 11 31-15,3 2-5 16,1 3-3-16,6 3-6 16,0 0-3-16,3 0-13 15,-3-4 0-15,-3-3-2 0,1-3-1 16,-3-4-2-16,-4-4 2 15,-6-3 0-15,-1-7-2 16,-5-3 1-16,0-4-1 16,0 0 6-16,0 0 0 15,0 0 1-15,0 0-3 16,0 0 1-16,0-6-21 16,-5-10-80-16,-11-9-92 15</inkml:trace>
  <inkml:trace contextRef="#ctx0" brushRef="#br0" timeOffset="20922.19">28431 4977 452 0,'0'-2'49'0,"0"2"-33"15,0 0 31-15,0 0-15 16,0 0-21-16,3 0-18 16,13 14 5-16,2 7 5 15,3 4 4-15,2 3-6 16,1 2 2-16,0 1 3 16,3-2 0-16,-3 0-3 0,0-1-5 15,-5-3 6-15,-1-1-4 16,-3-2 2-16,-3-4-3 15,-6-4 3-15,-3-7-3 16,-2-3 2-16,-1-3 1 16,0-1-2-16,0 0 4 15,0 0-2-15,2 0 3 16,-2 0-3-16,0 0-7 16,0-1-47-16,-2-13-71 15,-16-9-251-15</inkml:trace>
  <inkml:trace contextRef="#ctx0" brushRef="#br0" timeOffset="21590.62">28453 4893 281 0,'-6'0'245'0,"4"0"-235"16,2 0 10-16,0 0 3 16,0 0-15-16,12 0-11 15,5 4 4-15,-1 7 6 16,6 2-1-16,4 1-2 0,5 0 5 16,3 1 1-16,5 2-4 15,-2-1 1 1,1 4-1-16,0 0-5 15,-4 7 1-15,-1 1-2 0,-3-3 1 16,-8 1 1-16,-5-3-4 16,1-3 3-16,-3-1-2 15,2-1 3-15,2-5-2 16,0 1 1-16,0-1 0 16,1 1-1-16,0-2 1 15,-3 1-1-15,-4-5 1 16,-2 0-1-16,-4-1 2 0,0-3-1 15,-2 2 3 1,-1-2-1-16,-1 0-3 16,-1 1 3-16,-1-4-3 15,1 0 2-15,-1 1-2 0,1-2 1 16,-1 2-1-16,1-2 2 16,-2 2-3-16,1-1 2 15,-1-1 0-15,0 0-1 16,0 0 2-16,0 0 0 15,0 0 1-15,0 0 2 16,0 0 3-16,0 0-4 16,0 0 1-16,0 0-4 15,0 0-1-15,0 0 1 16,0 0-1-16,0 0 2 16,0 0-1-16,0 0 3 15,0 0-3-15,0 0 1 16,0 2-1-16,0-1 0 0,0 5-26 15,-6 6-63-15,-23 1-134 16</inkml:trace>
  <inkml:trace contextRef="#ctx0" brushRef="#br0" timeOffset="23658.54">27461 6039 118 0,'0'5'241'15,"0"-5"-236"-15,0 0 19 16,0 0 28-16,0 2-18 15,0-2-16-15,0 0 11 16,0 0 11-16,0 0 8 16,0 0-6-16,0 1-7 15,0-1-5-15,-2 0-10 16,-3 0-11-16,0 2-4 16,-1-2 0-16,0 0-4 0,-3 0 2 15,-2 0-1-15,-3 0-4 16,-1 0 5-16,0 0-2 15,-3 0 3-15,2 0-1 16,0 0-1-16,1 0 4 16,1 0-1-16,5 0-1 15,0 0 1-15,-1-2-3 16,1-1 1-16,-2-1-1 16,0-3 0-16,-1-1-2 15,-3-2 2-15,2-1-2 16,-3 0 1-16,0 0 0 15,0-1 0-15,2 0-2 0,2 2 2 16,4 0-2-16,3 1 2 16,1 1-3-16,2-1 4 15,1-1-4 1,1-2 1-16,0-5-2 0,0 2 5 16,0 0-1-16,0 2-2 15,0 3 2-15,0-2 0 16,0 1-1-16,0-2 2 15,0 1-3-15,0-2 0 16,0-2 2-16,0 1 0 16,0 3-2-16,0 0 1 15,1 4 0-15,1 3 0 16,-2 3-2-16,0 2 4 0,0 0-4 16,0-3 3-16,0 3 0 15,1 0-2-15,4-3-3 16,5-2 0-1,0-5 5-15,3-2-2 0,0 1 0 16,-3 1 3-16,-1 3-4 16,0 0 2-16,-5 3-2 15,-1 0 4-15,-1 2-3 16,-2 2 0-16,2 0 0 16,2 0-4-16,8-1 5 15,3 1-3-15,7 0 4 16,6 0-2-16,2 0 2 0,0 0-1 15,0 0 0 1,-5 3-1-16,-1 2 0 16,-5-1-1-16,-4 2-2 15,-2-1 2-15,-2 1-3 0,-2 0 2 16,0-2 0-16,-3 4 1 16,1 1 1-16,2-1 1 15,3 0 2-15,-1 1-4 16,-1-1 4-16,2 3-4 15,-5 2 4-15,-1 3-4 16,0 4 2-16,-1 2 0 16,-2 0 1-16,-2 1-2 15,2-1 1-15,-1-1-1 16,-2 0 1-16,0-1 0 16,0 1-1-16,-2 2 4 15,-10-3-3-15,-3 0 1 16,-2 1-1-16,-6-2 1 0,-2-2 1 15,0-2-3-15,1-2 4 16,4-5-4-16,1-1 2 16,0 0 0-16,2-3 2 15,3 0-4-15,-2-1 2 16,-1-1 1-16,0-1-3 16,-5-1 3-16,-3 0-3 15,-4 0 4-15,0-3-2 16,-6-5 0-16,2-5 1 15,1-4 2-15,-1-3 3 16,3-2-4-16,2-4-3 16,4 1 1-16,8 5 1 0,1-1-3 15,7 4 3-15,4 2-2 16,-1 1 0-16,5-2-1 16,0 0-1-16,0-7 0 15,0-3-3-15,0-4 4 16,9 0 0-16,2 4 3 15,-1 5-6-15,1-2 4 16,-1 6-1-16,2 0 4 16,-5 1-5-16,2 4 2 15,-3 1 2-15,-1 2-2 16,-1 6 0-16,5-3-5 16,9-1 2-16,7-3 1 15,8 1 1-15,0 1 0 0,2 3 1 16,0 1-2-16,-2 1-2 15,-1 1-2-15,0 2 0 16,-4 0 2-16,-1 0-3 16,-7 0 5-16,-3 0-6 15,-2 4 4-15,-5 4 0 16,1 0 2-16,-4 3-1 16,3 4 1-16,-2 2 2 15,0 7-1-15,-1 5 1 16,-3 4 1-16,1 1-2 15,-2-1 3-15,0-4-3 16,0-1 2-16,-2-6-2 0,1-6 2 16,-2 0-3-16,0-6 3 15,0 6-2-15,-8-1-10 16,-9 4-41-16,-8-1-83 16,-6-6-324-16</inkml:trace>
  <inkml:trace contextRef="#ctx0" brushRef="#br0" timeOffset="24132.01">26998 6232 81 0,'0'-7'-18'0,"0"0"-29"16</inkml:trace>
  <inkml:trace contextRef="#ctx0" brushRef="#br0" timeOffset="24694.53">27049 6107 250 0,'0'-3'78'15,"0"1"-56"-15,-3-1 8 16,1 0-31-16,2 2-29 0,0 1-41 15,0 0-2 1,0 0 54-16,-1 0 16 16,-1 0 23-16,2 0 76 15,-1 0-1-15,-1 0-19 0,1 0-13 16,-2 0-20-16,1 0-11 16,-1 0-17-16,2 0-4 15,1 0-4-15,0 0-2 16,0 0 0-16,0 0-3 15,0 0-1-15,0 0-1 16,-5 0 0-16,-1 4 0 16,-3 5 4-16,-4 5 7 15,-2 3 4-15,0 5 2 16,-6 6-3-16,-2 6-3 16,-4 10-2-16,-1 3 3 15,1 7-9-15,-2 3 3 16,-5 3-3-16,1 0 3 0,1-2-2 15,0-5-1-15,6-7 4 16,3-9-4-16,4-8 4 16,7-9-3-16,3-9-2 15,8-4 0-15,1-7-2 16,0 0 1-16,0 0-3 16,0 0-6-16,5-4-17 15,13-24-14-15,11-13-7 16,5-11-59-16,-3-2-72 15</inkml:trace>
  <inkml:trace contextRef="#ctx0" brushRef="#br0" timeOffset="25219.13">27276 6132 344 0,'0'-1'122'16,"0"1"-88"-16,0 0 52 15,0 0-30-15,0 0-27 16,0 0-19-16,0 0-6 16,0 0-4-16,-1 4-1 15,-9 20 0-15,-5 12 1 16,-3 12 0-16,-3 8 2 16,-3 10 0-16,-3 7 10 15,2-2 7-15,-2-1-1 16,6-8-5-16,2-8-1 15,3-10-3-15,4-12-2 16,4-9 0-16,4-11 2 0,2-8-6 16,-2 0 0-16,4-4 2 15,-2 2-6-15,2-2 4 16,0 0-2-16,0 0-1 16,0 0 0-16,0 0-1 15,0 0-11-15,0 0-23 16,2-10-14-16,16-20-9 15,5-15-16-15,4-8-65 16,-4-7-181-16</inkml:trace>
  <inkml:trace contextRef="#ctx0" brushRef="#br0" timeOffset="25678.94">27445 6053 357 0,'0'0'62'15,"0"0"-58"-15,0 0 21 16,0 1 5-16,0 2-19 15,0 5-8-15,0 6 1 0,0 9 23 16,0 6 0-16,0 6-18 16,0 6 0-16,0 8 0 15,0 4 5-15,-3 6 2 16,-5 7 0-16,-6 0 1 16,0 5-5-16,-4 1 4 15,0-5-3-15,5-3 5 16,4-10-3-16,3-12-3 15,1-10-8-15,2-10 1 16,2-10-4-16,-2-4 0 16,3-3 0-16,0-3-2 15,0-2 1-15,0 0 0 16,0 0 0-16,0 0-18 0,0-18-23 16,0-24-31-1,9-18-93-15,0-15-206 16</inkml:trace>
  <inkml:trace contextRef="#ctx0" brushRef="#br0" timeOffset="26110.66">27562 6120 473 0,'0'-2'20'0,"0"2"4"15,0 0 21-15,0 0-22 0,0 0-19 16,0 0-6-16,5 3 2 16,1 16-1-16,6 9 15 15,1 9 10-15,3 8-7 16,1 8-1-16,-2 9 5 15,-3 1-6-15,-3 2-6 16,-1 1 7-16,-2-3-1 16,0 0 0-16,-2-7-6 15,-1-5-5-15,0-9 4 16,-3-10-4-16,1-8 0 16,-1-10-3-16,0-6 0 15,0-4-1-15,0-4 1 16,0 0-1-16,0 0 2 0,0 0-1 15,0 0-5-15,0 0-24 16,0-22-22-16,0-16-34 16,-11-12-113-16</inkml:trace>
  <inkml:trace contextRef="#ctx0" brushRef="#br0" timeOffset="26570.59">27582 6139 476 0,'0'-3'10'0,"0"2"-8"15,0 1 17-15,0 0-13 16,0 0-14-16,0 3-12 15,3 9 19-15,4 5 5 16,2 5 8-16,4 3 11 16,1 8 8-16,2 6 4 15,2 8-12-15,3 1-16 16,4 2 1-16,3 3 10 16,4-1-13-16,1 1 1 15,-4 1 7-15,1-2-3 0,-6-2-4 16,-2-1 0-16,-1-3-4 15,-6-5 0-15,-3-2 2 16,-3-7-4-16,-6-7 2 16,0-5 3-16,-1-4-4 15,-2-4 0-15,0-5 0 16,1-3 0-16,-1-4 0 16,0 0-1-16,0 0 1 15,2 0-2-15,-2-4-30 16,0-28-42-16,-2-23-166 15</inkml:trace>
  <inkml:trace contextRef="#ctx0" brushRef="#br0" timeOffset="27958.88">27994 5840 101 0,'0'-2'246'16,"0"2"-217"-16,0 0 31 16,0 0-1-16,0 0-26 15,0 0-13-15,0 0-9 16,0-2-8-16,0 2 6 16,0 0-9-16,0 0 2 15,-3 0-2-15,-4 5 1 16,-5 12 1-16,1 2 10 15,1-2-5-15,1-3 8 16,3-2-5-16,0-4 2 16,3-2-1-16,-1 0-1 15,-5-3 7-15,0 1-5 16,-3 2-1-16,-4 1-4 0,-2 1 3 16,-5 2-7-1,3-3 2-15,-3-2 0 16,7-2 7-16,0 0 0 15,1-3-5-15,-2 0 0 0,-1 0-6 16,-2 0 2-16,-3-4-2 16,2-6 2-16,-1 0-2 15,3-1 1-15,4 0 4 16,6 2-1-16,-2-2 0 16,4-4-5-16,-1-6 0 15,2-1-1-15,2-5 1 16,3 2-6-16,-1 2 9 0,1 0-4 15,-1 7 2-15,1 0 2 16,1 4-3 0,0 2 0-16,0-1 1 15,0 2-1-15,0 0-1 0,0-1-1 16,4-1 2-16,5 0-6 16,1 0 4-16,1-2 2 15,5-1-1-15,1 2-1 16,-3-2 1-16,-2 3-1 15,-3 5-1-15,-3 1 1 16,2 2 3-16,2 0-1 16,3-2-1-16,3 2-2 15,4-3 4-15,1 2-1 16,2 3-2-16,0-2 3 16,3 3-2-16,-3 0-1 15,-2 0 1-15,-1 0-2 16,-3 2 0-16,0 4-3 0,1 3 4 15,-2-1 1-15,0 0 0 16,0 6-1-16,-3-1 3 16,-1 2-1-16,-3 3-1 15,-1-1 1-15,0 2-2 16,-5 4 1-16,0 0 2 16,-3 2-1-16,0 2 2 15,0-2-1-15,0-2-2 16,0-5 2-16,0-4-1 15,-4 2-1-15,-4-2 4 16,-2 4-4-16,-2 0 3 16,-7-4-2-16,0 1 1 0,-1-1 0 15,-4-3 0-15,6 0 1 16,-1-1-3-16,2-3 2 16,4-3-1-16,1 0 4 15,0-2-4-15,2-2 3 16,-1 0-1-16,-1 0 1 15,-4 0-3-15,-3-10 3 16,-5-4-5-16,-4-4-2 16,0-7 1-16,-3-2 1 15,3 0-1-15,3-1 2 16,5 5 3-16,8 5-4 16,2-3 0-16,6 3-2 15,4 2-10-15,0 0-10 0,3 2-13 16,16-1-34-16,5 1-39 15,2-1-79-15</inkml:trace>
  <inkml:trace contextRef="#ctx0" brushRef="#br0" timeOffset="28686.72">27804 6115 220 0,'-2'0'7'16,"2"0"49"-16,0 0-6 0,0 0-34 15,0 0-13-15,0 0-1 16,0 0 8-16,0 0 7 15,0-2 19 1,0-6-12-16,0 0-10 0,-3 1 16 16,1 3-6-16,1 0 6 15,1 3 4-15,-3 1-10 16,3 0-10-16,0 0-8 16,0 0-5-16,0 0-6 15,0 0-7-15,0 0 2 16,4 7 11-16,7 4-1 15,3 4 0-15,-4 6 2 0,0 4-1 16,-2 7 5 0,-3 5 1-16,2 6 5 0,-4 3 5 15,3 4-5-15,0-1 2 16,3-5-8-16,4-6-4 16,-2-9 2-16,0-7-1 15,-3-4 0-15,-2-5 0 16,0-5-3-16,0-1 5 15,-1-3-1-15,-2 0 0 16,-1-2-2-16,-2-1 0 16,1-1-2-16,-1 0 1 15,0 2-1-15,0-2 1 16,0 0 2-16,0 0-3 0,0 0 3 16,0 0-4-16,0 0-28 15,0-21-36 1,0-14-81-16</inkml:trace>
  <inkml:trace contextRef="#ctx0" brushRef="#br0" timeOffset="29082.68">27924 5999 359 0,'-3'-2'38'0,"2"1"1"0,1 1 22 16,0 0-41-1,0 0-15-15,0 0-5 0,0 0-2 16,0 0-7-16,13 4 10 16,3 13 17-16,1 8-4 15,-2 5 6-15,-3 11 1 16,-2 7 7-16,5 2-9 15,2 3-4-15,0-6-1 16,1-5-9-16,3-9 0 16,-2-4-5-16,-2-8 2 15,-2-4-1-15,-6-4 0 16,-3-6 0-16,-3-2-1 16,-2-4 1-16,1 1 1 15,-2-2-1-15,0 0 1 16,2 0-1-16,-2 0-14 0,0-4-56 15,0-23-82-15</inkml:trace>
  <inkml:trace contextRef="#ctx0" brushRef="#br0" timeOffset="29466.64">28055 5939 144 0,'0'-3'310'0,"0"3"-297"16,0 0 48-16,0 0-16 0,0 0-27 15,0 0-17-15,12 11-7 16,11 10 14-16,2 8 13 16,2 5-11-16,1 2-1 15,-1 4-2-15,-6 3 1 16,3 0-4-16,-7 0 0 15,0-1-3-15,0-4 2 16,-4-8-3-16,-4-6 2 16,-2-11 2-16,-4-5-4 15,0 0 0-15,0-3 1 16,-2 1 0-16,2-1-2 16,-1-3 2-16,-1 1-1 15,1-3 0-15,-2 1-1 0,0-1-15 16,0 0-11-16,0 0-14 15,0-10-23-15,-11-18-153 16</inkml:trace>
  <inkml:trace contextRef="#ctx0" brushRef="#br0" timeOffset="29930.4">28206 5900 377 0,'0'0'77'16,"0"0"-53"-16,0 0 10 15,0 0-4-15,0 0-26 16,0 0-1-16,3 0-3 16,6 12 28-16,4 5 3 15,2 4-8-15,4 4-5 16,5 5-5-16,3 5-9 15,1 3 1-15,2 2-2 16,2-3-1-16,-3 1 11 16,3-3-6-16,3-2 0 15,2-1 1-15,2-2-3 16,3 0 2-16,-2-6-2 16,-4-4-2-16,-10-2 1 0,-6-5-3 15,-5-5 0-15,-5-3 0 16,-4-1-1-16,-3-3 3 15,0 0 0-15,-3-1 2 16,0 0 5-16,0 0-4 16,0 0 1-16,0 0-2 15,0 0-3-15,0 0-1 16,0 0-1-16,0 0-16 16,0 0-27-16,-4 0-32 15,-8 0-43-15,-9-11-285 16</inkml:trace>
  <inkml:trace contextRef="#ctx0" brushRef="#br0" timeOffset="32410.42">27095 6138 325 0,'-5'-7'10'0,"-5"1"-6"16,7 2-1-16,0 1 14 15,1-1-8-15,1 3-4 0,1-1 2 16,0 2 13 0,0 0 11-16,0 0-2 15,-2 0-4-15,1 0-1 16,1 0 7-16,-2 0-6 0,2 0 2 15,0 0 1-15,-1 0-2 16,1 0-9-16,0 0-12 16,0 0 0-16,-2 0-1 15,2 0 3-15,0 0-4 16,0 0 3-16,-6 2-3 16,-8 19 1-16,-9 6-1 15,-1 7 2-15,-3 0-4 16,2-4 1-16,0-1 4 15,-2 0 6-15,-1 0 0 16,0 3-3-16,2 0-2 16,-4 3-5-16,2 4 2 0,0 2-2 15,-1 1-2-15,3-3 2 16,2 0 0-16,4-7-1 16,1-3 0-16,3-7 0 15,5-7-1-15,5-7 2 16,3-6-1-16,3 1 1 15,0-3-1-15,0 0 0 16,0 0 0-16,0 0 0 16,0 0 0-16,0 0-5 15,0 0 1-15,0 0-20 16,0 0-19-16,2 0-22 16,8 7-78-16,2 0-37 15</inkml:trace>
  <inkml:trace contextRef="#ctx0" brushRef="#br0" timeOffset="33419.78">28520 7493 453 0,'-24'-4'40'15,"2"0"17"-15,-1 2 15 16,0 2-16-16,2 0-14 16,0 2-24-16,-6 21-5 15,-3 15 0-15,-2 13-9 16,6 8 3-16,9 0-2 0,9 0-3 16,8-4 0-16,0 0 1 15,24-7-3 1,10-6 2-16,6-4-1 15,8-8-1-15,4-7 0 0,3-8 0 16,5-11 2-16,-1-4-10 16,-4-4-1-16,-3-18-11 15,-8-5 6-15,-7-5-9 16,-6-8 17-16,-4-10 9 16,-3-11-2-16,-5-12 2 15,-8-1-1-15,-10-5 1 16,-1 10-1-16,-13 11 3 0,-14 10 2 15,-6 16 8 1,-7 8-8-16,-5 10-2 16,-2 7-1-16,-1 7-5 15,0 0-5-15,5 16 3 0,4 11-18 16,8 5-6-16,4 6-45 16,8 1-42-16,4-4-203 15</inkml:trace>
  <inkml:trace contextRef="#ctx0" brushRef="#br0" timeOffset="33814.72">28399 7980 431 0,'0'0'73'0,"-9"0"-60"15,-4 0 61-15,0 0 1 16,-7 1-35-16,-2 13-25 16,-5 15 1-16,-3 10 1 15,-6 11-3-15,0 13 3 16,-3 4-4-16,-6 7 1 15,-1 5-7-15,-1 0 2 16,3-3 0-16,2-5 0 16,3-11-1-16,3-10-4 0,7-11 0 15,8-11-3-15,6-10 1 16,9-10-2-16,6-4-1 16,0-4-28-16,0 0-27 15,17-1-48-15,1-20-75 16,-1-7-99-16</inkml:trace>
  <inkml:trace contextRef="#ctx0" brushRef="#br0" timeOffset="34259.54">27710 8750 540 0,'-21'7'29'15,"0"5"-13"-15,8 8 45 0,4 8-35 16,4 8-25-16,5 3 0 15,0-4-1-15,0-8 0 16,0-9 0-16,2-8 1 16,-1-4-1-16,1-5-1 15,-2-1 0-15,0 4 2 16,3 1-1-16,1 4 1 16,2 2-1-16,3 2-1 15,6 2 0-15,7-1 0 16,9-3-1-16,11-5-4 15,13-6-1-15,8 0-10 16,2-10-18-16,-5-11-13 0,-11-3 7 16,-10-3-8-16,-14-5 27 15,-11-6 7-15,-11-8 6 16,-3-5 17-16,-8-5 3 16,-17 3 24-16,-8 4-2 15,-7 11 23-15,-9 13 9 16,-5 10-26-16,-2 13 8 15,3 2-25-15,9 3-9 16,11 14-10-16,15-1-5 16,8 3-4-16,10 0-46 15,0-6-56-15,18-7-112 16</inkml:trace>
  <inkml:trace contextRef="#ctx0" brushRef="#br0" timeOffset="35759.38">28520 8028 318 0,'-8'-13'14'0,"5"2"24"16,2 9 49-16,-1 1-35 15,2 1-22-15,0 0-12 16,0 0-7-16,0 11-6 15,-1 11 7-15,-5 10 15 16,-1 14-1-16,-2 11-15 0,-7 17 12 16,-4 18 1-16,-2 11-6 15,1 4-3-15,7-9-5 16,3-13 1-16,2-14-5 16,4-26 2-16,2-15 6 15,2-17-12-15,1-13-4 16,0 0 2-16,0 0 1 15,0 0-2-15,0 0-5 16,0 0-14-16,0 0-9 16,0 0-10-16,-3 0-8 15,-2-6-47-15,-8-3-158 16</inkml:trace>
  <inkml:trace contextRef="#ctx0" brushRef="#br0" timeOffset="37038.21">28467 8142 372 0,'-7'-8'28'16,"1"4"25"-16,3 1 9 15,0 2 6-15,2 1-28 16,1 0-20-16,0 0-21 16,0 1-1-16,-3 29-5 15,-1 15 11-15,-1 17-1 16,-2 4-3-16,1 1 0 0,0 0 0 16,-3-6 0-16,1-7-1 15,2-9 3 1,0-15-2-16,3-10 2 0,2-11 0 15,-1-4-1-15,2-5 1 16,0 0 1-16,0 0 0 16,0 0 3-16,0 0-2 15,0-13-3-15,0-15-2 16,0-16-14-16,0-13 8 16,5-8 3-16,8-7-11 15,8 3 0-15,-4 5-4 16,-1 12 9-16,-4 11 9 15,-6 12 3-15,0 11 2 16,-2 4-3-16,-1 5-1 16,-3 5-1-16,0 3 1 15,0 1-4-15,0 0 2 0,0 0-2 16,0 1-2-16,0 17 0 16,-7 13 13-16,-10 12 4 15,-1 13 0-15,1 8 2 16,1 4-6-16,3 2-3 15,1 2-5-15,-1-8 2 16,4-8-1-16,-1-10 2 16,1-12-3-16,6-11 1 0,-2-10 2 15,4-8-3 1,1-5 3-16,0 0 1 16,0 0 6-16,-2 0-1 15,1-9 5-15,1-19-13 16,0-15-3-16,0-14-5 0,10-11 6 15,10-7-7-15,2-2-7 16,4 5 7-16,-6 6-4 16,-2 15 6-16,-8 11 2 15,-7 15 5-15,-1 12 0 16,-2 9 6-16,0 4-2 16,0 0-2-16,0 18-8 15,-12 27 3-15,-7 22 7 16,1 15 3-16,1 9-5 15,8-2 0-15,1-4-1 16,0-6 1-16,1-14-1 16,-2-9-1-16,1-17 3 0,5-17 0 15,2-11-2-15,-1-9 1 16,2-2 2-16,0 0 5 16,0-3 11-16,0-20-3 15,0-20-22-15,9-16-9 16,8-13-9-16,2-10 18 15,2-4-34-15,1 6 12 16,-3 5 1-16,-7 17 13 16,-5 16 7-16,-7 17 7 15,0 17 6-15,0 5 15 16,0 3 6-16,0 17-22 16,-17 27-6-16,-5 18 7 15,1 17 10-15,7 1-4 0,2-2-5 16,2-5 2-16,4-11-1 15,0-11-8-15,5-11 0 16,1-15 4-16,-2-9-2 16,2-10-2-16,0-6 0 15,0 0-2-15,0 0 5 16,0 0-2-16,0-12-27 16,6-14-49-16,6-6-102 15</inkml:trace>
  <inkml:trace contextRef="#ctx0" brushRef="#br0" timeOffset="37971.24">28355 8906 302 0,'-5'0'21'0,"1"0"8"16,4 0 32-16,0 0-9 16,0 0-37-16,0 0-7 15,0 0-6-15,0 0 4 16,0 0 2-16,0 0 4 15,0 0 3-15,0 0 0 0,0-11 3 16,0-10-7-16,1-11-11 16,10-7-2-16,1-7 4 15,-3-8-1 1,1-4-1-16,0-8-1 0,2-3 1 16,0-2 1-16,0 3-1 15,0 12-6-15,-5 13 6 16,-2 14 2-16,-2 15-3 15,-1 9 2-15,-1 3-1 16,1 2-6-16,-1 2-12 16,5 20 14-16,-6 14 6 15,0 14 2-15,0 11 0 0,-14 7-4 16,-1 3 3 0,-2-4-2-16,3-5 0 0,1-4-1 15,1-8 3 1,0-11 0-16,3-10 1 15,3-15-1-15,3-9-1 0,3-4 2 16,0-1 1-16,0 0 1 16,0-7 1-16,5-21-2 15,10-13-5-15,2-18-7 16,3-7-8-16,-4-8-12 16,-1-5-16-16,-2 0 27 15,-3 5 13-15,-3 11-1 16,-4 19 4-16,-2 15 2 0,-1 17 6 15,0 11 1-15,0 1-2 16,0 0-9 0,0 18-7-16,0 13 12 15,0 8 4-15,-6 7 3 0,-5 2-3 16,-3 4-1-16,1-1-3 16,2 3-2-16,2 1 1 15,1-5-2-15,0-3-2 16,2-10 0-16,4-10-23 15,2-14-21-15,0-13-32 16,0 0-124-16</inkml:trace>
  <inkml:trace contextRef="#ctx0" brushRef="#br0" timeOffset="39538.87">28606 8098 146 0,'0'-6'9'0,"0"2"-6"15,0 2 21-15,0-1-1 16,0 3-12-16,-1 0 15 15,1 0 24-15,0 0 6 16,-2 0 1-16,2 0-6 0,-1 0-15 16,-1 0 1-1,2 0-1-15,-1 0-2 16,1 0-14-16,0 0-3 16,0 0-9-16,0 0 3 0,-2 0 3 15,-3 0 7-15,-4 0 6 16,-7 0-9-16,-3 0-14 15,0 0 1-15,4 3 2 16,0 1-1-16,6 1 1 16,0-3-6-16,5-1 2 15,2-1 2-15,2 0 0 16,0 0 7-16,-4 0-1 16,-3 0 2-16,-4 0-4 15,-7-8-4-15,0-3-3 16,-1-3-1-16,-2 0-2 15,2-3 4-15,-2-1-2 16,-1-2-5-16,5 0 5 0,2 0-2 16,3-2 3-16,3 2-2 15,1 1 0-15,3 2-2 16,1 0 2-16,2 1 3 16,-1-1-3-16,1-1 0 15,1 1-2-15,-1 1 3 16,2-4-3-16,0 3 2 15,0-2 0-15,0 0 1 16,0 0-4-16,2-3 4 16,4 1-1-16,-1 1-1 15,2 1 1-15,0-1-1 16,-1 3 1-16,-1 5 0 16,-1 0-1-16,1 4 0 0,-2 1 1 15,5 1 1-15,2-4-2 16,2 3-1-16,5-2-1 15,4 1 2-15,2 0-2 16,7-1 4-16,1 0-3 16,-1 1 3-16,-1-2-2 15,-5 4-2-15,-2-1-1 16,-5 3 0-16,-4 0 1 16,-4 1 3-16,-3 0-2 15,3 2 1-15,0-1 2 16,3 2-2-16,7 0 0 15,1 0-1-15,3 0 3 0,3 0-3 16,-4 2 2-16,-2 6-1 16,0 2 1-16,-4-1-1 15,0 3-1-15,-2-3 1 16,0 1 0-16,2 1 1 16,-2 2 0-16,2 0 0 15,-4 1-3-15,-2 3 3 16,2-2 2-16,-1 3-5 15,-1 0 1-15,0 2 3 16,-4-1 0-16,-4 4-4 16,-2 0 3-16,0 3-3 15,-5-2-9-15,-5 2-2 0,1-5-10 16,3-1 5-16,0-2 1 16,0-3 8-1,-1 2 5-15,2-5 3 16,1 0 2-16,1 0 0 0,-2-5-2 15,-2 3 2-15,-3-2 2 16,-2 2-2-16,-3 1 0 16,1-3 0-16,-5 4 0 15,1 0 0-15,-3 3 2 16,2-1-4-16,4-1 3 16,2-2 0-16,2-5-3 15,4-1 3-15,1-1-2 16,0-2 3-16,-3 2-3 0,-2-3 2 15,-3 3 0-15,-4 1-1 16,-2-3-1 0,-6 0 1-16,-6-1 3 15,1 2-5-15,0-2 5 0,4 1-4 16,7-1 4-16,3-1 0 16,3 0 1-16,3 0 0 15,-3-8-4-15,-2-1 2 16,1-4-2-16,-2 1 1 15,1 1-2-15,3 0 1 16,-1 3 1-16,2-2-1 16,0 0 1-16,3 3-1 15,0-1 0-15,-1-1-1 16,4 0 1-16,3-1-27 16,3 3-71-16,0-1-116 15</inkml:trace>
  <inkml:trace contextRef="#ctx0" brushRef="#br0" timeOffset="44906.9">17298 17624 615 0,'-28'0'30'0,"5"0"-4"15,10 0 21-15,4 0 9 0,8 0-22 16,-1 0-17-16,2 0-15 16,0 0-2-16,0-2-4 15,12-5-4-15,22-5-2 16,12-10 12-16,12-3-1 15,-3 3 1-15,-7 5-3 16,-2 9 0-16,-8 3-9 16,-6 5-14-16,0 0-4 15,-9 0-11-15,-3 13-15 16,-10 12-22-16,-10 10-82 16,-12 10-121-16</inkml:trace>
  <inkml:trace contextRef="#ctx0" brushRef="#br0" timeOffset="45199.12">17274 17901 673 0,'-16'-7'21'15,"10"1"-19"-15,6 5 3 16,0 1 13-16,0 0-4 16,0-6-8-16,16-3-11 15,18-7 1-15,13-3 8 16,2-2-4-16,1 3 1 15,3 5-1-15,-1-3 1 16,4 3-2-16,-1 4 2 16,-5-3 0-16,-6 4-2 0,-14 1 1 15,-9 3 0-15,-11 3-1 16,-7 1 0-16,-3 0-2 16,0 0 2-1,0 0 6-15,0 0-4 0,0 0-19 16,0 8-44-16,0 16-117 15</inkml:trace>
  <inkml:trace contextRef="#ctx0" brushRef="#br0" timeOffset="50410.32">18317 17976 587 0,'-20'0'1'0,"11"0"1"16,3 0 28-16,3 0 11 16,1 0-21-16,-1-7-8 15,-3-8-3-15,-3-9-5 16,-6-3 0-16,1-11-4 15,2-3 4-15,-1-2-4 16,4-9 1-16,1-7-3 16,-2-6-4-16,3-3 5 15,-1 4-3-15,1 14 0 16,1 17 2-16,3 17 4 0,3 12-1 16,0 4-1-1,0 0-2-15,0 0-2 16,9 3-9-16,16 17 6 15,17 14 10-15,1 11 0 0,8 5 0 16,0 7-1-16,-1-1-1 16,-1-6-1-16,-4-6 2 15,-5-10-2-15,-7-12-1 16,-6-13 1-16,-10-9 0 16,-8 0-1-16,-6-20 1 15,-3-17 8-15,0-14-6 16,-13-11 2-16,-12-8-2 15,-5 0-4-15,0 8 3 0,3 10-1 16,6 16 2 0,7 15 0-16,7 10 1 15,3 8-4-15,4 3-2 0,0 0-30 16,12 20-81-16,13 10-5 16,4 8-171-16</inkml:trace>
  <inkml:trace contextRef="#ctx0" brushRef="#br0" timeOffset="50599.82">18957 17537 691 0,'-13'-6'-7'0,"11"4"8"15,2-5-4-15,19-7-7 16,17-7 4-16,9-1 8 0,1-2-9 15,0 10-63-15,-10 3-67 16,-9 3-161-16</inkml:trace>
  <inkml:trace contextRef="#ctx0" brushRef="#br0" timeOffset="50839.17">19254 17093 432 0,'0'-8'133'0,"0"7"-142"16,0 1 9-16,11 26-3 16,10 24 9-16,9 22 30 0,3 11-16 15,0-5-13-15,-2-5 0 16,-1-10 1-16,-5-12-5 16,-6-9-3-16,-4-11 1 15,-6-14 2-15,-3-6-8 16,-6-9-45-16,0-2-89 15,-5-11-84-15</inkml:trace>
  <inkml:trace contextRef="#ctx0" brushRef="#br0" timeOffset="51507.46">19720 17913 588 0,'-36'20'-13'15,"5"-2"10"-15,2-3 19 16,6-4 33-16,-2-2-21 15,-1 3-9-15,-6 4-4 16,-6 3-14-16,-13 6 1 0,-14 4-2 16,-14 1 1-16,-18 0-1 15,-16-1 3-15,-12-9-5 16,-11-5 7-16,-2-8 1 16,2-7 1-16,3 0-3 15,10-21-4-15,4-12 0 16,12-19-5-16,14-9 4 15,17-11 2-15,12-9-6 16,15 0 8-16,19-5-6 16,17-3 4-16,13 1-4 15,18-8 2-15,25 0-4 16,13 3 5-16,14 1-1 16,18 7 1-16,14 1-1 0,14 5 1 15,9 8-3-15,8 7 2 16,9 13 2-16,7 13-2 15,2 13 2 1,-4 18-3-16,-11 7 1 0,-16 24 2 16,-12 17-2-16,-14 15-1 15,-13 9 1-15,-11 9 1 16,-7 7 0-16,-13 4 1 16,-12 7-2-16,-16 12 6 15,-17 10 1-15,-5 7-1 16,-30-2-2-16,-12-7 0 15,-10-15 2-15,0-14-5 0,2-16 2 16,3-14-2-16,8-13 0 16,5-8-28-16,4-14-73 15,3-11-384-15</inkml:trace>
  <inkml:trace contextRef="#ctx0" brushRef="#br0" timeOffset="57058.76">3979 13880 595 0,'-27'8'6'0,"15"-1"-23"16,6-1 22-16,3-5 25 15,3-1-11-15,0 0-11 16,0 0-11-16,0 0-1 16,0 0-2-16,0 0 6 15,0 0 0-15,0 0 4 16,0 0 4-16,0 0-6 15,0 0 11-15,0 0-7 16,0-4 1-16,0-7-12 16,0-6 13-16,3-5-7 15,3 0-2-15,6 6 3 16,3 4-5-16,-3 6-1 0,6 5-3 16,1 1 8-16,5 0-1 15,1 0 2-15,1 0-2 16,-3 0 2-16,3 0-3 15,2 0 4-15,-2 0-1 16,-4-3-6-16,-6 0 7 16,1-4-7-16,-4 2 8 15,-3-4-8-15,1 0 3 16,-4-1-1-16,0 0 4 16,0 3-1-16,-4 3-2 15,3 4 0-15,4 0-3 16,8 0 0-16,10 0 1 0,3 0 3 15,5 0-2-15,-1 0 4 16,-1 0-1-16,-1 0 0 16,-4 0 2-1,-3-5-15-15,-4-11 1 0,-6-7-10 16,-2 2 18-16,-1-2-3 16,-7 9 6-16,0 6-1 15,-2 7 3-15,8 1-3 16,5 0-12-16,12 7 14 15,6 7-1-15,1-2 4 16,1 1-5-16,-4-6 4 16,-2-7-5-16,-7 0 4 15,-4 0-2-15,-4-11-4 0,-5-3 1 16,-3-7-3-16,5-4 9 16,-1 1-7-16,0 7 7 15,2 5-6 1,2 2 3-16,-3 2-1 0,4-1 2 15,-5 1 0-15,1 1-2 16,-3 2 0-16,-1-1 0 16,3 0 1-16,2 2-1 15,5-1 0-15,3-1-3 16,4-4-2-16,2-3 1 16,2-4 2-16,4 0-5 15,-7 2-5-15,-3 5 12 0,-5 6-3 16,-4 4 3-16,6 0-8 15,-2 7 9-15,3 7 7 16,2 1 6 0,0-4-8-16,1 0-2 0,1-5 1 15,-1-5-4-15,2-1 0 16,1-1 0-16,0-22-27 16,1-7-11-16,2-9-13 15,-3-4-31-15,-1 7 71 16,-6 11 13-16,-2 9-4 15,-5 15 26-15,2 1 9 16,5 12 8-16,1 9 0 16,10 8-16-16,-1-5-3 0,2-3-12 15,-5-7-7 1,2-7-4-16,-5-6 2 16,-1-1-3-16,-4-4 5 15,-6-17-21-15,-5-5-38 0,-6 2-105 16</inkml:trace>
  <inkml:trace contextRef="#ctx0" brushRef="#br0" timeOffset="59055.29">1735 11676 289 0,'-5'7'59'0,"1"-3"-44"15,-2-1 10-15,6-2 28 16,0-1-5-16,0 0-8 16,0 0-8-16,0 0-4 15,0 0-5-15,0 0-8 16,0 0-12-16,0 0-9 15,0 0 7-15,0-2-4 16,3-14 4-16,10-8 0 16,5-5 4-16,0-3-5 15,1 3 3-15,-3 8-2 16,3 5-4-16,-2 6 0 16,4 6-3-16,2 4 1 15,5 0 0-15,2 0 3 0,7 8-1 16,0 0 5-16,-4 1-2 15,1-8 2-15,-7-1-2 16,4-1-6-16,-5-13 3 16,-3-8-1-16,0-6 3 15,-4-2-1-15,-3-7 2 16,-1 1-2-16,-4 1 4 16,1 3-1-16,1 7-2 0,2 7 2 15,6 8-5 1,4 7 3-16,2 3-5 15,8 4 5-15,0 10-3 16,4-1 8-16,-2-3-4 0,0-9-3 16,2-1 1-16,-3 0-5 15,-5-11 1-15,-6-5-18 16,-10 1 11-16,-2 1 8 16,-2 5 8-16,-5 3-4 15,0 0 2-15,3 6-1 16,0 0-5-16,8 0 2 15,6 0 1-15,5 0 4 16,5 0-2-16,4 0 4 16,-1-7-5-16,3-13 3 15,-5-5-1-15,2-8 1 16,-8-4-4-16,-4 5-14 16,-11 6 8-16,-1 9 8 0,-9 9 0 15,3 6 0-15,-3 2 1 16,12 0-4-16,3 14 5 15,10 7 8-15,12 1-4 16,5-4 0-16,3-8-6 16,2-10 2-16,-1 0-1 15,-1-22 2-15,-2-7-1 16,-10-3 1-16,-9 0-12 16,-14 3-17-16,0 6-45 15,-8 5-54-15,-4 6-33 16</inkml:trace>
  <inkml:trace contextRef="#ctx0" brushRef="#br0" timeOffset="66275.46">11466 7043 489 0,'-2'0'-59'16,"-2"0"-6"-16,4 0 49 16,0 0 21-16,0 0-7 15,0 0-25-15,0 4-83 16,0 0 50-16,0 1-50 16</inkml:trace>
  <inkml:trace contextRef="#ctx0" brushRef="#br0" timeOffset="67074.96">10252 6581 454 0,'-6'-9'49'0,"-1"8"-35"0,5 1 49 16,1 0-3-1,1 0-23-15,0 0-21 16,0 0-8-16,0 0-9 16,0 22 0-16,0 35 5 0,13 39 13 15,11 41 1-15,11 27-6 16,9 28-5-16,6 18-1 15,1 5 6-15,3-10-4 16,-5-20 5-16,-3-24-9 16,-5-25 6-16,-9-22-8 15,-6-18 3-15,-6-19-2 16,-5-22-3-16,-8-16 3 16,-4-20-7-16,0-13 5 15,-3-6-13-15,0-1-21 16,0-44-59-16,-20-41-51 15,-13-43-209-15</inkml:trace>
  <inkml:trace contextRef="#ctx0" brushRef="#br0" timeOffset="67615.08">10108 6766 654 0,'-17'0'4'0,"5"-6"-6"16,9 2 2-16,3-3 7 15,0-4-6-15,20-13 0 16,12-5-2-16,13-6 2 0,12-2-3 16,13-1 2-16,18-4-2 15,17-7 4-15,10-6-3 16,0-2 1-16,-10 7 2 15,-20 10-18-15,-16 14-34 16,-26 16 1-16,-16 10 30 16,-12 1 7-16,-8 29 6 15,3 20 18-15,3 20 26 16,3 19-6-16,6 17-5 16,8 11-3-16,6 15-7 15,5 11-3-15,5 13-7 16,2 8 0-16,-2 0 1 0,1-4 2 15,-3-11 0-15,-7-14-2 16,-4-14 0-16,-8-11-3 16,-11-11 5-16,-11-12-10 15,-3-8 13-15,-14-11 2 16,-24-5 5-16,-8-6-5 16,-20-6-6-16,-14-9-1 15,-14-11 0-15,-7-9-6 16,2-10-2-16,10-10 5 15,22-2-9-15,16-11 2 16,14-24-24-16,13-22-40 16,7-19-93-16,1-13-311 15</inkml:trace>
  <inkml:trace contextRef="#ctx0" brushRef="#br0" timeOffset="67948.19">10269 6876 427 0,'-11'0'279'16,"8"0"-278"0,3 0-5-16,8 0-9 0,26-8 13 15,19-4 4-15,19-6 4 16,7-6-4-16,5 1 2 16,-6 2-6-16,-9 2 0 15,-16 3 1-15,-11 12-35 16,-24 4-51-16,-15 17-93 15</inkml:trace>
  <inkml:trace contextRef="#ctx0" brushRef="#br0" timeOffset="68135.69">10440 7232 671 0,'-5'0'23'0,"5"0"-23"0,0 0 0 16,0 0 10-16,27-6-7 15,18-12-8-15,16-9 13 16,10-8-3-16,2 0 1 16,-6 4-8-16,-6 13-1 15,-20 14-103-15,-19 5-121 16</inkml:trace>
  <inkml:trace contextRef="#ctx0" brushRef="#br0" timeOffset="68315.71">10587 7578 674 0,'-6'0'25'0,"6"0"-28"16,11-8-6-16,30-23 3 15,23-18 24-15,17-12-2 16,2-1-9-16,-1 9-7 16,-6 14 2-16,-15 17-5 15,-15 20-54-15,-25 5-111 16,-21 32-198-16</inkml:trace>
  <inkml:trace contextRef="#ctx0" brushRef="#br0" timeOffset="68503.13">10751 7731 609 0,'-8'0'4'16,"5"0"20"-16,3 0 14 0,0 0-20 15,22-17-28-15,20-11 12 16,18-12 8-16,7-11-7 15,6 2-1-15,-10 9-4 16,-14 12 3-16,-19 15-40 16,-24 13-68-16,-8 18-14 15,-37 27-158-15</inkml:trace>
  <inkml:trace contextRef="#ctx0" brushRef="#br0" timeOffset="68675.67">10732 7948 429 0,'-8'3'196'15,"7"-3"-192"-15,1 0 3 0,3 0 9 16,23-12-15-16,15-8 4 16,18-11 9-16,9-8-1 15,7-1-4-15,0 1-6 16,-7 1-1-16,-8 9-1 16,-17 12-4-16,-16 12-67 15,-21 5-98-15</inkml:trace>
  <inkml:trace contextRef="#ctx0" brushRef="#br0" timeOffset="68871.42">10875 8120 641 0,'-5'0'57'0,"2"0"-58"16,3 0-1-16,25-8 10 15,25-21-7-15,24-19 14 16,14-13-3-16,-3 3-2 15,-8 6-14-15,-16 19 4 16,-22 12-11-16,-17 21-50 16,-22 7-90-16,-10 30-162 15</inkml:trace>
  <inkml:trace contextRef="#ctx0" brushRef="#br0" timeOffset="69087.84">10898 8406 459 0,'0'0'33'0,"0"0"-29"16,8-3 29-1,20-15 16-15,18-9 7 0,11-7-32 16,6-1-13-16,2 0-10 16,-10 8 1-16,-6 8 1 15,-13 3-7-15,-8 7-9 16,-6 5-33-16,-6 4-7 15,-5 0-21-15,-8 0-23 16</inkml:trace>
  <inkml:trace contextRef="#ctx0" brushRef="#br0" timeOffset="70022.56">10614 6756 215 0,'18'-15'1'0,"-3"12"14"16,-8 3 64-16,-2 0-9 15,-2 0-16-15,-3 0-2 0,0 0 17 16,0 0-6-16,0 0-18 15,0 0-17-15,0 0 2 16,-8 8-9-16,-4 8-4 16,-10 6-12-16,-3 7-3 15,-4 0-3-15,-2-3 4 16,0 0-3-16,-2-9 3 16,2-5-2-16,-4-8 1 15,4-4 6-15,0-5-3 16,-1-19 2-16,6-9-6 15,2-6 1-15,6-4 1 16,3-1-4-16,8 4 5 0,4 5-10 16,3 4 7-16,0-2-6 15,15-2 10-15,15-9-6 16,15-4 0-16,15-2 0 16,12-2 1-16,11 1 0 15,8 2-3-15,-4 7 0 16,-3 10 1-16,-4 10-2 15,-8 10-14-15,-9 10-6 16,-10 2 2-16,-15 3 15 16,-12 14 3-16,-8 5 2 15,-9 7 0-15,-6 9-2 16,-3 6 6-16,0 7-3 16,-4-1 7-16,-14-5-5 0,-6 1 1 15,-9 0 1-15,-7 1 1 16,-8 3 2-16,-5 0-7 15,2-4 5-15,5-11-4 16,6-9 3-16,6-11-2 16,4-5 3-16,7-7-6 15,7-3-6-15,14 0-20 16,2-17-62-16,11-6-175 16</inkml:trace>
  <inkml:trace contextRef="#ctx0" brushRef="#br0" timeOffset="71150.43">11387 6267 533 0,'-10'0'29'16,"7"-1"-2"-16,3 1 30 15,0 0-25-15,0 1-26 0,0 20-8 16,11 11 1-16,6 9 13 16,-1 1-11-16,-1-4 1 15,1-11-2 1,-8-9 2-16,-4-8-2 0,-1-7-11 15,-3-3-13-15,0 0-25 16,0-20-21-16,0-16-89 16,0-12-85-16,0-6 183 15,-1 5 61-15,-1 9 5 16,1 13 76-16,1 12 70 16,-2 10-56-16,2 5-5 15,0 0-31-15,0 0-29 0,0 2-27 16,0 9-3-1,11 7 7-15,8 6 13 16,3 0-17-16,-3-2 0 0,-3-6-1 16,-6-4-8-16,-4-8-26 15,-2-4-41-15,-4 0 23 16,0-11 39-16,0-14 11 16,0-7-2-16,0 0 2 15,0 10 5-15,0 8 5 16,0 8 16-16,0 6-13 15,2 0-7-15,7 0-6 16,2 1 13-16,5 11 0 16,0-3-2-16,0 2-8 0,1-4-1 15,2-4 0 1,0-3-2-16,1-3-3 16,-2-17-7-16,0-5 9 15,-3-2-2-15,-3 5 4 0,-4 9-1 16,-3 7 1-16,-1 6 0 15,2 0-3-15,11 0 9 16,1 0-4-16,7 9 5 16,3-2-8-16,-3-3 1 15,-3-1-1-15,-8-3-3 16,-11 1-64-16,-3 1-180 16</inkml:trace>
  <inkml:trace contextRef="#ctx0" brushRef="#br0" timeOffset="71983.79">11049 7015 367 0,'0'-3'91'16,"0"3"-53"-16,0 0 53 15,0 0-14-15,0 0-38 0,0 0-6 16,0 1-10-16,-13 4-10 16,-4 2-11-16,-7 2 1 15,-1 3-4-15,-3 0 6 16,-8 1-4-16,-5 2 6 16,-9 2-4-16,-8 1-2 15,-5 0 3-15,-1-3-5 16,0-4 4-16,5-9 0 15,4-2 8-15,8-5-5 16,7-11-3-16,5-4 1 16,12 2-1-16,4 0-1 15,7-4 2-15,9 0-4 16,-1-8-2-16,4-3 3 0,10-7-4 16,22-4 3-16,15-2-4 15,15-1 5-15,16-3-2 16,6 0 0-16,6 0 2 15,1 8-8-15,-2 7 4 16,-4 15-9-16,-6 8-4 16,-11 12-1-16,-14 0 12 15,-12 16-1-15,-15 5 5 16,-7 8-3-16,-8 8 2 16,-4 11 3-16,-5 3-1 15,-3 2 4-15,0-3-9 16,-5-4-1-16,-8-3-38 0,-6-3-19 15,-2-8-23-15,7-13-24 16,2-15-16-16,8-4-99 16</inkml:trace>
  <inkml:trace contextRef="#ctx0" brushRef="#br0" timeOffset="72575.17">11442 6585 512 0,'0'-2'185'15,"0"2"-185"-15,0 0 13 0,0 0 21 16,0 0-33-16,0 2-16 16,13 17 13-16,7 5 4 15,-1-2-2-15,-1-2 1 16,-6-11-4-16,-6-3-9 15,-3-5-15-15,-3-1 4 16,0 0 17-16,0-11 9 16,4-15 0-16,-4-2-4 15,5 2 3-15,-4 14-1 16,1 8 1-16,4 4-1 16,6 0-10-16,5 7 5 15,7 14 2-15,1 7 9 0,-2-3-5 16,-2-2 0-16,-8-10 1 15,-1-7-2 1,-7-5 0-16,-1-1-4 16,8-10 2-16,0-22 5 0,1-8-1 15,2-2-6-15,-6 9 5 16,0 12-3-16,-3 11 1 16,-3 6-1-16,-2 4-2 15,2 0-1-15,3 0-4 16,2 4 8-16,4 5 3 15,1-2 1-15,2 2-5 16,0-6 4-16,3-1-3 16,0-2 0-16,1-7 1 0,-2-13 1 15,-3-6-2-15,-3 2-4 16,-5 6 1 0,-2 9-5-16,-3 9 2 15,4 0-32-15,0 9 1 0,1 18 1 16,-3 6-37-16,-3 4-83 15</inkml:trace>
  <inkml:trace contextRef="#ctx0" brushRef="#br0" timeOffset="73337.86">11131 7302 137 0,'0'-3'197'0,"0"3"-196"16,0 0 6-16,0 0 103 15,0 0-33-15,0 0-26 16,-12 4 3-16,-12 7-28 16,-12 4-19-16,-7 6-5 15,-3 0 16-15,-8 1-1 16,2 0-5-16,-6-4 0 16,0 0 1-16,0-5 2 15,3-2-11-15,8-4 8 16,6 0-8-16,8-5 2 15,6-2-4-15,3 0 3 0,4 0-6 16,0-9 1-16,8-3 1 16,5-2-6-16,2-6 6 15,5-9-4-15,0-10 2 16,23-11-1-16,14-5 5 16,8 0-5-16,13 1 2 15,10 3-2-15,7 2 0 16,4 3 1-16,4 6-1 15,3 10 3-15,-2 8-3 16,-1 14 3-16,-14 8-7 16,-13 0 0-16,-17 16 1 15,-15 9-5-15,-9 3 6 16,-12 3-3-16,-3 2 11 0,0 0-6 16,-12-3 10-16,-2-5-7 15,0-6 2-15,3-5-5 16,4-8-9-16,4 1-48 15,3-4-52-15,0-3-156 16</inkml:trace>
  <inkml:trace contextRef="#ctx0" brushRef="#br0" timeOffset="73842.17">11561 6951 642 0,'0'3'2'0,"0"1"5"16,0 6 16-16,0 6-16 16,13 7-3-1,4 6-6-15,5-6 4 0,-1-3-5 16,-3-10-4-16,0-6-31 16,-8-4-10-16,0-3-11 15,-6-22 49-15,-3-8 11 16,-1-1-2-16,0 9 5 15,0 11 9-15,0 9 42 16,0 5-29-16,0 0-5 16,0 0-17-16,9 0-14 15,7 7 8-15,4 8 5 0,2 0 1 16,-1-4-4-16,-5-4 3 16,1-7-2-16,-4 0-2 15,0-5-3 1,-4-18 3-16,-3-4 1 0,-1 0 2 15,-2 8-2-15,-1 9-4 16,-2 9 8-16,1 1-6 16,8 0-2-16,7 4-9 15,7 12 21-15,5 5 1 16,2-1-6-16,-1-3-1 16,0-6-2-16,-3-7 2 15,-4-3-6-15,-6-1-12 0,-4 0-5 16,-8-12-3-16,-4-5-25 15,0 0-48 1,-3 6-114-16</inkml:trace>
  <inkml:trace contextRef="#ctx0" brushRef="#br0" timeOffset="74726.29">11149 6246 0 0,'-5'-21'209'0,"-1"12"-146"16,3 3 26-16,3 3 7 15,0 3-49-15,0 0-35 16,0 0-7-16,0 0-10 16,9 0-4-16,13 3 11 0,1 8 0 15,5 3-1-15,-3 3 3 16,-4-1-3-16,-3 2-2 15,-3 0-1-15,-6-1-3 16,2-3 5-16,-3-2-4 16,-2-2 8-16,0 3-4 15,3 8 2-15,3 9 2 16,3 14 9-16,7 19 12 16,5 15-8-16,12 18 1 15,3 16-5-15,5 14 4 16,2 14-3-16,1 13 1 15,3 9 7-15,-2-3 3 0,-2-10 1 16,1-20-5-16,-5-19-1 16,-2-18-11-16,-8-20 4 15,-12-12-3-15,-5-15-1 16,-6-13-10-16,-6-11 2 16,-3-10-1-16,-1-6 3 15,-1-5-1-15,-1 0 1 16,0 0 1-16,0 0-6 15,0 0-8-15,0-18-31 16,-10-19-38-16,-17-19-139 16</inkml:trace>
  <inkml:trace contextRef="#ctx0" brushRef="#br0" timeOffset="75762.09">11104 6216 431 0,'0'0'57'0,"0"0"-24"16,0 0 32-16,0 0-11 16,0 0-24-16,0 0-16 15,0 0-1-15,0 0-3 16,0 0-8-16,0 0-2 15,1 0-9-15,4 0 5 16,4 0-2-16,7 0 3 16,11-5 5-16,10-7 4 15,5-9-1-15,10-5-3 0,7-8 3 16,7-3-6-16,10-2 4 16,0-3-4-16,-1 9 2 15,-10 6-2 1,-7 10 3-16,-7 8-4 0,-8 3 1 15,-9 0-2-15,-7 4-2 16,-8 2 1-16,-10-2-1 16,-1 2 6-16,-5 0-5 15,1 0 6-15,1 0-6 16,2 0 3-16,5 10-1 16,7 7 0-16,5 8 0 15,4 14 1-15,4 8 3 0,-1 10-2 16,0 9 0-16,2 9-1 15,-2 9 3 1,2 5-1-16,-2 3-1 16,1-1 4-16,-1 2-6 0,2-2 5 15,1-2-4-15,3 2 7 16,2 1-4-16,-2 3 1 16,0 4-1-16,2 6 0 15,-3 2-1-15,-2-3-1 16,0-3 1-16,-7-11-1 15,0-15 2-15,-5-12-3 16,-5-18 5-16,-1-11-4 16,-8-13 2-16,-5-8-1 0,-1-8-1 15,-2-5 4 1,0 0-2-16,0 0 16 16,-10 6 11-16,-17 1 2 15,-14 5-28-15,-13 4 0 0,-7 2-2 16,-6 4 7-16,0-2-3 15,0 2 0-15,3-3-4 16,6-1 1-16,1-2 6 16,5-1-3-16,10-1 7 15,3-3-8-15,10-3 3 16,8-1-2-16,3-5-3 16,11 2 0-16,5-2-4 0,1-2 3 15,1 0-3-15,0 0 2 16,0 0-4-1,0 0-6-15,0 0-7 16,0 0 2-16,0 0 0 0,0 0-7 16,0 0-10-16,0-13-33 15,0-7-69-15,0-10-232 16</inkml:trace>
  <inkml:trace contextRef="#ctx0" brushRef="#br0" timeOffset="76503.22">11537 5941 502 0,'0'-9'38'16,"0"9"-13"-16,0 0 32 15,0 0-24-15,9 41-27 16,10 35-1-16,6 38 39 16,3 29-21-16,-1 10-14 15,-2-2-2-15,-1-4-5 16,-3-9 6-16,-2-13-10 0,-1-23 4 15,-6-28-5-15,-3-27 4 16,-5-25-1-16,-2-15-14 16,-2-7-42-16,0-37-36 15,0-30-158-15</inkml:trace>
  <inkml:trace contextRef="#ctx0" brushRef="#br0" timeOffset="76730.81">11896 6110 528 0,'0'37'123'0,"0"21"-127"15,2 36 12-15,6 25 23 0,2 19-3 16,-1 13-16-16,-2 8-3 16,0 5-10-1,2-3 3-15,0-11-4 16,5-17 3-16,-5-24-12 0,0-27-20 15,-5-28-18-15,0-31-43 16,2-23-42-16,0-45-75 16</inkml:trace>
  <inkml:trace contextRef="#ctx0" brushRef="#br0" timeOffset="76931.28">12313 6570 571 0,'6'52'-5'0,"0"33"50"15,-1 32 15-15,-4 27-12 16,-1 24-24 0,0 13-15-16,0-7-7 0,0-13 1 15,0-29-5-15,10-27 6 16,6-25-6-16,-2-29-13 16,4-24-29-16,3-27-32 15,1-39-67-15,2-45-51 16</inkml:trace>
  <inkml:trace contextRef="#ctx0" brushRef="#br0" timeOffset="77102.82">12676 7186 596 0,'0'49'-7'16,"0"20"19"-16,-5 13 36 16,-6 2-15-16,5 3-17 15,5-1-10-15,1-4-2 0,0-11-3 16,13-13 1-16,13-13-5 15,2-17-41-15,3-21-50 16,-3-11-77-16,-8-44-146 16</inkml:trace>
  <inkml:trace contextRef="#ctx0" brushRef="#br0" timeOffset="77223.51">12848 7628 612 0,'0'4'32'0,"0"29"-10"0,0 17 13 15,0 13-14 1,0 5-15-16,0-2-7 15,15-7 3-15,6-6-14 16,3-14-74-16,-7-22-213 0</inkml:trace>
  <inkml:trace contextRef="#ctx0" brushRef="#br0" timeOffset="77763.96">13061 7501 645 0,'-14'0'4'0,"3"0"23"16,3 21 25-16,2 24-28 15,6 20-23-15,0 14 0 0,15 0 1 16,15-10-2-16,8-12 3 16,3-13-5-16,5-10 4 15,0-15-7-15,-6-15 6 16,-8-4-8-16,-6-16-3 16,-12-23-12-16,-10-14-1 15,-4-14 8-15,-18-17 5 16,-17 5 4-16,-10 14-11 15,-7 16 14-15,3 20 2 16,2 18 16-16,6 11-5 16,13 0-1-16,8 4-12 15,14 12-26-15,6-3-58 16,17-6-131-16</inkml:trace>
  <inkml:trace contextRef="#ctx0" brushRef="#br0" timeOffset="77959.45">13380 7279 662 0,'-20'6'4'15,"5"24"7"-15,5 22 32 16,5 16-21-16,5 11-13 16,6-3-6-16,23-10-2 15,13-9 3-15,10-14-10 16,9-11 5-16,3-11-34 0,-5-16-40 15,-14-5-129-15</inkml:trace>
  <inkml:trace contextRef="#ctx0" brushRef="#br0" timeOffset="78294.77">13707 7889 694 0,'-19'-11'-10'0,"5"-13"15"16,7-10 8-16,4-14-14 15,3-10-3-15,0-10 5 16,-3-1-9-16,0 9-10 16,-1 20 1-16,2 19 17 15,2 18 2-15,0 3-2 0,3 15-1 16,23 20 2-16,11 13 10 16,10 9-6-1,-2-2 2-15,1-12-6 16,-6-13 1-16,-5-13-3 0,-11-10 3 15,-11-7-2-15,-12 0-1 16,-1-14 2-16,-1-30 8 16,-17-23-2-16,-4-21-7 15,-5-7 1-15,3 6-9 16,-3 16-14-16,8 21 5 16,5 25-10-16,1 20-47 15,3 7-62-15</inkml:trace>
  <inkml:trace contextRef="#ctx0" brushRef="#br0" timeOffset="78507.76">14029 7034 632 0,'21'0'18'15,"18"12"-34"-15,17 25 48 16,7 24-5-16,-2 21-19 15,-9 13-2-15,-15 2-6 16,-13 2 3-16,-14-2-11 16,-10-3-40-16,0-5-4 0,-28-9-57 15,-14-15-123 1</inkml:trace>
  <inkml:trace contextRef="#ctx0" brushRef="#br0" timeOffset="87222.84">10413 6961 282 0,'-11'0'13'0,"0"0"-26"15,8 0-15-15,-3 0-69 16,4 0 52-16,-2-3 32 0,1-3-16 16,0 1 22-16,-2 1 43 15,-2-1 51-15,2 3 3 16,-1-1-40 0,2 1-13-16,1 1 19 0,0 0-12 15,0 1-16-15,-1-2-17 16,4 2 20-16,-3 0-3 15,3 0 0-15,0 0-11 16,0-1-1-16,0 1-11 16,0 0-1-16,0 0 1 15,0 0-5-15,0 0 2 16,11-6-11-16,33-5 4 16,26-14 3-16,29-14 9 15,13-11-2-15,10-6 1 16,5 3-6-16,-5 8 0 15,-9 8-6-15,-22 14-59 16,-29 12-11-16,-29 9-45 0</inkml:trace>
  <inkml:trace contextRef="#ctx0" brushRef="#br0" timeOffset="88155.18">10313 7124 489 0,'-16'8'12'16,"7"-8"18"-16,6 1-27 15,3-1 9-15,0 0 6 16,0 0 2-16,3 0-20 15,33 0-12-15,22-12 9 16,31-15 6-16,15-13 3 16,9-7-4-16,-1 1 2 0,-9 11-10 15,-6 15-22-15,-17 11-43 16,-17 9-37-16,-34 0-127 16</inkml:trace>
  <inkml:trace contextRef="#ctx0" brushRef="#br0" timeOffset="89887.49">10285 7013 33 0,'-9'20'8'15,"6"-5"11"-15,3-5 8 0,0-7-13 16,0-3-13-16,0 0 1 16,0 0 7-16,0 0 21 15,0 0 36-15,0 0 8 16,0 0-10-16,-7 0-9 15,1 0-25-15,-1-4-26 16,3-9-5-16,2-5-12 16,2-4-15-16,0-5-22 15,0 1 18-15,8 4 31 16,0 4-8-16,-2 5 6 16,1 5-2-16,-7 3 8 15,3 3-5-15,-3 0 5 16,0 2 11-16,0 0 0 0,-3-1-3 15,-4-1 11-15,-1 1-5 16,0 0 4-16,1 1-5 16,0 0-7-16,2 0-2 15,2 0-7-15,0 0 0 16,3 0 0-16,-1 0 2 16,-1 0 1-16,-1 0-2 15,-1 0 10-15,-2-2 8 16,-1 2 17-16,-1-1-9 15,0 0-6-15,4 1-8 16,2 0 4-16,2 0-6 16,0 0-7-16,0 0-4 0,0-4-4 15,0 4 3-15,0-3-5 16,2 0 2-16,13-3 2 16,3-2 8-1,10 0-5-15,5-5 1 0,9 0 2 16,13-5-8-16,12-5 5 15,11-4-5-15,5-3 8 16,1-1-3-16,-5 2 1 16,-7 1-5-16,-11 4 5 15,-9 5-2-15,-13 5 0 16,-16 4 0-16,-11 6-5 16,-9 3 8-16,-3 1-5 15,0 0 8-15,0 0-3 0,0 0 4 16,0 0-6-16,0 0 5 15,0 0 0-15,0 0-5 16,0 0-2 0,0 0-5-16,-3 7-13 0,-4 5-34 15,-1 6-40-15,-3-1-175 16</inkml:trace>
  <inkml:trace contextRef="#ctx0" brushRef="#br0" timeOffset="90755.18">10310 7253 326 0,'-13'1'21'15,"7"1"2"-15,4-2 34 16,2 0-10-16,0 0-6 0,0 0-10 16,0 0-8-16,0 0-8 15,0 0-5-15,0 0-4 16,0 0-5-16,3 0-3 15,23 0-1-15,12 0 6 16,22 0-5-16,14-15 9 16,13-8-9-16,11-9 6 15,0-3-2-15,4 0-1 16,-4 1 1-16,-7 2-5 16,-14 4 3-16,-19 3-10 15,-22 5 11-15,-18 8-2 16,-8 6 1-16,-10 5 3 15,0 1 9-15,0 0 15 0,0-2 1 16,-6 0-5-16,-4 0-16 16,7 1 9-16,3 1-8 15,0 0-4-15,0 0-7 16,0 0 1-16,0 0-1 16,0 0 2-16,0 0 2 15,0 0-6-15,0-2 6 16,0 2-6-16,0 0 11 15,0 0-7-15,0 0 4 16,0 0-3-16,-5 0 0 16,-5 7-28-16,-8 13-53 15,-7 13-59-15,-9 5-146 0</inkml:trace>
  <inkml:trace contextRef="#ctx0" brushRef="#br0" timeOffset="91338.26">10498 7667 548 0,'-18'0'5'15,"7"-3"3"-15,10 0 9 16,1 0 13-16,0 1-18 16,6-8-8-16,24-12-6 0,16-11 4 15,15-7-1-15,3-2-3 16,3 7 9-16,2 1-10 16,1 3 3-16,5 1 0 15,2 0 2-15,-6 1-2 16,-10 0 1-16,-16 6-1 15,-14 6-3-15,-12 6 5 16,-10 6-6-16,-7 5 9 16,-2 0-3-16,0 0 7 15,0 0-1-15,0 0 10 16,0 0 8-16,0 0-19 16,0 0-3-16,0 0-7 0,0 0 5 15,0 0-5-15,0 0-1 16,0 0-21-1,-5 0-25-15,-6 10-30 0,-9 9-121 16</inkml:trace>
  <inkml:trace contextRef="#ctx0" brushRef="#br0" timeOffset="91587.62">10845 7574 384 0,'-6'9'-38'0,"4"4"-252"16</inkml:trace>
  <inkml:trace contextRef="#ctx0" brushRef="#br0" timeOffset="91738.74">10912 7740 577 0,'-18'3'1'0,"6"0"-30"16,11 2 18-16,1 5-20 0,10 8-111 16,9 2-64-16</inkml:trace>
  <inkml:trace contextRef="#ctx0" brushRef="#br0" timeOffset="91875.38">11155 7942 283 0,'-6'11'274'15,"-8"-4"-289"-15,2 2-32 0,11 3 42 16,1-1-23 0,6 1-67-16,21 3 8 15,2-3-55-15</inkml:trace>
  <inkml:trace contextRef="#ctx0" brushRef="#br0" timeOffset="91960.15">11265 8086 23 0,'1'26'44'0,"-1"0"-35"15</inkml:trace>
  <inkml:trace contextRef="#ctx0" brushRef="#br0" timeOffset="92887.74">11555 8497 495 0,'0'0'6'0,"0"0"-7"16,0 0 1-16,0 0 0 15,0 0 7-15,0 0-4 16,0 0 1-16,0 0 17 16,0 0 8-16,-6 0 13 15,-10 7-31-15,-4 7-3 16,-2 1 1-16,-3 2 5 0,1 3-13 15,-5 2 3-15,0 3-3 16,-3 0-1-16,1 0 2 16,-2-2 2-16,-5-2 4 15,-1 0 2-15,-6-3-1 16,-5 1-6-16,-5-5 2 16,-3 0-3-16,-3-5 0 15,1-8 1-15,8-1-8 16,0-17 5-16,6-13-4 15,8-10 2-15,9-5-4 16,7 3 7-16,12 10-6 16,7 5 5-16,3 0 1 0,6-5-6 15,18-4 5-15,10-5-2 16,4 0 5-16,8 1-5 16,4 0 4-16,6 3-5 15,10 0 5-15,6 1-2 16,6 1 0-16,-6 1 4 15,-9 8-10-15,-12 9 5 16,-7 10-8-16,-5 7-3 16,-3 10-3-16,1 14 11 15,0 6 1-15,-6 2 5 16,-1 0-4-16,-7 0-6 16,-7-1 5-16,-8-1 0 0,-8 7 5 15,0 7-3-15,-20 8 3 16,-14 3-3-16,0-2 5 15,-4-6 0 1,6-7 3-16,3-14 4 16,10-10-11-16,7-6 1 0,6-7-4 15,6-3-32-15,-3 0-192 16</inkml:trace>
  <inkml:trace contextRef="#ctx0" brushRef="#br0" timeOffset="93626.49">10820 8166 99 0</inkml:trace>
  <inkml:trace contextRef="#ctx0" brushRef="#br0" timeOffset="96007.42">14263 7976 146 0,'-38'16'316'0,"-3"1"-319"15,-7 2 7-15,-7 2 1 16,-4 0 37-16,-7 1 0 16,-6-5-22-16,-8-1 2 0,-9-8-1 15,-10-7 7-15,-5-1-16 16,0-14-1 0,4-18-10-16,5-8 8 0,5-9-7 15,11-8 1-15,10-11-1 16,21-16-1-16,21-20 0 15,21-21-7-15,6-14 4 16,20 2-6-16,14 16-5 16,10 19 1-16,11 19 13 15,5 15-3-15,7 6 5 16,0 11-2-16,5 9-1 16,12 3 0-16,9 8-4 0,17 6 3 15,2 9-4-15,1 6 9 16,1 10-5-16,-6 0 2 15,-8 12-2 1,-11 15 2-16,-9 12 0 0,-13 14-2 16,-6 14 3-16,-9 16-5 15,-4 13 7-15,-8 7-6 16,-10 4 3-16,-13 0-2 16,-13 3 3-16,-4 4 0 15,-21 2 0-15,-20-3 2 16,-16-6-4-16,-12-6 3 15,-8-8-4-15,-11-8 9 16,-4-10-6-16,2-11 0 0,10-12-4 16,15-14-11-16,20-17-41 15,13-19-112-15</inkml:trace>
  <inkml:trace contextRef="#ctx0" brushRef="#br0" timeOffset="98362.66">14400 9706 693 0,'-37'2'26'16,"4"18"-41"-16,5 5 17 15,5 8 9-15,7 10 3 16,10 7-11-16,6 3 0 16,10 0-2-16,20-6 0 15,4-1-2-15,5-4 2 16,0-7-3-16,-2-10 2 15,2-9-1-15,1-16-4 16,-1 0-12-16,-5-28-1 16,-3-20-2-16,-10-15 10 15,-15-9-8-15,-6 1 14 0,-5 7 5 16,-24 13 0-16,-7 12 7 16,-7 10 9-16,-4 10-3 15,3 8-3-15,2 7 8 16,5 4-14-16,9 0-6 15,11 6-6-15,17 4-16 16,6 5-54-16,28-7-89 16,8-8-251-16</inkml:trace>
  <inkml:trace contextRef="#ctx0" brushRef="#br0" timeOffset="98588.08">14905 9437 385 0,'-42'28'332'0,"-4"10"-348"16,8 17 21-16,7 12 28 15,9 7-9-15,13 9-11 16,9-1-5-16,4-3-4 16,28-4-4-16,8-11 2 15,11-10-3-15,7-10-1 16,1-17-9-16,4-11-45 15,-10-16-33-15,-15-3-143 16</inkml:trace>
  <inkml:trace contextRef="#ctx0" brushRef="#br0" timeOffset="98930.69">15185 10105 674 0,'-18'0'-1'0,"6"0"3"16,4-8 25-16,5-10-14 15,2-15-17-15,1-13 4 16,0-10-1-16,0-10 3 16,0 5-2-16,0 6-1 15,0 19 1-15,0 20 2 16,0 11-3-16,0 5-1 16,10 12-8-16,16 24 10 15,6 19 16-15,6 18-6 0,1 7-4 16,5 2-1-16,1-12 1 15,-2-15-3-15,-7-20-2 16,-8-18-3 0,-11-12 4-16,-7-5-2 0,-6-29 3 15,-4-28 9-15,0-18-12 16,-10-15 1-16,-10 1-3 16,-6 3-27-16,-4 11-26 15,-1 19-53-15,-4 20-115 16</inkml:trace>
  <inkml:trace contextRef="#ctx0" brushRef="#br0" timeOffset="99163.57">15536 9439 610 0,'18'36'-6'0,"7"20"19"15,7 16 33-15,0 7-22 16,1 10-13-16,1 4-10 16,-8 0 1-16,-7 0-3 15,-10-5 1-15,-9-8 0 16,0-9-19-16,-3-12-32 16,-19-19-75-16,-10-23-267 0</inkml:trace>
  <inkml:trace contextRef="#ctx0" brushRef="#br0" timeOffset="100650.67">4526 7796 305 0,'-35'-6'322'0,"8"5"-336"15,7 1 26-15,-4 0 32 0,3 0-16 16,0 10-8 0,2 4 8-16,1 5-18 15,0 5-2-15,-1 9-1 16,2 13 2-16,2 11 2 0,5 5-8 16,9 4 0-16,1-6-2 15,10-6 2-15,12-5-6 16,11-6 2-16,7-7-2 15,0-5 4-15,11-9 0 16,-2-8-3-16,3-8 2 16,0-6-15-16,-2-4 4 15,-7-23-11-15,-5-9 5 16,-8-13 1-16,-15-9 12 16,-11-5 3-16,-4-1 3 15,-19 2 4-15,-14 2-5 16,-2 10 3-16,-4 7-2 15,0 9 10-15,-2 8 4 0,3 5-3 16,-2 4-7-16,8 7 6 16,5 6-5-16,6 4-10 15,4 0-6-15,8 7-44 16,9 14-47-16,3-3-160 16</inkml:trace>
  <inkml:trace contextRef="#ctx0" brushRef="#br0" timeOffset="100934.9">4941 7665 624 0,'-24'12'3'16,"3"10"-9"-16,1 19 34 15,2 21 3-15,6 14-11 16,9 9 2-16,3-3-7 16,18-5-1-16,13-13-2 15,5-6-2-15,9-9-8 16,2-15 1-16,-2-5-3 16,-2-13 0-16,-1-11-11 15,-5-5-54-15,-7-3-35 16,-16-20-220-16</inkml:trace>
  <inkml:trace contextRef="#ctx0" brushRef="#br0" timeOffset="101422.37">5241 8234 496 0,'0'0'201'0,"-4"0"-202"15,3-5 0-15,-1-8 23 16,2-3-19-16,0-8-11 16,0-4 7-16,0 2-4 0,0-2 7 15,-4 1-4-15,-5-5 4 16,-4-7 0-16,2-5-3 16,0-4 0-16,1 7-4 15,4 13 6-15,2 13-3 16,4 12 3-16,0 3-5 15,0 0-2-15,4 4-4 16,17 17 9-16,5 11 8 16,11 8 3-16,0 6 3 15,-1 2-4-15,1-5 1 16,-1-4-6-16,-5-11 0 16,-1-8-5-16,-9-8 4 15,-9-8 0-15,-5-4-6 0,-4 0-1 16,0-7 2-16,3-36 11 15,-6-19 3-15,0-23-7 16,-12 2-5 0,-7 11-5-16,0 16-7 0,2 20 9 15,8 19 5-15,3 10-8 16,5 7 5-16,1 0-23 16,0 15-33-16,0 8-108 15,0-1-264-15</inkml:trace>
  <inkml:trace contextRef="#ctx0" brushRef="#br0" timeOffset="101671.3">5552 7463 597 0,'13'0'5'15,"11"2"-2"-15,13 24 66 16,2 21-22-16,3 16-18 15,-2 13-17-15,-9 3-1 16,-7-1-4-16,-5-10-3 16,-8-8-1-16,-6-9-5 15,-5-6 10-15,0-6-11 16,-11-5 8-16,-3 4-16 16,-2-3-62-16,-1-7-86 15,-2-9-299-15</inkml:trace>
  <inkml:trace contextRef="#ctx0" brushRef="#br0" timeOffset="102902.68">4399 8910 199 0,'-8'0'271'16,"1"0"-300"-16,4 0 17 15,3 0 59-15,0 0-7 16,0 0-21-16,0 0-13 15,0 0 2-15,0 0-11 0,19 0 8 16,10-3 6-16,6-7 13 16,14-4 3-16,7-4 1 15,11-1-9-15,9-5-13 16,13-4 1-16,12-1-6 16,8-3 8-16,1 3-8 15,0 4 2-15,-2-1-4 16,-1 2 4-16,-1-1 1 15,-2-4-4-15,-4-1 0 16,-5-2-3-16,-12 1 8 16,-13 5-7-16,-18 8 6 15,-20 6-6-15,-17 7 4 0,-11 2-3 16,-4 3 4-16,0 0 4 16,0 0 2-16,0 0 33 15,0 0-27-15,-3 0 7 16,-9 0-19-16,-10 0 1 15,-2 2-7-15,-7 3 5 16,-3 2 0-16,-10 4-1 16,-8 3-2-16,-7 5-6 15,-5 5 7-15,-8 0-8 16,-5 1 5-16,-7-2-2 16,-5 0 4-16,3-3-2 15,-2 0 5-15,3-2 1 16,-1-1-6-16,2 1 2 0,-2-2-2 15,10 0 8-15,6 1-5 16,7-5 3-16,8 4 0 16,4 0 2-1,5 0-5-15,1 0 3 0,8 0-6 16,6-2-5-16,9-3 9 16,6-4-3-16,3-3 5 15,6 0-4-15,-2-4 2 16,8 2-1-16,1-2 2 15,0 0 1-15,0 0-6 16,0 0 3-16,0 0-5 16,0 0 10-16,0 0-10 0,0 0 4 15,3 0-4-15,17 0 1 16,12 0 4-16,14-2 4 16,12-13 0-16,15-6-5 15,12-5 7-15,13-9-9 16,14-5 7-16,9-4-6 15,4-5 7-15,2 2-5 16,-7 2 2-16,-5 6 2 16,-10 7-7-16,-7 7 5 15,-8 7-5-15,-14 6 8 16,-17 4-9-16,-21 4 8 16,-19 3-6-16,-15 1 5 15,-2 0-2-15,-2 0 5 0,0 0 22 16,0 0-13-16,0 0 0 15,0 0-10 1,0 0 5-16,0 0-10 16,0 0 5-16,0 0-7 0,0 0 3 15,0 0-18-15,3 0-46 16,-3 0-73-16,0 7-381 16</inkml:trace>
  <inkml:trace contextRef="#ctx0" brushRef="#br0" timeOffset="104450.89">6256 7621 341 0,'3'-18'50'0,"-3"8"-4"16,0 2 12-16,0 5-14 15,0 0 4-15,0 3-5 16,0 0-6-16,0 0-3 16,0 0-8-16,0 0-7 15,0 0-16-15,0 7-2 16,0 15-7-16,12 16 12 0,1 15 8 16,5 8-8-16,3 4-1 15,3-1-5-15,4-2 3 16,-2-9-1-16,-7-5 1 15,0-8-2-15,-7-10 0 16,-1-10 1-16,-7-8-1 16,-1-8 3-16,-3 0-3 15,2-4 2-15,-2 0 0 16,0 0 8-16,0 0-5 16,0 0 0-16,1 0-7 15,-1 0 5-15,0 0-31 16,0 0-45-16,3 0-22 15,-3 4-147-15</inkml:trace>
  <inkml:trace contextRef="#ctx0" brushRef="#br0" timeOffset="104843.01">6558 8425 617 0,'-16'0'34'0,"7"0"-24"16,6 0 55-16,3 0-29 15,0 0-24-15,0 0-14 0,0 0-3 16,3 7-8-16,15 3 6 16,3 2 8-16,-2 1-5 15,3-8-4 1,-6-3-2-16,-3-2-1 0,-3 0-8 15,-4-7 16-15,0-13 3 16,-6-3 6-16,0-1 1 16,-6 0 4-16,-10 5 11 15,-10 1 10-15,-3 3 3 16,2 6-24-16,-3 3 12 16,8 6 2-16,7 0-13 15,3 0-9-15,3 0-3 16,3 12-2-16,-3 21-7 0,0 16-31 15,8 1-107 1,1-15-385-16</inkml:trace>
  <inkml:trace contextRef="#ctx0" brushRef="#br0" timeOffset="197246.1">25713 15981 418 0,'0'3'51'15,"0"-3"-24"-15,0 2-12 0,-2-2 8 16,-4 3 15-16,-3 1 4 15,-3 3-16-15,-1 2-12 16,-3 0-4-16,2 1 0 16,-2-1 2-16,-3-1-1 15,3-3 1-15,-4 0-9 16,-1-4 3-16,-2-1-1 16,-3 0-4-16,-1 0 1 15,-3-14-6-15,0-6 6 16,2-7-4-16,3-2 1 15,4-6 0-15,3-6-2 16,3-6 3-16,0-4-1 16,6 2 3-16,3 6-4 0,6 8 2 15,0 3-2 1,0 0 0-16,11-3 2 16,6-4-2-16,5 3 0 15,4 3-2-15,7 1 3 0,3 5-1 16,1 0 2-16,0 4-1 15,3 5 0-15,-2 0-1 16,0 10-5-16,1 5 0 16,-3 3 3-16,1 2-6 15,1 15 3-15,-7 12 2 16,-3 7 2-16,-7 7 4 16,-7 5-3-16,-6 4 2 0,-8 0 2 15,0-6-1 1,-8 0-1-16,-11-5 0 15,-5-1 2-15,-1-7 0 16,-1-1-2-16,-3-2-4 0,1-5-18 16,-4-3-67-16,-8-1-121 15</inkml:trace>
  <inkml:trace contextRef="#ctx0" brushRef="#br0" timeOffset="200066.74">22113 16044 411 0,'-24'12'34'16,"2"-4"-41"-16,4 1-18 15,3-4 12-15,8-2 26 16,4-3 14-16,1 2 1 0,2-2-7 15,0 0-7-15,0 0-6 16,0 0-6-16,0 0 0 16,0 0-2-16,0 0 0 15,2 0-5-15,20-2-4 16,11-13 11-16,9-6 0 16,5-7 5-16,6 0-7 15,3-1 3-15,2-3-5 16,0 4 6-16,0 0-4 15,0-4 0-15,5 2-1 16,2-5 2-16,2-3 0 16,7 1-2-16,-2-1 2 15,0 2-1-15,-1 0 0 0,-4 3 0 16,-3 1 0-16,-4 2 2 16,-11 7 0-16,-1 3-1 15,-7 5-2-15,-5 5 2 16,1 3-1-16,-4 3-1 15,3 1 1-15,6 1 1 16,2-2-2-16,7-6 3 16,5-4-2-16,9-6-1 15,3-6 2-15,6-2 0 16,-1 2 2-16,-3 0-6 16,-6 5 4-16,-3 1-9 15,-5 5-5-15,-3 2-3 0,-5 4 10 16,-9-2 1-16,-10 1 4 15,-3 2 1-15,-7-1 0 16,-1 4 1 0,-1 1-1-16,0-1 1 0,2-1-2 15,4 3 2-15,4-3 0 16,0 5-2-16,1-1 2 16,-1 2-2-16,-5 0 3 15,-3 0-3-15,-1 0 0 16,-4 0-1-16,-3 3 2 15,-2-3-2-15,-3 0 1 16,4 0 0-16,-3 1-2 16,-3-1 3-16,-1 5 0 0,-1 0-3 15,1 6-4-15,-3 9 10 16,1 3-2 0,-1 7 2-16,0-4-3 15,0-4-1-15,3-4 3 0,7 0-4 16,4 0 2-16,8 6-1 15,8 2 0-15,6 8-3 16,4 5 3-16,5 8-1 16,-7 7-1-16,3 3-1 15,-8 2 4-15,-4-7 0 16,-3-4-5-16,-9-10 6 16,-3-3-3-16,-7-8 3 0,-1-4-1 15,-2-3 3 1,-2-8-1-16,-2-2 0 15,0 0 2-15,0 0-2 16,0 8 3-16,0 2-2 0,-12 0-1 16,2 1-2-16,-2 0 2 15,0 1 1-15,5-2-2 16,-3-1-1-16,0-4 1 16,-2-3 10-16,-2-3 4 15,-2 0-1-15,-1-1-8 16,0-4 6-16,-5 1-2 15,-2-2 8-15,0 0 5 16,-4 1-13-16,3 1-2 0,-2-1-2 16,-3 1-5-1,3-2 0-15,-4 1-1 16,0 2 0-16,-2-2 2 16,-1 3-4-16,-5 3 5 0,-4-1-4 15,-4 3 2-15,-8 0 0 16,-3 1 1-16,-3 5 3 15,-6 1-5-15,2 1 4 16,-1 0-2-16,3-1-2 16,2-1 4-16,0 1-3 15,-3 2 4-15,-2-2 1 16,-1 2-4-16,-2-3-2 16,0 2 4-16,-5-4-6 15,1 2 4-15,-3 0-2 16,0 2 1-16,4 1-2 15,5-1 0-15,8-2 1 0,4-2 0 16,6-4 1-16,2-2 0 16,6-2-1-16,4-2-1 15,2-5 3-15,6-1-3 16,-3 0 0-16,1 0-2 16,4 0-10-16,5 0-3 15,7 0 9-15,7-3-1 16,5 2 0-16,3 1 1 15,0 0-12-15,0 0-8 16,0 0 7-16,0-1 7 16,0-1 6-16,0 2 6 15,0-1 2-15,0 1-1 16,0 0 3-16,0 0 3 0,0 0 5 16,0 0-4-16,0 0-4 15,0 0 0-15,0 0-2 16,0 0 2-16,0-1-2 15,-3 0 1-15,-2-1-2 16,-3 0 1-16,2 1 0 16,0-3 6-16,-2 1-2 15,0-5-1-15,0-3-1 16,-5-7 1-16,-5-13-2 16,-1-13-1-16,-5-13-1 15,-3-10-7-15,-4-7 14 16,-6-2-8-16,6 4 1 0,-1 3-3 15,7 11 3-15,1 8 0 16,3 4-1-16,3 8 3 16,6 6-7-16,6 10 8 15,2 8-2-15,2 9 0 16,2 3-2-16,0 2 1 16,-1 0-3-16,1 0 3 15,0 0 2-15,0 0-4 16,0 0 1-16,0 0-1 15,0 0 4-15,0 0-2 16,0 0 0-16,0 0-3 16,0 0 3-16,0 0-1 15,0 0-1-15,0 0 1 0,0 0-3 16,0 0 5-16,-2 0-4 16,2 0-1-16,-1 0 4 15,1 0 1 1,0 0-1-16,-2 0 1 0,2 0 4 15,0 0-2-15,0 0 2 16,0 0-3-16,0 0 1 16,0 0-1-16,0 0-2 15,0 0 3-15,0 0-4 16,0 0 2-16,0 0-2 16,0 0 3-16,0 0-2 15,0 0 0-15,0 0 0 0,0 0 1 16,0 0-1-16,0 0 0 15,0 0 0 1,0 0 0-16,0 0 0 16,0 0 0-16,0 0 1 0,0 0-2 15,0 0 2-15,0 0-1 16,0 0 0-16,0 0 0 16,0 0-1-16,0 0 2 15,0 0-1-15,0 0 2 16,0 0-4-16,0 0 3 15,0 0-1-15,0 0 2 16,0 0-3-16,0 0 1 16,0 0 0-16,0 0 1 0,0 0-1 15,0 0-1 1,0 0 1-16,0 0-1 16,0 0 3-16,0 0-4 15,0 6-1-15,0 15-46 0,6 5-76 16,-3 2-271-16</inkml:trace>
  <inkml:trace contextRef="#ctx0" brushRef="#br0" timeOffset="201535.18">23825 15549 447 0,'-23'-9'13'0,"-1"0"-10"0,7 1 4 16,1-2 25-16,6 4 3 15,-2-2-15 1,8-5-13-16,-1-4-6 0,5-7 2 15,0-10-3-15,0-8 1 16,6-2-2-16,12-4 3 16,7 7-4-16,6-6 1 15,5 1 0-15,7-2 0 16,3 1 3-16,1 8-1 16,5 0-3-16,1 2 1 15,8-2 2-15,6 0-2 0,7 2 1 16,6 5-1-16,-1 5-1 15,1 4 1 1,-2 8-1-16,-2 5 0 16,4 7 0-16,-4 3 4 0,3 0-2 15,-3 0 1-15,-7 5-1 16,-10 7-1-16,-8 3 1 16,-11 4-3-16,-4 4 2 15,-3 5 2-15,-5 8-2 16,-3 7 2-16,-3 2 2 15,-4-2-1-15,-5-5 1 16,-3-8 0-16,-6-9-3 16,-2-7 2-16,-1-8-2 0,-1-4 0 15,0-2-2-15,2 0-9 16,5 0-38 0,-1 0-26-16,-3-17-70 15</inkml:trace>
  <inkml:trace contextRef="#ctx0" brushRef="#br0" timeOffset="201943.14">25384 14688 484 0,'0'0'32'0,"0"0"-38"15,0 0-30-15,1 7 32 16,1 19 10-16,-1 13 10 0,-1 7 7 16,0 0-10-16,0-7 11 15,0-10-6-15,0-11-3 16,0-1-5-16,0-6 0 16,0 1-3-16,-1 1 0 15,-8-2-3-15,-4 0 0 16,-4 3 0-16,2-2-3 15,-3-3 10-15,0 2 2 16,2-7 1-16,-3-2 1 16,-3-2-1-16,2 0-7 15,-4 0-6-15,2-4 1 16,-3 1-1-16,-6 1-5 16,-4 2-13-16,-1 0-4 0,5 3-30 15,8 3-36-15,10-2-26 16,8-4-215-16</inkml:trace>
  <inkml:trace contextRef="#ctx0" brushRef="#br0" timeOffset="206267.07">22883 15686 304 0,'-2'-3'15'15,"-14"1"3"-15,12 2-3 16,2 0-2-16,2 0-6 15,0 0 4-15,0 0-7 16,0 0-3-16,0 0-2 16,0 0-7-16,0 3 2 0,15 25 6 15,6 17 5-15,6 20 1 16,7 13-2-16,7 6-1 16,4 9-1-16,6-3 1 15,-2-2-2-15,3-3 3 16,-1-6-5-16,-2-10 3 15,-6-10-5-15,-6-12 4 16,-5-14-4-16,-10-13 0 16,-8-12-20-16,-5-8-16 15,-4 0-22-15,-5-32-27 16,0-14-18-16</inkml:trace>
  <inkml:trace contextRef="#ctx0" brushRef="#br0" timeOffset="206663.01">23371 15583 383 0,'-19'0'34'0,"4"0"-22"16,9 0 5-16,6 0 4 15,0 3 1-15,0 13-9 16,9 23-10 0,18 19 3-16,6 15-3 0,7 5 1 15,2 0-2-15,2 3-2 16,3 1 1-16,-3 1-1 15,-4-2 2-15,-2-11 0 16,-7-11-1-16,-6-13-2 16,-9-15 4-16,-6-12-3 15,-4-11-3-15,-5-6-7 16,2-2-12-16,-1-6-19 0,-2-27-30 16,0-18-8-1</inkml:trace>
  <inkml:trace contextRef="#ctx0" brushRef="#br0" timeOffset="207098.84">23969 15138 476 0,'0'0'34'16,"-5"0"-27"-16,2 0-6 15,2 0 17-15,1 0 7 16,0 10-8-16,0 29-9 15,12 26-5-15,13 26 2 16,8 10 2-16,1 5 3 16,8-1-8-16,-2-2 4 15,2-7-3-15,-1-9-2 16,-2-12 1-16,-8-14-3 16,-7-11 4-16,-9-18-3 15,-9-14 5-15,-2-11-8 16,-4-4 7-16,0-3-5 0,0 0-9 15,0-13-37-15,0-27-48 16,-14-16-86-16</inkml:trace>
  <inkml:trace contextRef="#ctx0" brushRef="#br0" timeOffset="208231.1">24182 16102 77 0,'1'0'31'0,"-1"0"-26"16,0 0 2-16,0 0 14 15,2 4 10-15,2 7-17 16,2 2-4-16,-2 2-5 15,1-4 3-15,-2-5 7 16,-3-5 21-16,0-1 13 16,0 2 7-16,0-1 4 0,0 3-9 15,-2 6-6-15,-11 4-30 16,-5 8-7-16,0-1-1 16,0 1 6-16,1-4 7 15,2-1-7-15,-5-2-2 16,0-2 4-16,0-2-1 15,-5-1-9-15,0-3 2 16,-2-2-4-16,-8-1 3 16,0-2-7-16,-9-2 6 15,-2 0-4-15,1 0-1 16,0 0 1-16,4-6-2 16,5-13 6-16,-1-10-6 0,6-6 6 15,0-10-5-15,4-5 1 16,4-3-1-16,6 2 0 15,5-2 1-15,1-1-4 16,0 1 4-16,3 0-4 16,2 1 5-16,6 2-3 15,0-1 0-15,0-2 1 16,0 3-1-16,7 1 2 16,4 3-4-16,2 2 3 15,2 6-2-15,4 6 2 16,0 6-4-16,1 4 4 15,4 1-3-15,-2 3 1 0,2 3 0 16,5 2-2-16,0 3 1 16,7 3-2-16,3 3 4 15,3 3-2 1,-1 1 4-16,5 0-5 16,-1 10 4-16,0 8-3 0,-2 4 3 15,-6 4-2-15,0 2 0 16,-6-2 2-16,-2 4-3 15,-8 1 3-15,0 3 0 16,-2 9 1-16,-6 13-2 16,0 11 2-16,-2 10 1 15,-5 8 0-15,-1 1-1 16,-5-3-1-16,0-7 0 16,0-9 1-16,-11-16 2 15,0-12 1-15,1-11-1 16,3-10 0-16,-1-2-1 15,3-5-2-15,2-4 0 0,3-3-8 16,0-3-80-16,-8-1-217 16</inkml:trace>
  <inkml:trace contextRef="#ctx0" brushRef="#br0" timeOffset="209594.46">23802 16807 345 0,'-3'0'26'0,"-3"0"-13"16,2 0 5-16,2 0 11 15,1 0-7-15,1 0-5 16,0 0-13-16,0 10-4 0,8 23 4 16,9 15-3-16,2 15 11 15,-2 4-2 1,-6-3-3-16,1-6-4 16,-3-2 4-16,-1-10-2 0,-2-6 2 15,-3-8-2-15,0-11-3 16,-2-7 0-16,1-8-3 15,-1-6-8-15,1-10-80 16,-2-22-101-16</inkml:trace>
  <inkml:trace contextRef="#ctx0" brushRef="#br0" timeOffset="210286.61">23786 16768 396 0,'-6'0'60'0,"1"0"-61"15,5 0-4-15,0-1-8 16,0-7 14-16,18-4-2 15,4-9 3-15,5-4-2 16,3 1 2-16,-2-1 0 16,3 2-2-16,5-4 0 15,0-1-2-15,4 1 5 16,-3-1-4-16,-1 8 3 0,-3 5-3 16,-3 10 1-16,-2 5-5 15,-4 0-3-15,-5 0-3 16,-4 4 9-16,-6 1 2 15,-1 4-1-15,-1 1 10 16,0 2 0-16,4 7 8 16,0 4-6-16,6 4-1 15,4 9-5-15,7 9 1 0,5 4 0 16,1 2-6 0,0 2 5-16,-1-8-5 15,-4-1 2-15,-6-5-2 16,-6-4 1-16,-7-7-1 0,-5-8 1 15,-5-3 0-15,0 1 4 16,-17 0 0-16,-8 2 6 16,-6-1 17-16,-8-1-19 15,-4-2 6-15,-12-2-1 16,-3 1-1-16,-5-5-1 16,0 0 10-16,5 2-1 15,3-1-12-15,7 3 5 16,10 1-1-16,8-5-2 15,6 1-3-15,11-4-4 16,7-3-3-16,4-1-3 16,2 0-2-16,0-3-6 15,0 3-7-15,10 2-14 0,10 2-3 16,2-1-13-16,-1-5-59 16,-6-1-82-16</inkml:trace>
  <inkml:trace contextRef="#ctx0" brushRef="#br0" timeOffset="211370.69">25407 16188 393 0,'-39'4'48'16,"8"-2"-2"-16,10-2-20 15,9 0 12-15,7 0 11 16,3 0-16-16,2 0-22 16,0 0-10-16,0 0-3 15,12 0-8-15,19-2 11 16,16-6-2-16,12-7 2 15,11-5-1-15,6 2 2 0,4 3-4 16,-2 1 2-16,-1 11-9 16,-8 0-5-1,-13 3 2-15,-15 0 1 16,-18 0-1-16,-14 0 7 0,-7 0 5 16,-2 0 3-16,-6 0 9 15,-21 0-4-15,-12 0-8 16,-13 0 1-16,-9 0-2 15,-4 0 2-15,-4 0-1 16,3 2 5-16,5 5 0 16,9-2 14-16,9 2-1 15,12-1-5-15,10-3-1 16,9-1-8-16,9 0 0 0,3-1-3 16,0 1-1-16,0-1-7 15,2 3 1 1,20 3 0-16,12 0 11 15,14-2-5-15,5-5 3 0,10 0-3 16,6-6-2-16,4-12 3 16,2-2-5-16,-6-1 4 15,-9 3-4-15,-12 3 2 16,-14 2 1-16,-10 6-1 16,-11 2 1-16,-10 2 1 15,-2 3 2-15,-1 0 0 16,0 0 10-16,0 0 0 0,-1 0-1 15,-17 0-6 1,0 0-4-16,-4 3-17 16,-5 12-26-16,-7 0-87 15,-17 5-304-15</inkml:trace>
  <inkml:trace contextRef="#ctx0" brushRef="#br0" timeOffset="212594.42">22523 17313 511 0,'-27'10'-13'0,"4"0"3"16,6 0-44-16,4-1 54 15,5-3 21-15,3-2 36 0,4-4-10 16,1 0-19-16,0 0-14 15,0 0-8-15,0 0-1 16,0 0-4-16,0 0 0 16,0 0-3-16,0 0 3 15,8 0-4-15,9 0 4 16,8-11-1-16,7-2 1 16,2-1 0-16,5-1 0 15,4-1 1-15,3 0-5 16,6 2 5-16,5-1-2 15,2 1 2-15,4 3-4 16,1-4 2-16,0-2 0 16,3-4 2-16,0-7-1 0,4 0-1 15,1 2 1-15,-2 3-4 16,0 4 6-16,0 2-4 16,-6 2 2-16,-2 0-1 15,-4 2-1-15,-4-1 1 16,1 0 1-16,-1-8 0 15,4 0-4-15,0-5 6 16,4-1-5-16,3-2 7 16,0 1-6-16,1 2 4 15,1 4-5-15,-3 3 3 16,-5 1-1-16,1 1-1 16,-3 2 2-16,-10 2-3 0,-4 3 3 15,-10 4-2-15,-6 2 1 16,-2 2-3-16,-4 1 4 15,2-3 0 1,-1 1-2-16,3-3 2 0,3 0-2 16,5 1 4-16,0-2-6 15,1 3 6-15,-1-2-4 16,0 0 2-16,-5 0-1 16,-3 0 1-16,-2-2-2 15,-1 2-2-15,0 1 4 16,-1-3-5-16,-3 2 8 15,1 0-5-15,1-1 5 16,-4 2-4-16,-5 2 3 0,-3 3 0 16,-5-1-6-16,-1 2 7 15,-1 0-8 1,-1 0 7-16,0-1 0 16,0 1 6-16,0 0-3 0,0 0 9 15,0 0-5-15,0 0-4 16,0 0-3-16,0 0-2 15,-1 0-20-15,-18 0-59 16,-13 9-246-16</inkml:trace>
  <inkml:trace contextRef="#ctx0" brushRef="#br0" timeOffset="213654.32">23764 17409 370 0,'-8'0'-29'0,"0"0"-101"15,5 0 128-15,2 0 115 16,1 2-56-16,0-2-40 16,0 0-17-16,0 0 1 15,7 0 10-15,1 1 3 0,3 3 4 16,3 0-2-16,5 5-5 16,5 0-1-16,-1 2 5 15,5 1-2-15,2-1 2 16,1-2-2-16,2 0-4 15,2-2 0-15,1-5-4 16,1 0 5-16,7-2-10 16,6 0 4-16,8 0-5 15,11-4 3-15,2-10-4 16,7-4 0-16,-2-7 0 16,-2-6-2-16,-2-4 1 15,-1-5-5-15,3-9 10 0,1-4-6 16,2-6 9-16,0 0-4 15,-6 5 3-15,-9 4-4 16,-11 8-7-16,-9 4-14 16,-13 8 15-16,-7 2 6 15,-3 2-1-15,-4 2 12 16,-2-7 3-16,-1-2 2 16,-3-7 0-16,1-4-4 15,1 0-8-15,-4 0-4 16,2 3 0-16,-3 5-1 15,-3 8 3-15,0 9-7 16,-1 8 7-16,-1 9-5 16,-1-2 4-16,0 4 1 0,0 0-5 15,0 0-9-15,0 0-18 16,-10 22-42-16,-13 9-90 16</inkml:trace>
  <inkml:trace contextRef="#ctx0" brushRef="#br0" timeOffset="214266.78">24340 17388 456 0,'0'0'73'0,"0"0"-69"16,0 0-11-16,4 0 6 15,8 0-2-15,7 0 4 16,11-1 5-16,9-12 3 0,4 1-7 16,4-8 4-16,4 1 1 15,4-9-5-15,8-4 7 16,7-4-2 0,7-7-3-16,5 0-4 0,-3-1 0 15,-5-3-10-15,-8-1-11 16,-14 0-3-16,-10-2-1 15,-9 7 19-15,-14 4 3 16,-4 3 5-16,-7 5 7 16,-4 5 5-16,-2 3-5 15,-1 4-3-15,1 4-3 16,-1 4-3-16,-1 5 2 0,0 2-3 16,0 2 4-1,3 0-7-15,-2-1 6 16,2 0-2-16,2-1 2 15,2 2-6-15,-1-2 4 0,-1 3-1 16,-1 1-3-16,-3 0 2 16,1 0-13-16,-2 0-4 15,0 0-21-15,0 0-31 16,-16 0-98-16</inkml:trace>
  <inkml:trace contextRef="#ctx0" brushRef="#br0" timeOffset="214574.96">25233 16647 499 0,'-15'2'54'15,"2"0"-61"-15,8-1-18 16,5-1 21-16,0 0 16 0,0 0-16 16,12-1-10-16,9-12 11 15,8-2 8-15,-4-2-5 16,-3 6 3-16,-5 4-9 15,-6 6-17-15,-3 1 5 16,-4 3-2-16,-4 22 20 16,0 9 7-16,0 10 13 15,0-2 2-15,0-7-7 0,-1-3-3 16,1-5-7 0,0-6-1-16,0-4-8 15,0-6 4-15,0-9-27 16,6-2-26-16,5-8-53 0,2-23-110 15</inkml:trace>
  <inkml:trace contextRef="#ctx0" brushRef="#br0" timeOffset="-214185.23">25976 16089 475 0,'-13'2'62'0,"-2"-1"-65"16,-1 2 7-16,-4 0 48 15,1 1-9-15,-7 1-21 0,-3 4-14 16,-7 1 1-16,-9-2-1 15,-1 2-1-15,-7-3-1 16,1-7-1-16,5 0 5 16,-3-6-1-16,6-17 1 15,0-8-2-15,1-12-2 16,4-12-6-16,3-13 1 16,5-15-2-16,1-12 3 15,5-12-3-15,4-4 0 16,9 8-1-16,6 15 0 15,6 25 7-15,0 15-8 16,19 10 1-16,13 7-2 0,7 5 3 16,9 7-3-16,11 10 0 15,5 9 0-15,4 7 0 16,1 18 7-16,2 8-5 16,-2 6 4-16,-1 4-2 15,-7 3 1-15,-9-2-2 16,-13 2 4-16,-11 1-5 15,-10 2 2-15,-12 2 4 16,-6 6-5-16,-4 2 5 16,-23 5-4-16,-4 0 5 15,-7-2-3-15,1-3-1 16,-2-8 1-16,1-1 0 16,2-5-2-16,3-3-7 0,11-5-23 15,3 1-41-15,5-1-80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6:55:35.92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29269 3277 313 0,'0'7'27'0,"0"-4"-27"15,-1-3-6 1,1 0 3-16,0 1 3 16,0-1 1-16,0 0 0 15,0 1-2-15,0 4 2 0,0 4-3 16,0 5 5-16,0 4-4 15,0 6 5-15,0 4-3 16,0 2 0-16,-3 2 1 16,0-1-1-16,1-2 3 15,2-1-5-15,-1 1 5 16,-1 3-3-16,2 7 2 16,0 6-2-16,0 9 4 15,0 5 0-15,0 6 0 16,0 6 5-16,0 1-5 15,0 6 2-15,0 3-6 16,5-2 3-16,-1 0-3 16,-1 0 2-16,-1 1-3 0,-2 3 0 15,0 7 1-15,0 8 1 16,0 6 5-16,0 5 4 16,0 2-6-16,0 0-2 15,8-4-2-15,8-2 1 16,0-3 1-16,-4-4-3 15,1 0 1-15,-4-2-2 16,-3 2 2-16,-1 3 0 16,-2 2-2-16,-2 4 2 15,1 3-1-15,5-3 2 16,0-2-2-16,2-5 2 16,9-4-2-16,0-2 3 0,0-5-2 15,3 0-2-15,-5 3 0 16,-5 5-2-16,-1 6 3 15,-7 6-4-15,-2 3 3 16,-1 0 2-16,0-2-2 16,0-6 1-16,0-6-1 15,0-9 3-15,2-4-2 16,4-6 2-16,3 0-3 16,0 4 2-16,-3 6-2 15,-5 7 1-15,1 12 1 16,-2 4-2-16,0 1 2 15,0 1-2-15,0-7 1 16,-3-5-2-16,0-5 5 0,3-5-4 16,0-1 3-16,0 4-2 15,0 0 1-15,0 3 0 16,-3 6-3-16,-9 2 2 16,-5 6 0-16,-3-1 5 15,-4-3-1-15,1-1 8 16,1-4-2-16,0-4 0 15,4-1-6-15,-1-4 1 16,5-1-3-16,-1-3-2 16,3-2 1-16,2-1-3 15,3 3 3-15,2-2-5 16,5 6 0-16,0 0-9 0,0 1-7 16,0 0 11-16,0-5 9 15,-3-2-3-15,0-1 1 16,0 2 1-16,-3 0-3 15,0 2-2-15,0 0 7 16,0-1-6-16,3-1 6 16,0-2-2-16,3-3 1 15,0 0-1-15,0-2 3 16,0 0-5-16,0 2 6 16,0-3-3-16,0-3 8 15,-3-3-4-15,2-1-3 16,1 0 0-16,0-2-2 15,0-2 3-15,1-2-4 0,7-1-1 16,-2-5-4-16,0-1 7 16,-2-2-3-1,-2-1 2-15,-2-1 0 16,0 2-2-16,0-1-3 0,0 3-29 16,0 5 24-16,-3 3-7 15,0 3 10-15,3 0 4 16,0-2 7-16,0-1-3 15,0-3 2-15,0-3-1 16,1 2-4-16,8-2 0 16,-3 0-24-16,3-3 1 15,-3-2 20-15,0-4 1 0,4-6 3 16,4 3-14-16,4-4 7 16,1-1-23-16,3-3 32 15,1-2-1 1,-1-5-16-16,-1-6 7 0,1-5 4 15,0-7 5-15,-2-3 2 16,-1-4-1-16,0 1 3 16,0-3-3-16,1 1 0 15,-3-1-2-15,-2-2-11 16,-2 0 7-16,0-4-3 16,-4-2-30-16</inkml:trace>
  <inkml:trace contextRef="#ctx0" brushRef="#br0" timeOffset="10596.63">15626 14422 17 0</inkml:trace>
  <inkml:trace contextRef="#ctx0" brushRef="#br0" timeOffset="13101.02">13779 16409 474 0,'-137'79'28'15,"16"12"-25"-15,29-5-9 16,31-18-35-16,26-25 29 16,29-26 13-16,9-17-39 15,36-25-100-15,12-12 24 16</inkml:trace>
  <inkml:trace contextRef="#ctx0" brushRef="#br0" timeOffset="25689.39">15395 15212 298 0,'-36'15'24'0,"11"-4"-23"15,8-5-55-15,11 0-83 16,3-5 5-16</inkml:trace>
  <inkml:trace contextRef="#ctx0" brushRef="#br0" timeOffset="35925.11">12873 15100 250 0,'-24'-14'187'15,"12"4"-189"1,1 3-7-16,3 1 9 16,2 2 13-16,3 1 6 0,2 2 3 15,1 0-2-15,0-1 14 16,0 2 12-16,0 0-8 15,-2 0-7-15,2 0-10 16,0 0-5-16,-4 14-9 16,4 28 0-16,0 20 3 15,0 13-7-15,12-2-3 16,2-22-1-16,-2-16 1 0,2-10-4 16,-1-10 5-16,-4-2-3 15,-3-9-19-15,-3-4-3 16,-1 0-44-1,-2-30-46-15,-3-25-35 0</inkml:trace>
  <inkml:trace contextRef="#ctx0" brushRef="#br0" timeOffset="36393.08">12815 14857 567 0,'-13'0'12'16,"1"0"-12"-16,6 0 4 15,4 0 2-15,2 0 1 0,0 0-8 16,20-7-16 0,18-9 12-16,14-5 5 15,8-6-3-15,2 4-24 16,1 5-14-16,0 9-4 0,-8 5 9 16,-6 4 2-16,-10 0 1 15,-11 11 14-15,-7 3 16 16,-9 3 3-16,-2 1 5 15,-1 4 2-15,2 7 25 16,2 9 3-16,-1 7-6 16,4 9-5-16,4 4-10 15,0 2-6-15,3 3-4 16,-2-9-1-16,-5-4-1 16,-5-10 0-16,-8-11-1 15,-3-6 4-15,-11-5 41 16,-23-5 12-16,-18 1-28 0,-12-5-10 15,-8-5 1-15,-2-4-9 16,8 0 4-16,7 0-10 16,12-4 1-16,18-3 3 15,9 3-10-15,16 4-1 16,4-1-10-16,0 1-44 16,17 0-68-16,5 0-9 15,-2 0-224-15</inkml:trace>
  <inkml:trace contextRef="#ctx0" brushRef="#br0" timeOffset="36693.26">12872 14909 636 0,'-9'45'0'0,"6"11"0"16,3 13-2-16,6-9 4 15,13-5-5-15,10-10 1 0,-1-11-6 16,-3-12-48-16,-4-16-23 15,-6-6-22-15,-8-31-52 16,-7-26-81-16</inkml:trace>
  <inkml:trace contextRef="#ctx0" brushRef="#br0" timeOffset="36840.87">13034 14736 454 0,'0'38'41'15,"0"19"-43"-15,0 19 2 16,0 8 8-16,0-10 6 15,3-10-5-15,15-10-5 16,6-12-6-16,2-16-1 16,2-19-24-16,-3-13-65 0,-8-42-51 15</inkml:trace>
  <inkml:trace contextRef="#ctx0" brushRef="#br0" timeOffset="36993.46">13256 14894 522 0,'-4'58'-8'16,"-1"-4"6"-16,5-6 3 16,0-16-2-16,0-16 2 15,12-7-9-15,12-9-54 16,4-25-64-16,-1-28-14 16</inkml:trace>
  <inkml:trace contextRef="#ctx0" brushRef="#br0" timeOffset="37114.14">13497 14841 450 0,'0'40'37'0,"0"-1"-35"0,-1 7-1 16,-2-3 2-16,3-4-3 15,0 2-1-15,0 2-52 16,-8-9-254-16</inkml:trace>
  <inkml:trace contextRef="#ctx0" brushRef="#br0" timeOffset="37897.21">10374 15819 191 0,'-8'-9'4'0,"3"5"61"16,5 2-1-16,0 2-13 0,0 0-3 15,0 0-12-15,0 3-30 16,5 15-12-16,11 11 11 16,7 10 11-16,4 9-9 15,0-1-4-15,-3-4-2 16,1 0 3-16,-3-5-9 16,-2-8-17-16,-8-7-34 15,-5-15-51-15,-7-8-55 16</inkml:trace>
  <inkml:trace contextRef="#ctx0" brushRef="#br0" timeOffset="38452.44">10305 15742 435 0,'-16'-5'11'16,"7"1"-3"-16,5 2 11 16,4 0-6-16,0 2-4 15,0-7-7-15,0-8-10 16,13-14 9-16,13-9-1 15,6-8 0-15,9-4-1 16,14 0 1-16,16-11 0 16,13-9 1-16,9-5-2 15,3-1 1-15,11 3 1 16,-4 11 1-16,-2 12-3 16,-7 17 1-16,-12 10 0 15,-17 12-17-15,-16 7 18 0,-13 3 0 16,-11 1-10-16,-8 0 8 15,-1 0-1-15,-1 10 0 16,4 8 3-16,2 14 2 16,10 15 6-16,4 14 2 15,8 16-2-15,8 11-3 16,4 11-2-16,2 5-2 16,-2-4 0-16,-7-12-1 15,-6-17-1-15,-13-21 0 16,-15-18 2-16,-11-10 8 15,-3-9 36-15,-31 2 9 16,-21-1-29-16,-20 1-13 16,-18-2-8-16,-16-5 0 0,-6 1-4 15,-4 0 4-15,-5 7-2 16,1 4 3-16,5 8 0 16,14 2-6-1,18 0 6-15,19-3 1 0,17-4-3 16,16-5-5-16,13-8 0 15,12-3-5-15,6-6-15 16,11-1-42-16,23 0-72 16,10-15 6-16</inkml:trace>
  <inkml:trace contextRef="#ctx0" brushRef="#br0" timeOffset="39411.54">10845 15551 431 0,'-15'4'-1'0,"2"-4"1"16,0 0-4-16,2-1 8 15,5-9 9-15,3-5-2 16,-2-7-11-16,4-9 0 0,1-8-1 16,0-7 1-16,0-2 1 15,3-9-2-15,14-4 1 16,8-2-1-16,7 2 1 15,10 2-2-15,3 8 4 16,5-1-1-16,8 2 1 16,8-3 2-16,7-2 3 15,9 1-4-15,2-2-2 16,3 7-1-16,-4 8 0 16,-4 7-1-16,-7 10 1 15,-10 9 0-15,-5 7 0 16,-7 6-1-16,-5 2-1 0,1 7 2 15,-2 14 1-15,-1 6-1 16,0 1 3-16,-6 1-4 16,-2-3 6-16,-9-5-6 15,-4-2 2-15,-3-3-1 16,-3-2 0-16,-3-5 0 16,1 1 1-16,-4 1-2 15,1 0 1-15,-1 2-9 16,-9-1-75-16,-1-7-101 15</inkml:trace>
  <inkml:trace contextRef="#ctx0" brushRef="#br0" timeOffset="39737.1">12306 14290 543 0,'0'0'-44'15,"0"0"-78"-15,0 5 89 16,0 20 41-16,0 19 16 16,0 17 4-16,9 7-3 15,1-1-13-15,2-9-6 16,-3-12 7-16,-3-6 6 16,-5-16 0-16,-1-9 1 15,0-4 3-15,-4-4 9 0,-17 3 1 16,-10 1-22-16,-8-4 4 15,-10-1-1-15,-3-1-5 16,-2-1-7-16,1 1 1 16,8 2-5-16,9 1-17 15,6 0-25-15,10 3-40 16,0 1-126-16</inkml:trace>
  <inkml:trace contextRef="#ctx0" brushRef="#br0" timeOffset="40284.64">11338 15541 425 0,'-18'0'0'0,"-3"-5"-4"16,0-8 6-16,-2-3 7 16,-2-7 27-16,2 0-7 0,3-5-13 15,5-3-8-15,5-2 6 16,10-10-5-16,0-10-5 15,13-5-2-15,17-2 0 16,6 0-2-16,6 9-1 16,7-2 3-16,4 7-3 15,10-1 2-15,2 6-5 16,4 9 4-16,-2 9-3 16,-6 14-1-16,-3 9 5 15,0 0-1-15,-6 18 1 16,-2 2-2-16,-4 3 3 15,-8-6 1-15,1-2-3 16,-4-3 0-16,-9-5 0 0,1 2 1 16,-9 0-2-1,-8-2 3-15,-2-4-3 16,-4-2 1-16,-1 1-3 16,-3-2 3-16,0 0-7 0,0 0-9 15,0 0-15-15,-19 0-65 16,-14-8-288-16</inkml:trace>
  <inkml:trace contextRef="#ctx0" brushRef="#br0" timeOffset="40560.9">11906 14806 486 0,'0'-2'-5'0,"0"2"-7"15,0 0 11 1,11 0-12-16,16 14-1 15,9 16 23-15,9 9 8 0,5 10-6 16,-4-5-8-16,-4-1 3 16,-11-8-7-16,-13-7 3 15,-12-5-2-15,-6-3 3 16,-19-2 32-16,-16-6-7 16,-7-3-5-16,-5-9-4 15,2 0-13-15,5 0-7 16,17 0 5-16,10-3-12 15,13-1-51-15,8 0-78 16,20 1-111-16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5:04:24.97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13765 4664 568 0,'-10'0'18'0,"1"-2"-4"16,9 2 37-16,0 0-4 16,0 0-25-16,0-1-18 15,22-2-8-15,20-3 1 16,18-10 4-16,9-4 5 0,3-1-4 16,-2-1 1-16,-7 7-4 15,-8 4 1-15,-15 2-25 16,-13 6-31-16,-17 3-56 15,-10 0-88-15</inkml:trace>
  <inkml:trace contextRef="#ctx0" brushRef="#br0" timeOffset="187.49">13784 4897 597 0,'0'0'5'0,"0"0"-15"0,14 0 1 15,20 0 10-15,17-4 12 16,8-4-8-16,5-2-2 16,-4-1-3-16,-2 1 2 15,-12 0-48-15,-19 3-58 16,-18-1-129-16</inkml:trace>
  <inkml:trace contextRef="#ctx0" brushRef="#br0" timeOffset="411.81">13809 4702 229 0,'-5'12'371'16,"2"8"-380"-16,-1 21 6 15,-1 20 27-15,2 17 10 0,3 5-19 16,0-2-5-16,0-9-6 15,14-11-3-15,2-11-1 16,-3-11-3-16,-1-5-25 16,-4-12-44-16,-2-15-76 15</inkml:trace>
  <inkml:trace contextRef="#ctx0" brushRef="#br0" timeOffset="726.49">14114 5141 598 0,'0'16'3'0,"0"5"0"16,-6 6 15-16,4 2 3 0,2-6-17 15,0-7-3-15,0-8 0 16,0-4-14-16,0-4-4 16,0-7 10-16,3-19 3 15,6-9 7-15,3 2 2 16,-1 8 6-16,-2 12 2 15,7 10-5-15,5 3-3 16,4 0 6-16,9 21 1 0,-8 11 11 16,-4 4-11-16,-6 3-5 15,-5-3-3 1,-5-8-2-16,-2-9 0 16,-2-7-2-16,-2-8 0 0,4-4-32 15,4-11-46-15,2-27-234 16</inkml:trace>
  <inkml:trace contextRef="#ctx0" brushRef="#br0" timeOffset="1051.61">14741 4876 613 0,'0'0'1'0,"4"0"-6"15,17 0 4-15,16 0 10 16,13-6 7-16,3-6-12 16,-2 3-2-16,-8 6-3 15,-13 3-62-15,-17 0-96 16</inkml:trace>
  <inkml:trace contextRef="#ctx0" brushRef="#br0" timeOffset="1216.17">14766 4931 608 0,'-3'0'19'16,"3"0"-19"-16,0 0-4 15,24 0 2-15,9 1 2 16,13-1 2-16,5 4-1 16,1-3-2-16,-2-1-61 15,-8 0-114-15</inkml:trace>
  <inkml:trace contextRef="#ctx0" brushRef="#br0" timeOffset="1491.99">15327 4626 662 0,'-7'-7'15'16,"7"2"-13"-16,0 4 10 16,9 0 10-16,18-3-18 15,15-2 2-15,13-2-3 0,4-1-3 16,7-3 2-16,-2 1-2 16,-11 1 3-16,-14 2-5 15,-15 5-20-15,-18 3-44 16,-6 0-78-16,-19 11-130 15</inkml:trace>
  <inkml:trace contextRef="#ctx0" brushRef="#br0" timeOffset="1654.56">15444 4758 604 0,'0'0'-2'0,"7"0"-11"16,26 0 13-16,13-11 23 0,15 1-17 15,-1 2-4-15,-7 2-2 16,-17 6-43-16,-18 0-91 16,-18 0-249-16</inkml:trace>
  <inkml:trace contextRef="#ctx0" brushRef="#br0" timeOffset="1875.23">15314 4679 313 0,'-6'0'295'0,"5"0"-305"16,1 3 14-16,0 31 15 0,6 20 30 15,8 15-10-15,2 5-26 16,0-1-8-16,-4-5 0 16,-2-4-3-1,-1-8 0-15,-6-10-8 0,0-9-23 16,0-10-22-16,0-14-66 15,5-13-128-15</inkml:trace>
  <inkml:trace contextRef="#ctx0" brushRef="#br0" timeOffset="2182.41">15667 4990 517 0,'0'12'41'15,"3"4"-44"-15,-3 9 48 0,0 9 13 16,0-4-12-1,0-3-32-15,0-9-10 16,0-10-3-16,0-7-4 16,3-1-14-16,19-8-3 0,11-29 21 15,7-6 8-15,-4-1-6 16,-7 12-3-16,-7 17 0 16,-6 11 2-16,4 4-3 15,-3 0 3-15,-2 22 8 16,-1 5 5-16,-1 5-3 15,-4-2-6-15,-3-3-2 16,0-4-2-16,-3-3 0 0,0-4-4 16,1-4-20-16,2-3-46 15,2-9-78 1,4 0-195-16</inkml:trace>
  <inkml:trace contextRef="#ctx0" brushRef="#br0" timeOffset="2315.06">16103 5118 570 0,'0'0'31'0,"2"0"-21"16,6 0 8-16,6 0 5 16,6 5-19-16,10-1 2 15,-2-3-4-15,2-1-10 16,-1 0-69-16,-6-8-106 16</inkml:trace>
  <inkml:trace contextRef="#ctx0" brushRef="#br0" timeOffset="2483.63">16355 4954 629 0,'0'0'20'0,"0"4"-3"16,0 17 4-16,0 9 28 15,0 4-28-15,0-2-19 16,0-2 3-16,3-7-2 16,0-3 0-16,-1-7-4 15,-2-3-9-15,1-2-54 16,-1-8-92-16</inkml:trace>
  <inkml:trace contextRef="#ctx0" brushRef="#br0" timeOffset="2775.83">16832 4814 644 0,'-6'-7'10'0,"6"3"4"16,0 4 12-16,22-6-1 15,19-1-18-15,12-3 5 16,4 1-4-16,-2 2-6 15,-10 7-3-15,-8 0-8 0,-9 0-40 16,-16 11-34-16,-12-4-102 16</inkml:trace>
  <inkml:trace contextRef="#ctx0" brushRef="#br0" timeOffset="2975.29">16969 4599 504 0,'-2'-2'82'15,"1"2"-89"-15,1 0 7 16,0 29 19-16,3 17 41 16,3 16-16-16,-5 4-22 15,2-5-9-15,-3-5-3 0,2-13-10 16,1-8 2-16,1-9-1 16,2-10-19-16,11-8-45 15,6-8-72-15,10-25-331 16</inkml:trace>
  <inkml:trace contextRef="#ctx0" brushRef="#br0" timeOffset="3179.76">17530 4506 683 0,'12'-4'11'16,"6"0"-14"-16,7-3 24 0,10 0 24 15,1 2-27-15,2-1-11 16,-1 2-4-16,-5 2 0 16,-3 1-4-1,-6 1-16-15,-10 0-58 0,-13 3-130 16</inkml:trace>
  <inkml:trace contextRef="#ctx0" brushRef="#br0" timeOffset="3351.64">17575 4662 488 0,'-2'0'175'0,"2"0"-177"0,2 0-6 15,26 0 15-15,12 0 15 16,12 0-13-16,-2 0-7 16,-6 0-5-1,-12 10-33-15,-19 0-104 0,-13-6-295 16</inkml:trace>
  <inkml:trace contextRef="#ctx0" brushRef="#br0" timeOffset="3574.63">17469 4569 470 0,'-4'-2'94'0,"4"2"-89"0,0 9 4 16,0 26 27-16,0 18 46 15,3 17-51 1,3 7-21-16,-1-6 0 16,2-3-2-16,-3-9-6 0,-1-9 0 15,-1-10-1-15,-2-7-2 16,1-10-38-16,2-14-68 16,3-9-181-16</inkml:trace>
  <inkml:trace contextRef="#ctx0" brushRef="#br0" timeOffset="3899.26">17834 4970 689 0,'0'0'20'16,"0"2"-13"-16,0 10 3 0,0 8 14 15,-1 5-17-15,-1 5-5 16,1-7-2-16,1-9-18 15,-2-6-4-15,2-5-12 16,-1-3 28-16,1-4 3 16,0-14-1-16,0-6 4 15,13 2 0-15,6 7 9 16,5 5-5-16,3 7 6 16,-3 3-2-16,0 2 0 15,-2 13 3-15,-5 5-4 16,-3-1 3-16,-5-2-5 15,-3-1-1-15,-3-2-4 16,3-4-11-16,-6-6-76 0,0-4-162 16</inkml:trace>
  <inkml:trace contextRef="#ctx0" brushRef="#br0" timeOffset="4086.76">18244 5063 733 0,'-3'0'6'0,"3"0"4"15,0 0 5-15,22 0 0 16,14-4-16-16,11-6 2 0,1-2-21 16,-8 0-82-16,-16-2-116 15</inkml:trace>
  <inkml:trace contextRef="#ctx0" brushRef="#br0" timeOffset="4312.16">18498 4978 612 0,'14'1'3'0,"10"5"-7"15,7 4 22-15,2 8 6 16,-1 10-16-16,-8 4-6 16,-13 0 1-16,-11 6-5 15,-15-4-1-15,-17-4 6 16,3-2 4-16,9-11 32 15,11-8 3-15,9-5-23 0,2-4-13 16,29 0-4-16,20 0 8 16,14-12-2-16,4-2-4 15,-4 3-7-15,-8 1-60 16,-20 1-65-16</inkml:trace>
  <inkml:trace contextRef="#ctx0" brushRef="#br0" timeOffset="5423.04">15363 5615 458 0,'-9'5'29'16,"2"-5"10"-16,7 0 45 15,-1 0-39-15,1 0-29 16,0 0-21-16,16-17 2 16,12-12 7-16,5-10 0 15,0 1-5-15,-1 6 2 0,-3 5-4 16,-4 9 4-16,-5 8-4 15,-4 10 0 1,-6 0-3-16,-1 15 5 16,5 13 7-16,1-2-5 0,4 4 3 15,5-7-6-15,-1-3 3 16,1-6-1-16,2-7 0 16,0-7-1-16,0 0 1 15,-1-13-3-15,3-15 4 16,-4-2 1-16,-1 3-3 15,-6 9 1-15,-6 8-2 16,1 5 1-16,3 5-3 0,3 0 4 16,1 0 6-16,5 3-1 15,-5 4 1 1,-1 2-4-16,3 3 3 16,-2-3-4-16,4 0-1 0,2-5 0 15,3-2 0-15,0-2-6 16,-1 0-3-16,-3-8-1 15,0-4 8-15,-6 2 1 16,-8 4 2-16,-1 5-1 16,-3 1 0-16,0 0 6 15,4 5-2-15,5 8 2 16,0 1-3-16,4-3-1 16,-3-3-1-16,0-4-1 15,0-4 1-15,4 0 0 16,-2 0 2-16,-1 0-4 15,0-5 2-15,-5-2-11 16,-2 1-7-16,-1 1-19 0,-3-1-32 16,-2 1-5-16,-4-2-24 15,0-2-221-15</inkml:trace>
  <inkml:trace contextRef="#ctx0" brushRef="#br0" timeOffset="7147.24">17550 5639 521 0,'-9'0'13'0,"-2"0"22"16,11 0 28-16,0 0-35 15,0 0-23-15,0 0-4 0,0 0-5 16,0 0 0-1,2-1-1-15,13-10 8 16,3-11 4-16,2-8 0 16,3-3-6-16,-4-2 0 0,0 7 2 15,-2 9-3-15,-7 8-1 16,-2 9-2-16,1 2 0 16,2 0-5-16,6 9 4 15,5 12 4-15,2 6 1 16,-2 1 3-16,-1-3-2 15,0-4-3-15,-3-7 2 16,-2-4 0-16,-3-6-2 0,0-4 5 16,2 0-4-1,2-11 6-15,7-18-3 16,4-9 0-16,2-4-2 16,1 3 0-16,-5 8 0 0,-7 13 0 15,-10 9-1-15,-4 9-5 16,2 0-2-16,4 10 6 15,8 11 8-15,1 7 2 16,3-1-2-16,1 0-5 16,0-5-1-16,0-5 0 15,1-8-2-15,-3-2 3 16,-1-7-2-16,-1 0 1 16,2-8-1-16,3-17 3 0,3-2-2 15,-5-2 2 1,-4 8-5-16,-7 9 0 15,-2 6 2-15,-2 6-4 16,1 0 1-16,3 0-2 0,0 9 8 16,1 6 0-16,2 0 2 15,3 1 1-15,-2-1-4 16,4-1 0-16,-1-4-1 16,2-4 0-16,1-3-1 15,5-3 0-15,6 0-7 16,1-16 3-16,2-8 0 15,-8 2 4-15,-7 4-1 16,-11 7 0-16,-5 6 3 16,-5 5-3-16,3 0 0 15,6 0-2-15,7 14 4 16,5 6 12-16,3-1-6 0,0-2-3 16,-2-6-1-16,-1-5-1 15,-5-6-2-15,2 0 3 16,0-3-1-16,1-15 0 15,-2-6-10-15,-2 0-27 16,-8 1-22-16,-7 3-92 16</inkml:trace>
  <inkml:trace contextRef="#ctx0" brushRef="#br0" timeOffset="9635.23">17247 5236 33 0,'0'0'145'0,"-4"0"-142"16,2 0 44-16,2 0 2 16,-1 0-10-16,1 0-11 15,0 0 12-15,0 0-4 0,0 0 3 16,0 0-2-16,-2 0 3 16,-2 0-4-16,-5 1-7 15,-1 4-11-15,-8 1-10 16,1 0 4-16,-2 1-1 15,1 0 0-15,-1-1-3 16,1-1 0-16,3 1-1 16,-3 0-7-16,0-2 2 15,-3 1 1-15,-1-1-2 16,1-1-1-16,-1-1 4 16,-6-2-5-16,-5 0 5 15,-5 0-3-15,-6 0-2 16,-4-5 2-16,1-6 0 0,0-1-1 15,4-3-1-15,6-3 3 16,3-3-2-16,2-2 2 16,6 1 2-16,2-3-1 15,9-3-3-15,2-6 1 16,5-4 0-16,8-3-3 16,0-1 3-16,0 0-1 15,5-1 0-15,6 0 0 16,0 1-1-16,-2 2 1 15,1 5 0-15,2 3 0 16,3 3 0-16,-2 1 2 16,5 4-4-16,-1 3 2 0,3 0-2 15,6 5 4-15,3-2-7 16,4 1 7 0,2 0-2-16,-1 2-2 15,0 0 2-15,3 2 0 0,2 0 3 16,6 2-6-16,-2 1 7 15,3 1-5-15,-1 3 2 16,-2 6 0-16,0 0-2 16,-2 0-1-16,1 7-1 15,-1 4 6-15,-1 1-5 16,-1-1 4-16,-5 1-4 16,-4 2 2-16,-5 7-2 15,-7 1 2-15,-3 12-3 0,-5 6 4 16,-4 7 1-16,-1 5-2 15,-5 3 2 1,1-3-2-16,-1 1 2 16,0 0-2-16,0 0 0 0,-19 1 1 15,-8 0 1-15,-9-1 0 16,-5-4 0-16,-4-6 0 16,-7-5 2-16,-2-7-1 15,3-6-2-15,3-6 2 16,10-7-3-16,11-4 0 15,11-3-7-15,9-5-44 16,7 0-102-16</inkml:trace>
  <inkml:trace contextRef="#ctx0" brushRef="#br0" timeOffset="11467.49">21093 4852 528 0,'-6'5'25'0,"-3"-4"7"0,6 1 25 16,3-2-14-1,0 1-19-15,0 6-17 16,0 14-5-16,-1 14 0 15,-1 8 6-15,2 3-3 0,0-7-1 16,0-9-4-16,0-7 2 16,0-5-2-16,0-6 0 15,0-6-4-15,-1-4-13 16,-6-2-11-16,0 0 0 16,-2-18-70-16,3-20-67 15,0-15-65-15</inkml:trace>
  <inkml:trace contextRef="#ctx0" brushRef="#br0" timeOffset="11600.13">20974 4753 139 0,'-11'-7'342'16,"4"4"-313"-16,7 1 33 15,0 2-36-15,0 0-15 0,10-2-14 16,15-3-3-16,10-2 7 16,0 0 3-16,3 1-8 15,-8 6-60-15,-10 0-74 16</inkml:trace>
  <inkml:trace contextRef="#ctx0" brushRef="#br0" timeOffset="11982.68">21191 4887 545 0,'0'3'19'16,"0"4"-17"-16,2 10 22 15,1 8 22-15,3 4-17 16,5 2-23-16,0-2-6 0,-1-4 1 15,1-3 0-15,-5-8-2 16,-5-7-4-16,1-4-1 16,-2-3 7-16,0 0-1 15,0 0 5-15,0-3-2 16,0-16-6-16,0-12 5 16,10-10-2-16,9-4 1 15,5 3-1-15,3 5 0 16,0 8-1-16,-3 9 1 15,0 9 0-15,-5 10-3 16,-4 1 1-16,1 10-4 16,-4 20 11-16,-3 12 0 0,-3 5 6 15,-5 3-8-15,-1-6 0 16,0-6-2-16,0-8 0 16,0-12-1-16,0-8-6 15,2-10-29-15,1 0-90 16,3-28-284-16</inkml:trace>
  <inkml:trace contextRef="#ctx0" brushRef="#br0" timeOffset="12163.79">21620 4807 615 0,'-3'0'19'15,"3"0"-16"-15,0 0 0 0,14 0-2 16,12 1-4-16,10 3 6 15,2 2-5-15,-3-1 4 16,-5 1-32-16,-11-3-50 16,-12 0-52-16,-7-3-199 15</inkml:trace>
  <inkml:trace contextRef="#ctx0" brushRef="#br0" timeOffset="12394.17">21620 4572 583 0,'0'0'21'0,"0"0"-20"0,0 8 8 16,0 25-4-16,9 20 43 15,3 13-17-15,-5 7-17 16,-1-4-4-16,-6-7-3 16,0-9-3-16,0-15-1 15,0-13-2-15,0-10 1 16,-3-9-2-16,3-5 0 15,0-1-15-15,0 0-42 16,11-25-69-16,13-14-226 16</inkml:trace>
  <inkml:trace contextRef="#ctx0" brushRef="#br0" timeOffset="13431.25">21553 4836 432 0,'-3'1'18'16,"3"1"6"-16,0-2 27 15,0 0-11-15,0 0-32 16,0 0-4-16,0 0 5 16,0 0-4-16,0 0-4 15,0 0-3-15,10 0 10 16,5 0 2-16,-1 0-5 15,3 1-2-15,0 1-2 16,-1 2 0-16,1 2 0 16,0-3 1-16,-1 3-4 0,0-3-32 15,-7-3-86-15,-3 0-199 16</inkml:trace>
  <inkml:trace contextRef="#ctx0" brushRef="#br0" timeOffset="16207.08">22354 4817 352 0,'-13'-3'74'0,"8"3"-41"16,1 0 45-16,2-2-15 15,2 2-27-15,0 0-27 0,0-1 0 16,0 1-6-16,0-3-2 16,17-3-9-16,11-10 8 15,9-6 6-15,2-6-4 16,-6 0 3-16,-6-1-4 16,-8 0 0-16,-7 1-3 15,-6 3 2-15,-5-2-1 16,-1 2 4-16,0-1-4 0,-7 1 4 15,-9 5-2 1,-1 6 3-16,-1 7-2 16,2 2 4-16,1 4-4 15,1 1 1-15,3 0 2 0,0 5-6 16,-1 19 3-16,1 10-3 16,0 12 4-16,5 9 2 15,4 2 4-15,2 7 4 16,0 4 2-16,8-4-2 15,3-3-5-15,0-7-1 16,-2-8-8-16,-3-10 4 16,-1-5-2-16,-4-12 0 15,1-6 0-15,-2-8-7 16,0-5-20-16,0 0-17 16,-5 0-19-16,-10-22-202 15</inkml:trace>
  <inkml:trace contextRef="#ctx0" brushRef="#br0" timeOffset="16362.66">22307 4900 567 0,'-3'3'27'15,"3"-3"-30"-15,0 0 3 16,17 4-1-16,21-1-1 16,14-3 6-16,9 0 2 15,0 0-5-15,-2 0-31 16,-8-7-77-16,-11 3-61 15</inkml:trace>
  <inkml:trace contextRef="#ctx0" brushRef="#br0" timeOffset="16519.25">22710 4892 462 0,'-9'0'60'0,"3"0"12"16,3 0-10-16,3 0-18 16,0 0-31-16,0 11-14 15,0 12 0-15,9 5 5 16,2 2-3-16,-1-5-5 15,-2-3-18-15,-5-3-27 16,-3-9-82-16,0-10-159 16</inkml:trace>
  <inkml:trace contextRef="#ctx0" brushRef="#br0" timeOffset="16662.4">22639 4697 654 0,'-2'0'1'0,"2"0"-13"0,9 0 0 16,21 0 1-16,11 0 9 16,3-3-98-16,-10-7-70 15</inkml:trace>
  <inkml:trace contextRef="#ctx0" brushRef="#br0" timeOffset="16994.4">22843 4386 507 0,'0'3'13'16,"0"29"-25"-16,6 18 63 0,3 23 9 16,2 6-39-16,-2 6-6 15,0-6-5-15,3-9-8 16,-4-14 0-16,-2-22-1 16,0-14-2-16,-3-15-2 15,1-5-5-15,9-2 0 16,8-21 7-16,5-2 12 15,7 2-10-15,-5 9 1 16,-4 11-3-16,-7 3 0 16,-8 0-5-16,-7 15 5 15,-2 2 3-15,-8 8 10 16,-18-1 2-16,-7-3-5 16,0-9-2-16,9-5-6 0,7-7 1 15,9 0-23-15,8-11-28 16,13-20-113-1,23-8-186-15</inkml:trace>
  <inkml:trace contextRef="#ctx0" brushRef="#br0" timeOffset="17239.07">23215 4812 486 0,'-3'25'54'0,"-15"9"-28"16,5 9 35-16,4 1-27 15,9-2-20-15,6-5-11 16,25-6-4-16,12-12-2 15,8-13-7-15,-3-6-24 0,-8-20-4 16,-13-21 16-16,-13-7 22 16,-14-5-1-1,-9 4 5-15,-31 10 3 16,-6 10 8-16,-4 11 13 0,3 9 3 16,7 9-19-16,14 0-8 15,10 6-5-15,16 11-13 16,16-6-108-16,26-11-262 15</inkml:trace>
  <inkml:trace contextRef="#ctx0" brushRef="#br0" timeOffset="17579.56">23872 4455 288 0,'-33'25'264'0,"-6"8"-255"16,-2 17 67-16,4 11-12 0,10 9-18 15,12 2-26 1,13-2-8-16,2-4-2 16,22-10-7-16,16-5 1 15,7-8-5-15,5-10 2 0,-4-8-20 16,-3-10-32-16,-14-8-25 16,-13-7-97-16</inkml:trace>
  <inkml:trace contextRef="#ctx0" brushRef="#br0" timeOffset="22686.88">24043 4764 190 0,'-3'-3'87'16,"-1"1"-41"-16,4 2 25 15,0 0-8-15,0 0-27 16,0 0-3-16,0 0-2 16,-2 0 3-16,2 0 2 15,0 0-31-15,0 0 23 16,0 0-20-16,-1 0 14 16,-2 17-26-16,-2 15 15 15,1 14-1-15,-1 5 2 0,1-3-4 16,2-2-14-16,1-10 11 15,1-5-16-15,0-11 23 16,0-10-18-16,0-3 13 16,0-6-19-16,0-1-4 15,0 0-14-15,0-23-29 16,0-15-88-16</inkml:trace>
  <inkml:trace contextRef="#ctx0" brushRef="#br0" timeOffset="22887.33">23972 4605 503 0,'-3'-1'14'15,"0"1"9"-15,3 0 26 16,0 0-6-16,0 0-32 16,0 0-8-16,4 1 0 15,12 12-18-15,1-1 22 16,2-2-19-16,2 2 24 15,-1 2-63-15,0 2-39 16,-6-1-63-16</inkml:trace>
  <inkml:trace contextRef="#ctx0" brushRef="#br0" timeOffset="23271.22">24127 4881 521 0,'0'0'52'15,"0"1"-58"-15,0 10 38 16,0 9-4-16,0 9 12 0,0 7-29 16,0 3-2-16,0-3-10 15,0-4 9-15,0-8-4 16,0-10-12-16,0-8 2 16,0-6-14-16,0 0 18 15,0-12-19-15,0-23 16 16,1-15-17-16,6-7 28 15,2 3-4-15,0 14-1 0,0 13 9 16,2 12-24-16,1 8 22 16,5 7-11-16,4 0 22 15,-1 5-14 1,0 13 11-16,-4 9-8 0,-5 5 9 16,-3 1 5-16,-5 2-19 15,-3 1 3-15,0-6-12 16,0-5 18-16,0-6-21 15,0-8 14-15,0-7-50 16,6-4-17-16,0-7-112 16</inkml:trace>
  <inkml:trace contextRef="#ctx0" brushRef="#br0" timeOffset="23467.09">24378 4807 416 0,'-6'0'204'0,"5"0"-191"16,1 0-5-16,3 0 16 16,24 0-27-16,9 0 8 15,8 4-3-15,-2-1 1 16,-9 0-3-16,-8 0-53 16,-9-2-5-16,-16-1-53 15,0 0-50-15</inkml:trace>
  <inkml:trace contextRef="#ctx0" brushRef="#br0" timeOffset="23718.41">24415 4567 435 0,'2'2'10'15,"-2"20"-12"-15,3 21 90 16,-2 18-11-16,1 16-29 15,-1 6-23-15,2 1 6 16,3-7-19-16,0-9-1 16,0-16-3-16,0-10-8 15,-3-17 0-15,0-11-12 16,-3-8 22-16,0-6-27 16,0 0 7-16,0-12-43 15,0-12-54-15,0-6-119 16</inkml:trace>
  <inkml:trace contextRef="#ctx0" brushRef="#br0" timeOffset="27206.75">15033 6788 328 0,'0'0'-8'0,"0"-3"-1"0,0 3 13 16,0-4-1-16,0 0-1 15,0-2-13-15,0-3 6 16,4-1 4-16,12-4 0 16,0-3-13-16,-3 3-227 15</inkml:trace>
  <inkml:trace contextRef="#ctx0" brushRef="#br0" timeOffset="27439.13">15122 6625 537 0,'-7'-3'4'0,"5"3"24"16,2 0 25-16,0 0-27 15,0 2-17-15,0 23-9 16,0 11 9-16,0 12 10 15,0-1-11-15,0-7-4 16,0-4-3-16,0-6-1 16,2-7 0-16,1-8-1 15,-2-8-14-15,1-5-14 16,-2-2-34-16,0-27-86 16</inkml:trace>
  <inkml:trace contextRef="#ctx0" brushRef="#br0" timeOffset="27607.67">15040 6372 319 0,'-3'3'310'16,"3"0"-318"-16,0 12 1 16,15 9 1-16,10 6 8 15,8 7-18-15,-2-4-80 16,-2 0-35-16</inkml:trace>
  <inkml:trace contextRef="#ctx0" brushRef="#br0" timeOffset="27927.11">15320 6706 479 0,'0'12'76'0,"0"4"-78"16,3 7 37-16,-2 4 7 15,2 1-11-15,2-2-22 16,0-2-8-16,-1-6-3 15,-1-10 5-15,0-5-5 16,-3-3-3-16,2 0 4 16,3-21-3-16,4-22 9 15,2-17-2-15,3-8-2 16,3 12-5-16,-1 15 5 0,1 16-2 16,1 13 5-1,-2 8-3-15,3 4 1 16,1 23 3-16,-2 17 16 15,-1 11 7-15,-1 4-19 0,0-5-7 16,-4-7-1-16,-1-8 3 16,-3-12-12-16,-3-12-33 15,-2-11-57-15,3-14-104 16</inkml:trace>
  <inkml:trace contextRef="#ctx0" brushRef="#br0" timeOffset="28071.73">15685 6585 401 0,'3'0'247'0,"3"0"-250"16,9 0 5-16,12 0 5 16,10 0 18-16,9 0-14 15,-4 0-10-15,-6 0 3 0,-10 1-20 16,-12 5-54-16,-14-6-119 16</inkml:trace>
  <inkml:trace contextRef="#ctx0" brushRef="#br0" timeOffset="28258.81">15773 6452 639 0,'0'36'6'0,"0"9"7"16,0 12 18-16,13-2 13 16,2-1-28-16,1-2-11 15,-5-4-3-15,-6-3-2 16,-2-9 0-16,-3-4-18 0,1-10-23 15,2-9-26-15,10-13-109 16</inkml:trace>
  <inkml:trace contextRef="#ctx0" brushRef="#br0" timeOffset="28783.41">16452 6535 614 0,'0'0'-1'0,"0"0"-2"15,10 0 2-15,22 0-1 16,14-6 8-16,4-8 1 16,0-8-5-16,-9 1-1 15,-14-1-17-15,-15 1-19 0,-12-2 15 16,-11-2 18-16,-22-2-3 15,-8 1 4-15,-4 2 3 16,4 6 10-16,8 7 16 16,11 9 6-16,5 2-7 15,7 8-5-15,3 24-13 16,4 14-5-16,3 11 13 16,0 4-2-16,10 2-2 15,8 1 5-15,3 0-11 16,1-7 1-16,-1-6-7 15,0-11 3-15,-8-11-6 16,-3-11-16-16,-10-11-40 0,0-7-62 16,-22-7-249-16</inkml:trace>
  <inkml:trace contextRef="#ctx0" brushRef="#br0" timeOffset="29054.68">16416 6730 672 0,'0'0'-4'15,"0"0"-1"-15,23 0 4 16,26-5 1-16,21-14 7 16,10-8-7-16,-1 0-12 15,-12 2-44-15,-15 8-36 16,-22 7 13-16,-15 6 52 16,-12 4 29-16,-3 0 78 0,0 3 29 15,-11 16-43-15,-2 9-27 16,6 9-3-16,7 0-16 15,0 0-11 1,0 0-6-16,14-4 2 0,0-7-5 16,2-3-1-16,1-13-36 15,-6-10-48-15,-5-14-135 16</inkml:trace>
  <inkml:trace contextRef="#ctx0" brushRef="#br0" timeOffset="29211.26">16781 6428 681 0,'-1'0'-1'0,"1"0"-6"15,13 5-4-15,19 1 7 16,10 2 6-16,3-3-58 16,-9-5-70-16,-9 0-37 15</inkml:trace>
  <inkml:trace contextRef="#ctx0" brushRef="#br0" timeOffset="29547.01">16972 6271 487 0,'-2'0'62'0,"2"20"-32"16,0 20-5-16,14 18 50 0,7 14-48 16,-1 5-7-1,3-6-7-15,-2-7-4 16,-1-13-9-16,-4-18 2 15,-6-13-15-15,-7-13-16 0,-2-7-4 16,5-13 14-16,5-19 19 16,10-5-1-16,7 2 2 15,5 14-2-15,2 14 3 16,3 7 1-16,-7 6 1 16,-7 22 1-16,-13 5-3 15,-11 3 7-15,-13 2-4 16,-26-4 7-16,-13-4 4 0,-3-8 6 15,4-12-13-15,13-9-4 16,15-1-2 0,19-21-10-16,7-21-28 15,40-9-37-15,15-5-98 0</inkml:trace>
  <inkml:trace contextRef="#ctx0" brushRef="#br0" timeOffset="29793.98">17463 6629 629 0,'-22'20'4'0,"2"9"56"16,6 7-17-16,11 3-11 16,3 2-25-16,23-4-3 15,15-6-2-15,8-10-3 16,-3-18-2-16,-2-3-15 16,-10-26-9-16,-11-13 6 15,-15-6 10-15,-5-4 7 16,-17 7 5-16,-15 7 0 0,-7 13-2 15,2 12 1-15,6 10-4 16,7 0 1-16,13 9-4 16,11 9-8-16,0-4-105 15,11-10-251-15</inkml:trace>
  <inkml:trace contextRef="#ctx0" brushRef="#br0" timeOffset="30178.95">17943 6227 639 0,'-43'33'1'16,"4"16"33"-16,5 9 26 15,11 4-26-15,13-2-17 0,10-3-2 16,1-7-8-16,28-3-4 15,8-5-1-15,6-7 0 16,5-9-7-16,-6-10-17 16,-5-12-38-16,-3-4-20 15,-12-23-51-15,-8-17-107 16</inkml:trace>
  <inkml:trace contextRef="#ctx0" brushRef="#br0" timeOffset="30351.49">18104 6489 617 0,'0'15'0'16,"0"10"22"-16,6 7 37 0,7 7-12 16,3-1-40-16,4 1 4 15,-8-5-3-15,-2-3-6 16,-1-10 1-16,-6-8-4 16,0-9-9-16,-3-4-25 15,0-6-29-15,-3-25-113 16</inkml:trace>
  <inkml:trace contextRef="#ctx0" brushRef="#br0" timeOffset="30499.11">18052 6334 654 0,'0'0'3'16,"0"1"-5"-16,10 3 7 0,15 4 2 15,10 2 1-15,6 4-4 16,0 3-7-1,-4 2-56-15,-13-3-126 16</inkml:trace>
  <inkml:trace contextRef="#ctx0" brushRef="#br0" timeOffset="30799.01">18284 6565 619 0,'0'10'3'15,"0"3"11"-15,0 8 24 16,4 4 0-16,2-5-32 15,2 0-5-15,0-6 2 0,-3-9-5 16,-2-2-10-16,-1-3-9 16,4-7 6-16,6-25 10 15,10-16 7 1,3-11 0-16,3 8-6 0,-2 12 2 16,-4 14 2-16,1 15-1 15,-3 10 4-15,1 8 5 16,-3 19 13-16,-2 10 1 15,-4 4-5-15,-1-1-10 16,-1-3-4-16,-4-7-3 16,3-7 0-16,-1-6-23 15,3-11-47-15,-2-6-129 16</inkml:trace>
  <inkml:trace contextRef="#ctx0" brushRef="#br0" timeOffset="30959.58">18676 6472 699 0,'-2'0'-3'0,"2"0"11"16,6 1 7-16,24 4-8 15,11 1-6-15,7-1 1 16,0-1-2-16,-11-2-49 16,-13-2-42-16,-18 0-139 15</inkml:trace>
  <inkml:trace contextRef="#ctx0" brushRef="#br0" timeOffset="31147.16">18703 6353 650 0,'0'32'-7'16,"0"11"21"-16,13 10 16 16,-1-6 24-16,-5-3-38 15,-4 2-12-15,-3-1 1 16,0-5-7-16,-1-2-5 15,-5-9-44-15,4-8-4 16,2-14-89-16,0-7-280 16</inkml:trace>
  <inkml:trace contextRef="#ctx0" brushRef="#br0" timeOffset="31626.86">19337 6460 660 0,'0'-1'3'15,"0"1"7"-15,0 0 29 16,4 16-14-16,2 16-10 16,4 13 9-16,0 3-20 0,-1 1 0 15,0-6-5-15,-4-10 3 16,-2-15-10-16,-3-9 0 16,0-9-9-16,0-6 10 15,0-27-17-15,0-16-17 16,2-11 27-16,7-2 9 15,3 12 2-15,3 11 1 16,0 17 7-16,2 11 1 16,3 9 8-16,1 2 2 15,1 15 11-15,2 13-10 16,-5 11-3-16,-1 6 1 16,-4 2-12-16,-1-4 1 15,-4-5-3-15,-3-8 0 0,-3-10-28 16,1-8-48-16,-1-12-32 15,3-17-166-15</inkml:trace>
  <inkml:trace contextRef="#ctx0" brushRef="#br0" timeOffset="31859.24">19728 6211 616 0,'8'-2'36'0,"13"2"-40"15,13 0 42-15,9 19 32 16,6 21-41-16,-2 17-7 0,-12 11-8 16,-8 6-7-16,-12-2-5 15,-12-2 2-15,-3-6-2 16,0-9 1-16,-15-12-3 16,3-11 0-16,5-15-24 15,4-11-20-15,3-6-46 16,0-30-164-16</inkml:trace>
  <inkml:trace contextRef="#ctx0" brushRef="#br0" timeOffset="32414.77">20515 6020 521 0,'0'-2'58'16,"-22"2"16"-16,-14 13-13 16,-14 26-38-16,-3 14-14 15,3 9-7-15,15-2 4 16,20-10-4-16,15-9 1 16,0-9-3-16,18-7 0 15,14-11 0-15,5-5-2 16,9-9 0-16,4-3-9 15,-8-15 4-15,-8 1-12 16,-13 7 3-16,-13 7 7 16,-7 3 7-16,-1 0 0 15,0 19 6-15,-7 20 24 16,-11 16 14-16,3 7-16 0,3-3-7 16,8-11 1-1,4-4-11-15,4-7-5 16,15-5 0-16,1-1 0 15,-1-8 1-15,5-6-5 0,3-4 0 16,4-12-8-16,5-1-24 16,1-31-59-16,-9-19-157 15</inkml:trace>
  <inkml:trace contextRef="#ctx0" brushRef="#br0" timeOffset="62291.43">16401 8771 575 0,'0'17'1'16,"0"14"-4"-16,0 10 30 16,0 12 10-16,0 5-7 0,2 2-12 15,1-6-9-15,-2-9 4 16,1-12-16-16,-1-12 16 15,1-10-18-15,-2-8 13 16,0-3-12-16,0-13 11 16,0-21-15-16,0-21-11 15,0-14 20-15,0-2-15 16,0 5 15-16,0 14-11 16,10 11 22-16,3 13-15 15,4 2 9-15,2 9-9 16,7 8 14-16,-2 3-6 15,4 6-8-15,2 0 6 0,-5 0-9 16,-1 10 13-16,-8 6-27 16,-12 1-75-16,-4 7-174 15</inkml:trace>
  <inkml:trace contextRef="#ctx0" brushRef="#br0" timeOffset="62603.59">16659 8967 647 0,'0'5'26'16,"0"-5"-24"-16,0 2 2 16,22 1 13-16,14-3-15 15,15-5 11-15,9-20-18 16,-5-8 16-16,-10-3-32 0,-15-2-24 16,-19 5-19-16,-11 2 1 15,-16 8 30-15,-28 12 4 16,-9 11 30-16,-8 3 10 15,-2 26 51-15,9 14-3 16,11 7-7-16,17 4-17 16,16 2 9-16,10-3-21 15,13-2-15-15,19-8 3 16,14-7-14-16,8-12 13 16,10-13-13-16,-3-11 9 15,-2-3-53-15,-11-24-51 16,-18-14-114-16</inkml:trace>
  <inkml:trace contextRef="#ctx0" brushRef="#br0" timeOffset="62763.16">16990 8854 534 0,'-12'-1'135'0,"12"-2"-127"16,3 3 11-16,34 0-16 16,18-4 33-16,15-3-32 15,3 0 6-15,-3 1-15 16,-12 5 5-16,-16 1-63 15,-26 0-13-15,-16 0-94 16,-26 4-106-16</inkml:trace>
  <inkml:trace contextRef="#ctx0" brushRef="#br0" timeOffset="62963.32">16994 8572 543 0,'0'18'6'0,"0"25"29"0,9 20 54 15,7 15-39-15,1 2-12 16,1 4-21-16,-2-8 4 16,0-5-11-16,0-12-2 15,-2-16 1-15,-5-14-26 16,-3-14-2-16,-3-12-39 16,-1-3-8-16,3-29-36 15,3-24-94-15</inkml:trace>
  <inkml:trace contextRef="#ctx0" brushRef="#br0" timeOffset="63211.65">17271 8875 585 0,'-8'45'5'15,"3"14"71"-15,5 4-18 16,1 0-20-16,22-6-17 16,5-7-32-16,3-17 16 15,4-16-14-15,0-16 20 16,-5-10-17-16,-2-35 7 15,-7-17-10-15,-9-18-4 16,-5-4-1-16,-7 4-20 16,-2 18 7-16,-15 22 8 15,2 21 26-15,2 18-14 16,1 3 2-16,2 25-18 16,7 7-3-16,3-3-62 15,0-6-57-15</inkml:trace>
  <inkml:trace contextRef="#ctx0" brushRef="#br0" timeOffset="63490.52">17579 8889 535 0,'0'-1'35'0,"0"1"32"15,0 1-30-15,0 21-4 16,3 12-21-16,3 10 6 16,1 4-20-16,-3-4 8 15,2-5-8-15,-2-10 8 16,-2-11-13-16,1-11-9 15,-2-7-3-15,4-18-23 16,1-25 39-16,4-18-22 0,-3-7 30 16,4 5-10-16,-1 13 10 15,-1 16-6-15,2 14 15 16,0 10-1-16,5 10-16 16,3 0 3-16,0 1-9 15,2 13 9-15,-5 2-78 16,-4-4-70-16,-4-4-107 15</inkml:trace>
  <inkml:trace contextRef="#ctx0" brushRef="#br0" timeOffset="63790.71">17853 8860 480 0,'2'0'42'0,"-1"7"24"16,2 15-9-16,5 10 1 16,-2 7-42-16,4 0-4 0,-2-3-4 15,-2-8-14-15,-2-10 5 16,-1-10-11-16,-3-8 5 15,2-11-12-15,-2-25 18 16,4-14-2-16,2-7 8 16,3 5-2-16,6 12 0 15,4 12 3-15,8 17-22 16,7 11 22-16,4 3-12 16,-1 22 27-16,-5 7-15 15,-7 4 10-15,-8 3-5 16,-6 0 8-16,-4-4-4 15,-6-6-16-15,2-5 7 0,-1-9-15 16,4-7 19-16,13-8-30 16,2-5-62-16,3-31-142 15</inkml:trace>
  <inkml:trace contextRef="#ctx0" brushRef="#br0" timeOffset="64659.31">18874 8742 326 0,'-14'8'294'16,"8"-8"-285"-16,6 0 23 15,0 0 0-15,23-5-40 16,14-18 16-16,12-9-10 16,0-11 12-16,-3-4-12 15,-10-2 9-15,-11-1-7 0,-14-2 5 16,-11 2 3-16,0-2-18 15,-24 5 10 1,-4 9-13-16,2 10 24 16,-1 16-16-16,5 12 13 0,2 7-3 15,1 33 3-15,5 20 0 16,6 22 4-16,8 15 4 16,0 6-12-16,5 5 21 15,9-6-20-15,0-5 12 16,-2-12-13-16,-2-10 2 15,-2-14-7-15,-4-12 5 16,-2-13-14-16,-2-15-49 16,0-14-40-16,-18-7-113 15</inkml:trace>
  <inkml:trace contextRef="#ctx0" brushRef="#br0" timeOffset="64942.55">18826 8989 637 0,'0'0'-3'0,"0"0"-6"15,31 3 24-15,21-3 10 16,16 0-4-16,10-3-17 16,-2-14 2-16,-4 1-18 15,-17 0-71-15,-12 5-31 16,-22 2-14-16,-12 2 29 16,-9 1 64-16,0 2 128 15,-12 1 59-15,-1 3-20 16,3 0-38-16,2 0-51 15,6 0-8-15,2 14-34 16,0 14 5-16,12 9-4 0,6 6 13 16,0-5-19-16,0-9 9 15,-2-4-9-15,-5-6-35 16,-1-15-42-16,-10-4-163 16</inkml:trace>
  <inkml:trace contextRef="#ctx0" brushRef="#br0" timeOffset="65112.11">19130 8674 693 0,'-5'0'-7'0,"5"0"10"16,29 0-15-16,24 0 11 16,14-9 11-16,3-7-3 0,-7-1-2 15,-17 4-72-15,-18-2-71 16,-17 0-105-16</inkml:trace>
  <inkml:trace contextRef="#ctx0" brushRef="#br0" timeOffset="65432.24">19408 8425 528 0,'-4'-1'28'0,"4"1"39"16,0 29-46-16,15 26-15 16,6 22 52-16,5 13-51 15,1-4 4-15,-3-7-7 16,1-9 1-16,-7-16 5 15,-7-18-25-15,-6-15 6 0,-3-15-21 16,-2-6 20-16,0-25-7 16,6-16 11-16,6-3 2 15,6 6 11 1,2 16-3-16,3 15-9 0,2 7 9 16,-1 7-7-16,-6 23 18 15,-5 11-10-15,-11 5 13 16,-2 0-13-16,-15-6 7 15,-9-8-6-15,-3-7 1 16,4-9 3-16,5-11-21 16,10-5 7-16,8-19-50 15,15-26-24-15,18-8-89 16,4-1-166-16</inkml:trace>
  <inkml:trace contextRef="#ctx0" brushRef="#br0" timeOffset="65663.14">19833 8861 492 0,'0'2'85'15,"0"22"-28"-15,-8 11-1 0,7 13-12 16,1 3-24-16,10-2-11 16,22-5-4-16,5-12 4 15,7-16-23-15,0-16 10 16,-7-13-19-16,-7-29 23 16,-14-13-14-16,-16-10 11 15,0 0 0-15,-28 8 8 16,-13 16 2-16,-5 17-12 0,0 17 6 15,2 7-10-15,8 11 14 16,11 11-13-16,19 5-14 16,6-6-64-16,22-14-200 15</inkml:trace>
  <inkml:trace contextRef="#ctx0" brushRef="#br0" timeOffset="66091.89">20296 8432 632 0,'-57'13'-2'0,"13"19"36"0,9 15 20 16,15 12-8-1,12 9-48-15,8 3 24 16,5 1-24-16,18-3 24 16,9-8-22-16,3-11 7 0,6-8-11 15,-1-13 7-15,-3-10-12 16,-1-9-37-16,-3-10-19 16,-7-18-14-16,-9-18-55 15,-13-13-255-15</inkml:trace>
  <inkml:trace contextRef="#ctx0" brushRef="#br0" timeOffset="66407.85">20433 8717 94 0,'-4'0'508'0,"4"0"-506"0,0 16 35 15,0 20-3 1,11 10 29-16,3 11-48 16,4-4-3-16,0-6 1 15,-2-9-20-15,-4-14 10 0,-7-13-14 16,-5-8 19-16,0-3-17 15,0-26 6-15,-2-22-8 16,-1-22 9-16,3-12 4 16,0 7 2-16,12 17 0 15,7 18-22-15,7 22 25 16,0 13-16-16,3 5 22 16,-4 23-14-16,-6 17 12 0,-2 9-2 15,-7 3 2 1,-5 1 0-16,-4-4-16 15,-1-9 10-15,0-4-15 16,0-6 22-16,6-11-40 0,6-8-50 16,0-11-107-16</inkml:trace>
  <inkml:trace contextRef="#ctx0" brushRef="#br0" timeOffset="66551.89">20855 8792 665 0,'0'-4'28'15,"0"1"-17"-15,7 3 3 16,14 0-24-16,10 8 10 16,6 6-9-16,3 1 16 15,-2 0-65-15,-9-9-98 16</inkml:trace>
  <inkml:trace contextRef="#ctx0" brushRef="#br0" timeOffset="66738.39">21127 8581 696 0,'-5'8'-3'0,"5"24"3"15,0 17 33-15,11 10-14 16,7 5-4-16,1-1-18 16,1-5 9-16,-10-6-9 15,-1-15-10-15,-8-9-37 16,-1-17-34-16,-3-11-65 15</inkml:trace>
  <inkml:trace contextRef="#ctx0" brushRef="#br0" timeOffset="66931.87">21393 8565 574 0,'17'46'4'0,"5"15"78"16,-3 12-48-16,-8 1 10 15,-6 2-31-15,-5-5-8 16,-8-9 1-16,-14-13-17 16,-3-12 22-16,5-13-19 15,10-13 14-15,10-11-54 16,3-18-122-16</inkml:trace>
  <inkml:trace contextRef="#ctx0" brushRef="#br0" timeOffset="67299.89">21708 8724 704 0,'-19'-10'-9'15,"17"6"63"-15,2 2-23 16,3 0-5-16,35-5-25 15,16-3 1-15,19-3 5 16,3 6-17-16,-10 3 9 16,-14 4-45-16,-18 0-19 15,-22 2-40-15,-12 7-84 0</inkml:trace>
  <inkml:trace contextRef="#ctx0" brushRef="#br0" timeOffset="67487.13">21770 8463 124 0,'12'0'354'0,"9"26"-357"16,4 18 79-16,2 19-9 15,-3 11 0-15,0 1-40 16,-5-1 7-16,-2-6-26 16,-1-15 0-16,-5-8-10 15,-1-19 6-15,-7-10-42 0,-3-16-61 16,0-9-120-1</inkml:trace>
  <inkml:trace contextRef="#ctx0" brushRef="#br0" timeOffset="68410.94">22423 8645 569 0,'0'0'14'15,"0"0"17"-15,0 0 24 16,0 0-31-16,0 0-8 15,10 0-28-15,11 0 13 16,10-7 0-16,8-14 6 16,3-8 2-16,-2-9-21 15,-4-2 17-15,-6-5-18 16,-11-2 11-16,-13 1-35 16,-6-2 12-16,-9 4 7 15,-20 10 21-15,0 6 5 16,0 12 1-16,0 7 19 15,2 8-9-15,5 1 8 0,2 0-12 16,5 17 16-16,2 18-29 16,0 18 7-16,2 17 4 15,3 14 11-15,7 11 5 16,1 4-24-16,0 2 14 16,0-8-20-16,14-15 21 15,3-16-24-15,-2-16 10 16,-3-18-9-16,-4-12 7 15,-8-13-11-15,0-3-26 16,-7-17 0-16,-15-24-51 16,-7-13-86-16,-6-3-95 15</inkml:trace>
  <inkml:trace contextRef="#ctx0" brushRef="#br0" timeOffset="68703.16">22278 8778 622 0,'-6'0'28'0,"5"0"-14"16,1 0 37-16,16 0-35 15,26-11-25-15,20-9 11 16,12-5 6-16,3-1-5 16,-6 4-47-16,-9 6-17 15,-12 11-58-15,-19 3 11 16,-17 2-21-16,-14 0 79 16,0 7 152-16,-12 5 57 15,-6 0-49-15,5 2-29 16,2 3-5-16,4-1-52 0,5 5 0 15,2 3-26-15,0 3 22 16,5 0-20 0,8 1 4-16,-1-5-5 15,1-3 6-15,-1-4-6 0,-1-4-36 16,-2-5-20-16,-6-7-69 16,-3-2-93-16</inkml:trace>
  <inkml:trace contextRef="#ctx0" brushRef="#br0" timeOffset="68883.67">22649 8592 648 0,'0'-10'6'0,"12"-4"-9"0,16-1 7 16,14-5-6-1,9 2 6-15,-5 7-11 16,0 4 14-16,-9 5-28 0,-9 2-30 15,-9 0-65-15,-12 0-119 16</inkml:trace>
  <inkml:trace contextRef="#ctx0" brushRef="#br0" timeOffset="69382.92">22947 8510 283 0,'6'3'16'0,"4"4"31"0,-2-1-8 16,1 0 2-16,-3 0-17 15,1-4 6-15,-6 0-24 16,1-1 4 0,-2-1-10-16,0 0 26 0,0 0 23 15,0 0-4-15,0 0 4 16,0 2-30-16,0-2 21 16,0 1-23-16,0 2 16 15,0 8-20-15,0 11 2 16,0 15-8-16,3 14 14 15,0 10-11-15,0 4-15 16,0-1 8-16,0-7-10 16,0-13 16-16,-1-13-17 15,-1-13 16-15,1-12-13 16,-2-6 9-16,0 0-6 16,0-6-8-16,0-17 12 15,0-10-35-15,0-3 29 0,8 5-13 16,9 5 23-16,7 11-12 15,-1 11 8-15,1 4-9 16,-1 0 12-16,-6 18-4 16,-4 7-7-16,-12 7 9 15,-1 4-8-15,-11 0 24 16,-18-1-12-16,-6-9 14 16,-4-7-11-16,4-10 1 0,9-7-5 15,10-2-2 1,15-6 0-16,4-22-48 15,28-14-25-15,9-10-102 16,5-1-395-16</inkml:trace>
  <inkml:trace contextRef="#ctx0" brushRef="#br0" timeOffset="69655.19">23291 8819 476 0,'-34'16'254'0,"1"-1"-250"16,12 9 42-16,9 3 0 15,12 6-25-15,0 0-12 16,24 0-26-16,13-6 20 16,7-11-16-16,5-14 20 15,-2-2-30-15,-10-25 6 16,-8-14-2-16,-17-8 13 16,-12 1 6-16,-8 1-9 0,-29 12 14 15,-11 11-9-15,-2 8 20 16,7 12-15-16,11 2 12 15,15 0-18-15,14 11 2 16,4 6-45-16,34-6-92 16,12-11-453-16</inkml:trace>
  <inkml:trace contextRef="#ctx0" brushRef="#br0" timeOffset="69887.57">23681 8433 694 0,'-24'0'16'0,"6"13"-5"15,4 31 18-15,3 19 8 16,5 13-27-16,6 6 7 16,0-4-18-16,21-10 17 15,12-10-18-15,7-16 7 16,2-14-11-16,-3-13-7 15,-5-15-33-15,-9-5-65 16,-10-34-107-16</inkml:trace>
  <inkml:trace contextRef="#ctx0" brushRef="#br0" timeOffset="70238.63">23815 8557 665 0,'0'22'-20'0,"0"14"43"0,2 14 15 15,11 5 4-15,1-1-33 16,2-3 0-16,-6-11-4 16,-2-13-12-16,-2-12 10 15,-6-11-16-15,0-4 16 16,0-12-7-16,-11-22 6 16,4-16-11-16,5-15 14 15,2-4-6-15,0 12 4 16,8 16 5-16,8 21-24 0,4 13 25 15,3 7-16-15,3 0 29 16,-3 19-20-16,-4 16 16 16,0 11-5-1,-9 5 4-15,-2 0-2 0,-3-9-21 16,-3-10 11-16,-2-8-16 16,0-11 24-16,0-8-19 15,0-4-1-15,0-1-40 16,0-3-27-16,0-22-148 15</inkml:trace>
  <inkml:trace contextRef="#ctx0" brushRef="#br0" timeOffset="70399.2">24165 8665 694 0,'0'0'36'0,"5"0"-56"16,14 0 32-16,15 0-8 0,11 0 11 15,4 0-15-15,-4 0 3 16,-9-1-67-16,-17-12-99 16</inkml:trace>
  <inkml:trace contextRef="#ctx0" brushRef="#br0" timeOffset="70674.48">24459 8406 604 0,'20'-3'43'15,"12"3"-56"-15,2 3 43 16,-1 20-9-16,-8 16 5 16,-11 8-26-16,-14 10 5 0,-2 2 0 15,-26-3 3-15,-8-10 1 16,3-8-23-16,3-13 29 16,14-11 2-16,9-7 21 15,7-7-18-15,11 0-12 16,27 0-17-16,12 0 17 15,7-4 1-15,-2-8-16 16,-10 3-3-16,-11 2-44 16,-12 3 8-16,-13-3-35 15,-9-6-54-15,0-9-82 16</inkml:trace>
  <inkml:trace contextRef="#ctx0" brushRef="#br0" timeOffset="70890.89">24780 8261 579 0,'21'18'-5'16,"9"25"74"-16,3 20 19 15,-3 13-43-15,-7 10-9 16,-8 2-28-16,-9-4 4 16,-4-7-12-16,-2-12 7 15,0-8-1-15,-14-14-4 16,-5-9 5-16,-2-11-33 15,6-9 12-15,5-9-29 16,10-5-4-16,0-33-111 0</inkml:trace>
  <inkml:trace contextRef="#ctx0" brushRef="#br0" timeOffset="71095.21">25187 8298 753 0,'-2'-4'1'16,"2"4"-2"-16,9 3 9 16,12 19-3-16,6 15-16 0,-11 7-46 15,-12 1-148-15</inkml:trace>
  <inkml:trace contextRef="#ctx0" brushRef="#br0" timeOffset="71223.88">25212 8840 752 0,'-21'29'9'0,"9"3"-16"16,11 12 14-16,1-1-5 15,0 1-26-15,0-5-145 16</inkml:trace>
  <inkml:trace contextRef="#ctx0" brushRef="#br0" timeOffset="72570.56">21702 9184 489 0,'-9'0'16'16,"2"0"68"-16,4 0-10 0,1 0-9 15,2 0-29 1,0 0-15-16,0 0-12 16,0 0-8-16,22 0-6 15,26 0-14-15,19-4 26 0,17-7-16 16,0-2 19-16,-6 2-13 15,-8 1 8-15,-19 5-9 16,-13 1 5-16,-17 2-9 16,-12 2-12-16,-9-2 17 15,0 1-3-15,-26-4 24 16,-15 1-18-16,-10-2 3 16,-10 2-6-16,-4 4 6 15,-5 0-2-15,-3 0 1 16,6 5-2-16,7 2-16 15,16 1 26-15,16 1-18 16,12-3 18-16,10 1-12 0,5-5 12 16,1-2-11-16,0 2 4 15,3-1-2-15,19 3-14 16,9 3 13-16,11-2-9 16,7-3 23-16,7-2-16 15,3 0 6-15,4 0-5 16,-4 0 5-16,-1 0-2 15,-7 0 0-15,-11 0 0 16,-9 0-18-16,-7 0 24 16,-10 0-18-16,-7 0 19 15,-4 0-18-15,-3 0 3 16,0 0-19-16,0 0-30 16,0 0-119-16</inkml:trace>
  <inkml:trace contextRef="#ctx0" brushRef="#br0" timeOffset="73734.78">15130 9722 630 0,'-5'-16'18'0,"5"-4"-21"16,9 9 21-16,22-4-2 15,11 2 4-15,6 6-9 0,-1 6-20 16,-6 1 12-16,-10 10-13 15,-12 15 20 1,-16 11-17-16,-3 9 3 16,-27 6 5-16,-13 0 3 0,-7-2-1 15,3-8 11-15,13-12 19 16,10-11-17-16,14-9 17 16,7-6-30-16,0 2 5 15,22 8-19-15,11 9 16 16,5 7-8-16,1 10 11 15,-4 14-3-15,-10 8-13 16,-12 7 12-16,-10 3-12 16,-3-5 33-16,-12-9 0 15,-7-7 4-15,-7-15-8 16,7-13 3-16,4-8-9 16,5-10-1-16,9-4-9 15,1 0-27-15,13-15 3 0,16-28-79 16,3-17-123-16</inkml:trace>
  <inkml:trace contextRef="#ctx0" brushRef="#br0" timeOffset="79303.85">19137 3087 663 0,'-6'-2'11'16,"6"0"14"-16,0 2 23 0,2 0-43 15,25 0 8-15,20-3-19 16,16-7 11-16,5-3-6 15,-5 0 6-15,-14 2-1 16,-13 6-8-16,-15 4-3 16,-8 1-45-16,-13 0-30 15,0 8-59-15,-24 10-84 16</inkml:trace>
  <inkml:trace contextRef="#ctx0" brushRef="#br0" timeOffset="79488.35">19131 3321 590 0,'-13'9'51'16,"11"-9"-54"-16,2 0 12 16,8 0 9-16,26 4-27 15,20-4 17-15,8 0-11 16,4-7 16-16,-8-8-15 16,-15 4 11-16,-15 4-23 15,-13 2-21-15,-15 4-59 16,-8 1-51-16,-28 0-160 15</inkml:trace>
  <inkml:trace contextRef="#ctx0" brushRef="#br0" timeOffset="79736.69">19149 3185 104 0,'-3'-7'379'0,"2"3"-371"15,1 3 45-15,0 1 26 16,0 0-52-16,0 9-10 15,0 36-8-15,0 22 47 16,0 15-10-16,-2 1-44 16,2-10 8-16,0-14-19 15,0-10 25-15,0-13-18 16,0-16 6-16,2-6-6 16,-1-12 3-16,-1 0-21 15,3-2-28-15,9-4-25 16,10-30-108-16,8-21-205 0</inkml:trace>
  <inkml:trace contextRef="#ctx0" brushRef="#br0" timeOffset="79983.03">19650 3025 652 0,'-18'0'-2'15,"3"14"51"-15,-6 24-24 16,-6 20 2-16,5 20-19 16,3 10 14-16,6-2-13 15,12-7 6-15,1-11-8 0,1-12 1 16,18-11-1-16,3-11-19 16,3-9 14-16,-1-3-31 15,1-16-20-15,-1-6-81 16,-9-23-210-16</inkml:trace>
  <inkml:trace contextRef="#ctx0" brushRef="#br0" timeOffset="80299.19">19742 3387 747 0,'-11'0'-16'0,"8"4"48"16,3 10-15-16,0 12 2 15,11 12-23-15,14 6 8 16,9 0-7-16,-1-12 2 16,3-9-15-16,-3-9-15 15,-8-10 0-15,-3-4-7 16,-2-21 32-16,-5-20 2 16,-8-11 13-16,-7-8-14 15,0 8 12-15,-25 7 0 16,-5 12 6-16,-3 12 26 15,-1 10-29-15,3 8-4 16,4 3-17-16,7 0 22 16,9 0-30-16,9 4-43 0,2 6-82 15,0-9-198-15</inkml:trace>
  <inkml:trace contextRef="#ctx0" brushRef="#br0" timeOffset="80539.21">20061 3032 607 0,'10'0'22'15,"13"0"-27"-15,15 16 13 16,7 19 37-16,4 14-4 16,-7 18-20-16,-14 9-8 0,-14 4-13 15,-14-1 10-15,0-7-9 16,-28-7 11-16,-3-8-10 15,-3-11 10-15,10-12-14 16,9-8 11-16,14-11-20 16,1-13-78-16,28-7-164 15</inkml:trace>
  <inkml:trace contextRef="#ctx0" brushRef="#br0" timeOffset="81283.46">19249 4216 646 0,'-6'-5'5'15,"6"0"0"-15,0 4 38 16,15-5-43-16,26-6-1 0,15-2-3 15,8-7 12-15,-10 6-11 16,-10 5-31-16,-16 10-81 16,-19 0-100-16</inkml:trace>
  <inkml:trace contextRef="#ctx0" brushRef="#br0" timeOffset="81448.02">19219 4382 594 0,'0'0'-14'16,"6"0"6"-16,30-3-22 16,18-13 50-16,11-5-10 15,1-1-4-15,-11 4 0 0,-16 9-49 16,-22 9-89-16,-17 0-214 16</inkml:trace>
  <inkml:trace contextRef="#ctx0" brushRef="#br0" timeOffset="81671.44">19164 4274 597 0,'0'0'21'16,"0"0"-37"-16,0 0 13 16,13 11 13-16,6 28 28 15,1 19 19-15,-2 16-35 0,-6 4 5 16,-1-3-27-16,-1-8 13 15,0-13-18-15,1-9 11 16,0-15-9-16,3-10-28 16,7-20-38-16,4-13-108 15,6-42-282-15</inkml:trace>
  <inkml:trace contextRef="#ctx0" brushRef="#br0" timeOffset="81875.88">19685 4093 713 0,'-49'28'-5'16,"2"17"12"-16,9 13 42 0,13 6-10 15,11 4-17-15,14 1-2 16,3-5-21-16,29-6 7 16,11-11-16-1,11-10 22-15,-2-7-18 0,-5-9-17 16,-5-10-41-16,-12-11-35 15,-14-16-121-15</inkml:trace>
  <inkml:trace contextRef="#ctx0" brushRef="#br0" timeOffset="82039.44">19800 4402 735 0,'0'0'15'15,"0"0"-17"-15,9 0-10 16,15 0 24-16,15 0-22 15,11 0 18 1,1 0-11-16,-5-2-32 0,-7 0-55 16,-12-5-63-16,-11-7-237 15</inkml:trace>
  <inkml:trace contextRef="#ctx0" brushRef="#br0" timeOffset="82219.96">20141 4119 580 0,'0'0'28'0,"0"0"-4"16,0 0 11-16,5 15-25 0,5 15-3 16,8 13 42-1,1 9-34-15,-2-5-8 16,0 2-3-16,-1-6-2 16,-3-7-16-16,-4-10-17 0,-5-9-75 15,-4-17-139-15</inkml:trace>
  <inkml:trace contextRef="#ctx0" brushRef="#br0" timeOffset="82436.05">20451 4012 612 0,'18'5'2'16,"6"15"11"-16,6 10 34 0,1 9 11 15,-3 8-41-15,-6 5 13 16,-6-4-25-1,-6 1 12-15,-10-5-17 0,0-4 6 16,0-5-4-16,-10-6 3 16,-1-10 1-16,3-8-27 15,8-7-6-15,0-4-52 16,19-32-94-16</inkml:trace>
  <inkml:trace contextRef="#ctx0" brushRef="#br0" timeOffset="82683.28">21082 3993 742 0,'0'0'14'0,"9"-4"-34"15,16-3 14-15,17-2 6 16,15-4 14-16,4 3-25 16,-6 3 22-16,-13 7-27 15,-17 0-44-15,-19 12-70 0,-12 8-200 16</inkml:trace>
  <inkml:trace contextRef="#ctx0" brushRef="#br0" timeOffset="82843.85">21067 4221 644 0,'0'0'79'0,"0"0"-87"16,17 0-16-16,21-7 24 15,21-7-5-15,5-2 15 16,-2 3-15-16,-10 6 11 16,-18 5-74-16,-23 2-75 15,-11 0-118-15</inkml:trace>
  <inkml:trace contextRef="#ctx0" brushRef="#br0" timeOffset="83035.49">20999 4089 627 0,'0'0'26'16,"0"0"-33"-16,0 10-9 16,13 22 50-16,5 14 16 15,3 9-15-15,-3 2-25 16,3-1 9-16,-3-5-13 15,3-6-2-15,-2-6 4 16,2-7-43-16,7-15-35 16,-1-17-101-16,1-23-223 15</inkml:trace>
  <inkml:trace contextRef="#ctx0" brushRef="#br0" timeOffset="83238.95">21557 3898 737 0,'-40'37'18'0,"3"8"-6"0,13 10 19 15,14 3 24-15,10 2-54 16,19 0 18-16,17-2-22 16,8-9 7-16,4-9-8 15,-3-9-8-15,-2-17-43 16,-7-14-62-16,-12-24-99 15</inkml:trace>
  <inkml:trace contextRef="#ctx0" brushRef="#br0" timeOffset="83387.55">21930 3992 639 0,'17'0'23'0,"8"0"-33"0,7 1 21 16,4 4-9-16,0-1 4 15,-2 0-7-15,-7-4-108 16,-14 0-92-16</inkml:trace>
  <inkml:trace contextRef="#ctx0" brushRef="#br0" timeOffset="83615.94">22301 3789 410 0,'7'0'103'15,"3"0"-108"-15,-4 15 49 16,-1 15-12-16,-5 14-19 0,0 8-2 16,0 5-17-16,0-5 10 15,0-7-12-15,11-11 16 16,12-9-16-16,4-11 14 16,6-10 3-16,1-4 12 15,2-18-5-15,-2-9-8 16,-6-8-1-16,-10-5-146 15</inkml:trace>
  <inkml:trace contextRef="#ctx0" brushRef="#br0" timeOffset="83839.34">22678 3822 555 0,'1'-3'17'0,"-1"3"-1"16,6 0 45-16,1 9-24 15,1 29-24-15,-1 20 47 16,-4 13-53-16,-3 5 16 16,0-2-24-16,0-8 15 15,-10-7-16-15,-7-8 7 16,-4-5-5-16,1-13 2 0,0-8-6 16,1-8-45-16,-5-17-100 15</inkml:trace>
  <inkml:trace contextRef="#ctx0" brushRef="#br0" timeOffset="84363.23">20778 4307 651 0,'-4'0'73'0,"0"0"-49"16,4 0 5-16,0 0 4 15,14-1-35-15,21-9 11 16,10-4-11-16,8 2 7 16,-5 3-9-16,-11 1-4 15,-10 7-32-15,-14 1-42 16,-13 0-54-16,-7 0-115 15</inkml:trace>
  <inkml:trace contextRef="#ctx0" brushRef="#br0" timeOffset="84558.72">20816 4135 585 0,'0'0'0'16,"0"4"4"-16,9 23 9 15,10 13 65-15,-2 11-42 16,0 5-6-16,0-1-14 15,-2-7-3-15,-3-12-5 16,-2-7-24-16,-6-12 22 16,-2-6-14-16,-2-6-8 15,0-2-52-15,-6-3-61 16,-13-1-334-16</inkml:trace>
  <inkml:trace contextRef="#ctx0" brushRef="#br0" timeOffset="85263.18">19586 4987 495 0,'0'-5'-9'0,"-2"-2"-36"0,-11 3 57 16,-1 3 27-16,4 1 5 15,0 0-19-15,7 0-11 16,1 0 19-16,2 0-27 16,0 0 9-16,15 0-22 15,17 0 17-15,19 0 1 16,21-12 2-16,18-7-6 16,13-3-6-16,16-1-3 0,19 0-11 15,17-1 25-15,17-2-22 16,10-1 21-16,-4-3-19 15,6-2 16-15,2 0-10 16,0-5 8-16,0 1 1 16,-6 4-20-16,-14 4 16 15,-17 9-16-15,-18 6 27 16,-21 5-20-16,-19 4 13 16,-18 1-10-16,-15 2 9 15,-13-4-4-15,-7 1-2 16,-5-3 0-16,-5-2-1 15,-4-4 30-15,-1 1-25 16,-10 0 21-16,-3 4-17 0,-5 3 10 16,-4 3-11-1,-1 2 15-15,0 0 3 16,0 0-32-16,0 0 11 16,0 0-19-16,0 0 32 0,0 0-23 15,0 0 14-15,0 0-13 16,0 0 9-16,0 0-16 15,0 5-57-15,-4-2-66 16,-21-3-456-16</inkml:trace>
  <inkml:trace contextRef="#ctx0" brushRef="#br0" timeOffset="87883.63">16315 7871 541 0,'0'-11'37'16,"-6"3"12"-16,2 8 34 15,1 0-37-15,1 0 4 16,2 0-36-16,0 0 2 16,0 0-16-16,0 4 2 0,-1 25 2 15,-2 10-8-15,1 3 12 16,2-2-18-16,0-12 23 16,0-6-21-1,0-6 17-15,0-11-17 0,0-1-7 16,-1-4-13-16,-1 0-5 15,-4-16-39-15,-4-22-133 16</inkml:trace>
  <inkml:trace contextRef="#ctx0" brushRef="#br0" timeOffset="88030.24">16135 7653 657 0,'-9'0'-3'15,"3"0"15"-15,6-1 7 16,0 1-1-1,10 0-28-15,15 0 4 16,14 0 4-16,3-5-33 0,-3 1-102 16,-9 3-224-16</inkml:trace>
  <inkml:trace contextRef="#ctx0" brushRef="#br0" timeOffset="88426.18">16457 7916 614 0,'-8'1'25'0,"5"-1"-21"0,3 0 36 16,8-1-32-1,23-17-15-15,18-10 20 16,4-8-29-16,1-1 20 16,-6 4-17-16,-12 1-8 0,-10 4-34 15,-12-5-30-15,-13 0-13 16,-1-3-48-16,-18-2-25 15,-14 2 138-15,-6 3 115 16,0 8 85-16,4 8-45 16,8 7-16-16,7 8-3 15,1 2-60-15,7 11-3 16,0 25-25-16,5 16-7 16,3 16 11-16,3 10-24 15,0 0 24-15,7 0-17 16,9-4 21-16,4-10-23 15,-4-9 8-15,3-9-10 0,-3-14 9 16,-6-9-6-16,-9-9-34 16,-1-10-11-16,-16-4-36 15,-15 0-68-15,-5-3-355 16</inkml:trace>
  <inkml:trace contextRef="#ctx0" brushRef="#br0" timeOffset="88602.45">16373 8083 627 0,'-7'0'29'15,"7"-3"-29"-15,0 2 29 16,25-4-24-16,19-7 1 16,18-8 17-16,5-2-7 15,-2 3-7-15,-11 6-17 16,-14 10 8-16,-13 3-18 0,-15 0-3 16,-8 0-18-16,-4 3-15 15,0 4-15-15,-13-7-78 16</inkml:trace>
  <inkml:trace contextRef="#ctx0" brushRef="#br0" timeOffset="88923.8">16978 7288 584 0,'-11'-2'33'0,"1"2"20"16,-3 2-1-16,-6 32-17 15,-4 25-42-15,-3 21 21 16,6 15-7-16,11 1 16 16,9-5-7-16,0-6 5 15,6-10-2-15,13-8-17 16,3-10 4-16,1-8-12 15,4-10 18-15,-2-10-18 16,3-8 13-16,3-9-20 16,4-6-21-16,8-6-25 15,0-25-40-15,-4-22-222 0</inkml:trace>
  <inkml:trace contextRef="#ctx0" brushRef="#br0" timeOffset="89567.31">17149 7675 521 0,'-9'-4'19'16,"9"4"36"-16,0 0 5 16,0 0-30-16,1 3-19 0,15 15-5 15,0 10 4-15,-1 6 4 16,-6 5-19-16,-2 2 19 16,-4-4-17-1,-3-7 10-15,0-12-9 0,0-7 7 16,0-10-5-16,0-1 4 15,0-7 0-15,-3-24-34 16,3-13 20-16,0-13-5 16,6-7 26-16,16 3-16 15,2 9 10-15,3 15-8 16,3 12 8-16,-3 12 3 16,1 11-14-16,0 2 14 0,-1 18-14 15,-2 16 25-15,-5 11 0 16,-6 6-3-16,-3 3-7 15,-5-2 6 1,-4-8 0-16,-2-3-3 0,0-14-3 16,0-10-25-16,0-7 23 15,0-10-19-15,0 0-3 16,3-12-72-16,7-26-64 16</inkml:trace>
  <inkml:trace contextRef="#ctx0" brushRef="#br0" timeOffset="89794.7">17663 7632 453 0,'-7'0'248'0,"5"0"-223"0,2 0-2 15,18 0-8-15,16-4-15 16,11-4 10-16,1-1-1 15,-1 1-17-15,-11 6 9 16,-7 2-20-16,-11 0-17 16,-15 1-33-16,-1 17-22 15,-23 0-70-15</inkml:trace>
  <inkml:trace contextRef="#ctx0" brushRef="#br0" timeOffset="89959.26">17676 7802 697 0,'0'0'6'16,"0"0"18"-16,3 0-15 16,26 0-1-16,8-5-14 15,13-3 21-15,4 1-17 16,-6 2 4-16,-4 2-88 16,-17 1-77-16,-12-5-312 15</inkml:trace>
  <inkml:trace contextRef="#ctx0" brushRef="#br0" timeOffset="90167.7">18095 7552 742 0,'-6'0'17'0,"6"0"-9"15,9 0-7-15,22-1 3 16,12-3 4-16,6 0 0 15,-7 2-1-15,-12 2-27 16,-9 0 8-16,-12 13-55 16,-9 14-14-16,-2 3-47 15,-23 5-147-15</inkml:trace>
  <inkml:trace contextRef="#ctx0" brushRef="#br0" timeOffset="90379.47">18096 7745 662 0,'-7'0'14'15,"7"0"65"-15,0 0-45 16,24 0-27-16,23-9-2 16,14-6-19-16,6-2 26 15,-7 5-23-15,-14 3 22 16,-13 7-15-16,-14 2 2 16,-10 0-12-16,-6 0 5 15,-3 0 4-15,0 7-14 16,0 0 0-16,-4 0-40 15,4-5-30-15,0-4-269 16</inkml:trace>
  <inkml:trace contextRef="#ctx0" brushRef="#br0" timeOffset="90979.73">18750 7514 400 0,'-25'-12'57'0,"4"0"-9"16,3 7 49-16,2 1-6 15,1 4-53-15,-2 0 11 16,-2 9-24-16,-3 26-14 16,-1 12-9-16,7 13 6 0,10 3 2 15,6-6-15-15,12-3 8 16,19-8-12-16,12-10 19 16,11-11-17-1,7-13 7-15,5-12-23 0,-5-12 6 16,-9-27-1-16,-14-16 5 15,-14-11-1-15,-19-5-15 16,-5 2 34-16,-18 9-13 16,-22 13 29-16,-12 15 13 15,-9 15 7-15,0 14-20 16,5 3 1-16,10 7-9 16,16 14-20-16,15 1 5 0,15 2-36 15,25-3-42-15,17-18-100 16</inkml:trace>
  <inkml:trace contextRef="#ctx0" brushRef="#br0" timeOffset="94714.53">19361 7183 492 0,'-9'3'1'15,"6"-3"71"-15,3 0-18 16,0 0-18-16,0 0-28 16,0 0 4-16,0 0-3 15,0 0 2-15,0 0 2 16,0 0-23-16,0 0 27 15,0 0-19-15,0 0 28 16,0 0-17-16,-2 0 12 16,2 3-16-16,0-2 8 15,-3 6-2-15,2 22-20 16,-2 17 14-16,1 18-7 0,1 14 18 16,1 1-20-16,0 9 11 15,0 2-9-15,0-4 10 16,0-5-6-16,3-16 2 15,0-16 6-15,-2-13-26 16,1-16 24-16,-2-11-17 16,0-2 26-16,0-7-18 15,0 0 9-15,0 0-9 16,0 0 9-16,0 0-6 16,7 0-63-16,4-15-105 15,-8-14-456-15</inkml:trace>
  <inkml:trace contextRef="#ctx0" brushRef="#br0" timeOffset="96162.47">19641 7517 479 0,'0'-3'43'0,"0"0"12"0,0 1 29 15,0 2-38 1,0 0-10-16,0 0-31 15,0 0 6-15,0 6-13 0,0 22 4 16,0 15 4-16,3 13-4 16,3 3 2-16,1-3-13 15,-1-7 20-15,0-10-13 16,-2-14 7-16,-2-15-8 16,-2-8 6-16,0-2 0 15,0 0 0-15,0-21-3 16,0-18-26-16,4-14 18 15,13-17-6-15,5-2 23 16,3 8-15-16,1 14 13 16,-4 18-12-16,-5 18 10 15,-1 8 0-15,-1 6-17 16,3 0 18-16,0 20-11 0,1 14 26 16,0 10-13-16,-2 10 4 15,-4-3-10-15,-6-7 6 16,-1-5-4-16,-3-9 1 15,2-8 2-15,-4-5-25 16,1-9 14-16,5-4-58 16,-1-4-41-16,2-17-170 15</inkml:trace>
  <inkml:trace contextRef="#ctx0" brushRef="#br0" timeOffset="96354.96">20165 7524 704 0,'-10'0'23'0,"10"0"-13"16,0 0-14-16,16 0 17 15,20 0-23-15,10 0 22 16,5 0-15-16,-7 0 7 16,-8-2-5-16,-11 2-5 15,-19 0-70-15,-6 10-94 16,-31 11-236-16</inkml:trace>
  <inkml:trace contextRef="#ctx0" brushRef="#br0" timeOffset="96515.54">20143 7739 640 0,'0'0'51'0,"0"0"-61"16,6 0 32-16,26 0-13 15,17-1 18-15,11-9-22 16,6 1 0-16,-4-2 2 15,-8 2-57-15,-16-1-85 16,-17-5-246-16</inkml:trace>
  <inkml:trace contextRef="#ctx0" brushRef="#br0" timeOffset="96708.01">20579 7497 36 0,'0'0'660'15,"0"-4"-667"-15,15 0 7 16,16-2 11 0,15-2 3-16,5 1-1 0,-3 3-22 15,-5 3 21-15,-14 1-14 16,-5 0 5-16,-15 5-41 16,-9 16-51-16,-9 7-70 15</inkml:trace>
  <inkml:trace contextRef="#ctx0" brushRef="#br0" timeOffset="96895.53">20637 7681 677 0,'-1'0'34'0,"1"0"-39"16,7-7-7-16,27-4 27 16,14-1-6-1,5 0 0-15,-5 5-12 0,-6 6 7 16,-10 1-2-16,-13 0-8 15,-6 0-25-15,-10 7-49 16,-3 4-31-16,0-4-81 16</inkml:trace>
  <inkml:trace contextRef="#ctx0" brushRef="#br0" timeOffset="97675.09">19518 7193 385 0,'-4'-7'64'15,"2"6"-38"-15,2 1 17 16,0 0-17-16,0 0 0 15,0 0-13-15,-1 0 27 0,1 0-13 16,0 1 0 0,-3 28-15-16,3 21 15 15,-1 23 11-15,-2 25-35 16,0 15 7-16,1 8-13 0,2-1 19 16,0-8-16-16,0-16 9 15,0-20-4-15,0-21 2 16,0-15-2-16,0-17 1 15,0-11 1-15,0-7-22 16,0-5 28-16,0 0-21 16,0 0 14-16,0-20-58 15,3-19-47-15,6-14-253 16</inkml:trace>
  <inkml:trace contextRef="#ctx0" brushRef="#br0" timeOffset="98515.84">21298 7116 564 0,'-16'-5'8'15,"13"2"82"-15,1 3-40 16,2 0-6-16,0 6-45 16,0 37 8-16,0 26 1 15,0 20 31-15,0 11-30 16,0-7 4-16,3-10 0 16,2-11-18-16,-1-15 10 0,0-19-12 15,-3-15 19-15,-1-14-14 16,0-6 7-16,3-3-17 15,1 0-26 1,10-23-35-16,0-23-78 0</inkml:trace>
  <inkml:trace contextRef="#ctx0" brushRef="#br0" timeOffset="98915.07">21577 6888 742 0,'-2'0'0'0,"2"0"-8"16,0 0-9-16,20 21 29 16,10 14-10-16,5 15 14 15,1 18-14-15,-6 20 5 16,-9 19 4-16,-14 15 3 0,-7 8 5 16,-3 0-29-1,-17-15 28-15,0-16-19 16,-4-24 15-16,6-19-15 15,0-16 12-15,9-17-10 0,5-11 4 16,4-11 0-16,0-1-64 16,15-18-100-16,8-25-300 15</inkml:trace>
  <inkml:trace contextRef="#ctx0" brushRef="#br0" timeOffset="99763.1">22460 7335 500 0,'-7'-4'43'0,"-1"1"26"16,8 3 3-16,0 0-10 15,0 3-44-15,0 29-11 16,0 11 10-16,0 18 17 16,0 4-22-16,0-6-26 15,3-3 23-15,0-14-17 0,-1-14 18 16,-1-16-19-16,-1-8 1 15,0-4-7-15,0-20 10 16,0-28 10-16,0-21-24 16,0-18 20-16,6 11-12 15,12 11 22-15,2 18-14 16,2 19 8-16,3 10-6 16,0 7 6-16,2 6 2 15,-2 5-6-15,5 0 2 16,-3 8-21-16,1 8 27 15,2 5-34-15,-9 7-63 16,-12-4-161-16</inkml:trace>
  <inkml:trace contextRef="#ctx0" brushRef="#br0" timeOffset="100115.16">22731 7614 736 0,'-4'0'23'0,"4"0"-20"15,0 0 5-15,25 0-22 16,24-13 18-16,15-9-11 16,6-4 18-16,-14 1-15 15,-17 4-8-15,-21 2-30 16,-15 1 16-16,-3-5 23 16,-24 1-7-16,-10-1 7 0,-9 7-10 15,-2 11 23-15,4 5-6 16,2 0 21-1,8 12-1-15,8 9-1 0,8 4-5 16,8 10-7-16,5 0 1 16,2 5-17-16,8 0 25 15,15-5-23-15,9-1 18 16,2-4-16-16,3-4 13 16,-2-5-12-16,1-7 4 15,-1-9-2-15,1-5-55 16,-2-8-31-16,-13-24-118 15</inkml:trace>
  <inkml:trace contextRef="#ctx0" brushRef="#br0" timeOffset="100270.75">23126 7485 577 0,'7'1'160'0,"12"-1"-169"0,17 0 3 15,16 0 26-15,14-3-9 16,2-3-5-16,-4-1 1 15,-12 2-19-15,-20 4-47 16,-19 1-60-16,-13 0-57 16</inkml:trace>
  <inkml:trace contextRef="#ctx0" brushRef="#br0" timeOffset="100484.17">23117 7200 574 0,'0'0'37'0,"0"0"-51"16,10 17 32-16,9 23 40 16,1 17 8-16,-2 14-38 15,-5 3 13-15,0 0-24 16,-7-6-7-16,2-9-10 16,3-11 4-16,5-9-10 15,7-11-55-15,3-14-49 16,-2-14-169-16</inkml:trace>
  <inkml:trace contextRef="#ctx0" brushRef="#br0" timeOffset="100835.05">23555 7385 580 0,'0'-3'14'0,"0"3"19"16,0 7 9-16,16 18-16 15,6 15 40-15,2 14-46 16,-2 7 7-16,-1 2-9 16,0-3-25-16,-2-10 13 15,-4-14-17-15,-5-15 22 16,-3-14-14-16,-4-7 6 0,3 0-6 15,6-37 9-15,4-18 2 16,4-12-6-16,-3 1-6 16,-8 18-30-16,-7 17 24 15,-2 11-7-15,0 13 28 16,0 6-23-16,-8 1-17 16,-1 0-72-16,-1 4-188 15</inkml:trace>
  <inkml:trace contextRef="#ctx0" brushRef="#br0" timeOffset="101147.06">23936 7377 726 0,'-2'-2'-2'16,"2"2"45"-16,3 27-27 15,12 11 26-15,3 11-16 16,-3 2-18-16,-3-2-1 15,-2-3-17-15,-5-9 12 16,-4-8-14-16,1-11 14 16,-2-13-24-16,0-5 9 15,0 0 3-15,0-28-10 16,1-19-3-16,7-16 2 16,-1 2 11-16,0 7-10 15,-2 18 31-15,-4 16-7 0,1 9 23 16,7 6-22-16,7 3 0 15,5 2-10-15,9 0-13 16,-8 14-104-16,-5 0-361 16</inkml:trace>
  <inkml:trace contextRef="#ctx0" brushRef="#br0" timeOffset="101507.1">24211 7411 675 0,'-6'0'35'0,"5"0"-4"15,1 14-13-15,0 20 7 16,7 16 2-16,10 5-13 16,-2 1-13-16,-1-11 4 0,-3-7 1 15,-3-14-17-15,-4-13 8 16,-4-10-28-16,0-1 32 16,0-19-16-16,0-22 10 15,2-16-9-15,11-11 14 16,-1 4 0-16,1 14 0 15,2 17 1-15,-2 16-16 16,4 15 23-16,5 2-15 16,0 15 21-16,-2 25-9 15,-2 13 13-15,-8 10 1 16,-2 5 5-16,-7-6-5 16,-1-8-22-16,0-11 17 0,0-10-19 15,0-17 18-15,0-9-15 16,3-7 6-1,4 0-31-15,9-8-51 16,4-27-112-16</inkml:trace>
  <inkml:trace contextRef="#ctx0" brushRef="#br0" timeOffset="102215.2">24995 7271 376 0,'-15'-12'248'16,"7"6"-232"-16,7 6 48 16,1 0-14-16,0 26-45 15,0 20 9-15,9 14 19 16,0 11-9-16,1-5-22 16,-2-6 7-16,-2-6-4 15,-2-15-4-15,-1-12 5 16,-3-16-26-16,0-10 31 15,0-1-18-15,0-8 21 16,-1-20-19-16,-5-18 1 16,3-15-2-16,3-9 6 15,0-4 3-15,16 10-16 16,1 14 13-16,0 15-11 0,3 16 22 16,2 10-19-16,2 9 12 15,6 0-10-15,1 22 9 16,-1 19 0-16,-1 16 0 15,-3 16 8-15,-11 8-18 16,-5-3 27-16,-6-10-24 16,-2-13 21-16,-2-11-16 15,0-17 8-15,0-10-11 16,0-13 6-16,0-4 0 16,9 0-49-16,9-8-44 15,4-26-72-15</inkml:trace>
  <inkml:trace contextRef="#ctx0" brushRef="#br0" timeOffset="102584.1">25547 7141 721 0,'-7'-6'30'0,"4"-1"0"16,3 7-7-16,0 0-7 15,12 0-18-15,6 13 0 16,5 7 5-16,-2 8-21 16,-10 7-61-16,-11-1-120 15</inkml:trace>
  <inkml:trace contextRef="#ctx0" brushRef="#br0" timeOffset="102740.19">25628 7627 763 0,'-3'11'1'16,"-8"8"11"-16,0 10 29 16,0 7-3-16,0 6-30 15,-3 3-6-15,2 5-27 16,-9-10-108-16,-15-15-492 15</inkml:trace>
  <inkml:trace contextRef="#ctx0" brushRef="#br0" timeOffset="107619.03">25796 6076 594 0,'3'-6'11'16,"-2"6"-7"-16,11-2-1 16,20-3 16-16,20-3-6 15,18 2 17-15,7 3-22 16,-4 3 7-16,-12 3-11 16,-10 15-3-16,-15 5-5 15,-13 4-3-15,-11-1 12 16,-12 6-15-16,-9 2 20 0,-20-1-8 15,-6-2 10-15,0-5-6 16,11-8 24-16,6-7 0 16,9-5-8-16,7-4-7 15,1-2-19-15,1 2 11 16,0 9-14-16,0 11 7 16,6 10-3-16,3 8-7 15,-1 0-13-15,-8-1 9 16,0 4-1-16,-3 5 1 15,-14 3 17-15,-1 5-7 16,2 8 11-16,-4 8-4 16,8 17 11-16,5 27-5 15,7 23 1-15,0 22 6 0,9 13-12 16,8 2 5-16,3-6-13 16,2-9 16-16,-5-6-9 15,-4-6 3 1,-5 0-7-16,-7-5 5 0,-1 0-3 15,0-2 5-15,-19-7-5 16,-6-10 1-16,-1-13 19 16,1-19-21-16,4-21 17 15,5-19-13-15,4-18 9 16,3-16-10-16,4-10 3 16,5-8 0-16,0-1-18 15,0 0 12-15,0 0-27 0,0-10-25 16,8-22-95-16,-8-13-191 15</inkml:trace>
  <inkml:trace contextRef="#ctx0" brushRef="#br0" timeOffset="118150.47">19542 5502 556 0,'11'-5'20'0,"-11"5"-10"16,0 0 37-16,0 0-8 15,0 0-1-15,0 0-27 16,0 0 4-16,0 0-19 16,0 0 16-16,-11 19-24 0,-13 22 19 15,-10 11-4-15,0 9 2 16,-5-9 2-16,7-12-19 15,3-5 13 1,7-10-9-16,6-9 20 0,8-9-13 16,6-4 9-16,2-3-11 15,0 0 6-15,30 0-5 16,15-3-5-16,15-12 11 16,10-6-7-16,-2 0 11 15,-4 3-14-15,-7 2 13 16,-11 4-13-16,-10 5-8 15,-14 6-22-15,-11 1-19 16,-11 0-60-16,0-2-11 0,-20-4-99 16</inkml:trace>
  <inkml:trace contextRef="#ctx0" brushRef="#br0" timeOffset="118363.9">19632 5543 540 0,'0'0'19'0,"0"0"-12"16,0 0 43-16,0 19-15 16,0 14-17-16,0 10 24 15,-2 10-37-15,-2-2-1 16,-1-3-13-16,2-4 18 0,0-5-13 16,3-8-15-1,0-9-21-15,0-10-21 16,11-12-58-16,2-10-56 15</inkml:trace>
  <inkml:trace contextRef="#ctx0" brushRef="#br0" timeOffset="118674.07">19860 5510 614 0,'-17'5'9'0,"-2"15"14"16,0 10 18-16,5 7-12 15,5 5-11-15,9-2-8 0,2-4-8 16,23-6-3 0,8-7-8-16,7-8 9 15,3-15-21-15,-6 0 6 16,-2-25-10-16,-10-11 19 0,-14-6 4 16,-11-1 7-16,0 6 3 15,-23 6-5-15,-14 9 30 16,-6 9-2-16,-4 12-1 15,4 1-10-15,15 0-5 16,11 0-12-16,11 0 0 16,6 5-3-16,13 7-53 15,15-2-39-15,12-9-94 16</inkml:trace>
  <inkml:trace contextRef="#ctx0" brushRef="#br0" timeOffset="137039.81">8298 5967 298 0,'-18'-2'52'0,"9"1"-52"16,2-1 39-16,1 2 3 0,6-1 1 15,0 1-18-15,0 0 5 16,-3 0 7-16,3 0 5 16,-2 0-3-16,-1 0-7 15,-3 0-3-15,-4 0-19 16,1 0-6-16,-2 4 2 16,-3 4-3-16,2 4-1 15,-3 0 1-15,1-2-3 16,4 1 2-16,-3 2 5 15,1 0-6-15,-3 1 4 16,0 3-1-16,2-2-2 16,-1 8 3-16,-2 4-3 0,1 10 0 15,-1 3-2-15,2 6 2 16,5-2 0-16,2 2 0 16,4-3-2-16,3-3 3 15,0 1-2-15,7-3 2 16,11 1-2-16,3 2 1 15,4 0 0-15,2 4 1 16,2-1-1-16,2-1-2 16,7 5 3-16,3 1-3 15,2-1 2-15,-2 2 0 16,4-4-4-16,1-4 1 16,4 1 1-16,3-1 0 15,2-2-4-15,2-2 5 0,-5-5-2 16,6-3 4-16,-6-10-5 15,6-8 2-15,0-6-2 16,3-6 3-16,2-1-3 16,2-16 0-16,4-6 1 15,-2-4-3-15,4-3 3 16,-4-5-2-16,2-4 0 16,-5-1-3-16,-7-2 3 15,-7-4 4-15,-7-1-2 16,-1-4 1-16,-7 0-1 15,-9-2 2-15,-3 0-4 16,-11-1-1-16,-2-2-4 0,-7-1 6 16,-3-3-1-16,0-2 3 15,-2-3-2-15,-12 2-3 16,-8 4 5 0,-3 3-2-16,-11 7 4 0,-7 4-2 15,-3 1 6-15,-12 4-5 16,-3 2 4-16,-5 4 0 15,-2 2 0-15,-2 2 1 16,-2 4 4-16,1 2-6 16,-8 8-3-16,-1 4 4 15,-4 3-5-15,7 6 4 16,-1 3-4-16,4 0 5 16,2 17 0-16,-5 8 1 0,1 7 0 15,-3 6-1-15,12 0 0 16,11 1-1-1,17-5-2-15,15-7-2 16,12 2-1-16,10 5-17 0,2 5-60 16,7-3-63-16,7-12-371 15</inkml:trace>
  <inkml:trace contextRef="#ctx0" brushRef="#br0" timeOffset="138618.99">8408 6611 399 0,'-7'4'53'0,"5"-2"-14"15,1-2 25-15,1 0-12 16,0 0-27-16,0 0-5 16,0 0 4-16,0 0-1 15,0 0-13-15,0 0-5 16,0 0-5-16,0 0-5 15,6 0-6-15,10 0 6 16,5-2 5-16,0-7 0 0,-2-7 4 16,4-4-3-16,-4-4 4 15,-4-4-2-15,-9-1-1 16,-6 0-1-16,0-2 0 16,0-1 1-16,-17 5-2 15,-3 0 1-15,-4 5 2 16,3 4 1-16,-3 7 2 15,8 4 4-15,1 3 4 16,9 4 9-16,3 0-6 16,1 0-9-16,2 0 0 15,0 0-7-15,-1 0 2 16,-1 0-5-16,-2 11 5 16,0 25-2-16,-4 11 1 0,5 9 2 15,3 2-1 1,0-1 1-16,6 0-3 15,12 1 5-15,1-3-2 0,2-3-1 16,1-2-1-16,-4-2-1 16,3-1-2-16,-2-4 1 15,-4-5 1-15,-4-8-2 16,-1-11 1-16,-7-8 0 16,0-6 1-16,-3-3-3 15,0-2-7-15,0 0-24 16,0 0-20-16,-1-7-19 15,-22-14-123-15</inkml:trace>
  <inkml:trace contextRef="#ctx0" brushRef="#br0" timeOffset="138831.42">8358 6876 570 0,'-3'0'30'0,"3"0"-1"16,0 0 7-16,0 0-21 15,8-4-20-15,18-9-3 16,12-5 11-16,7-3-2 16,-3 2 3-16,-5 2-3 15,-3 4-3-15,-10 1-29 16,-4 4-46-16,-9 2-20 0,-9 2-33 16,-2 1-103-16</inkml:trace>
  <inkml:trace contextRef="#ctx0" brushRef="#br0" timeOffset="139851.81">8889 6243 481 0,'-16'-1'107'15,"1"1"-97"-15,2 0 40 16,2 0-2-16,4 0-18 16,-2 5-23-16,1 12 2 15,1 11-8-15,2 14 1 16,4 8 0-16,1 7 2 15,0 8 5-15,6 3 3 16,10 1 3-16,2-2-7 0,6-9-1 16,3-8-4-16,2-9 0 15,4-10-4-15,4-6-3 16,-1-7 5-16,-4-7-15 16,-7-6-40-16,-1-5-18 15,-11-4-56-15,-7-18-217 16</inkml:trace>
  <inkml:trace contextRef="#ctx0" brushRef="#br0" timeOffset="140407.04">9065 6488 590 0,'-6'-2'15'16,"3"2"51"-16,3 0-11 15,0 0-22-15,0 0-32 16,0 2-2-16,0 20-4 15,3 10 4-15,6 7 4 0,1 4-3 16,-2-7 1-16,-4-8 1 16,1-7 0-1,-4-10-2-15,1-6 0 16,-2-5 0-16,0 0 2 0,0 0 4 16,0 0-4-16,0-15 1 15,0-16-12-15,-2-12 3 16,2-4 3-16,0 3 2 15,0 14 0-15,0 15 0 16,2 10-2-16,7 2-1 16,1 3 1-16,6 0-4 15,4 0 5-15,2 15 3 16,2 11 5-16,-4 4 1 16,-6 7-2-16,-2 1 1 0,-3-5 0 15,0-4-2 1,-3-8-6-16,-1-8 4 15,-2-4-3-15,-2-3 5 0,2-3-13 16,-1-2-53-16,-2-1-50 16,0-18-151-16</inkml:trace>
  <inkml:trace contextRef="#ctx0" brushRef="#br0" timeOffset="140734.94">9294 6164 653 0,'-3'-3'10'0,"3"3"-9"15,0 0 2-15,21 7-15 16,12 18 8-16,10 16 7 15,1 14 1-15,-2 13 3 16,-4 9 2-16,-7 4 3 16,-13-3 3-16,-8-1-2 15,-10-8-3-15,0-7 7 0,-11-7-4 16,-3-19-1 0,5-13-4-16,0-12-4 15,9-11-4-15,0 0-12 16,7-22-89-16,7-19-179 0</inkml:trace>
  <inkml:trace contextRef="#ctx0" brushRef="#br0" timeOffset="143718.91">8391 7144 227 0,'5'-4'108'15,"-5"4"0"-15,0 0-21 16,0 0-12-16,0 0-31 15,0 0-25-15,0 0-6 0,0 0-3 16,0 0 3-16,0 0-6 16,0 0 0-16,0 0 5 15,0 0 4-15,0 0-3 16,0 0-9-16,0 0 0 16,0 0-2-16,0 0 2 15,0 0 0-15,0 0 0 16,0 0 2-16,0 4-3 0,-7 5 2 15,-8 6-4-15,-3 10 0 16,-10 15-2 0,-6 12 3-16,-2 12-2 15,-5 11 0-15,-4 9 3 0,-3 10 3 16,-7 10 2-16,-2-8 2 16,1-5 2-16,2-3 0 15,2-13 0-15,6 0-4 16,10-6 4-16,8-16-7 15,11-14 1-15,4-10-3 16,8-13-1-16,5-7-2 16,-1-4 0-16,1-5 1 15,0 0-2-15,0 0 2 16,0 0-4-16,0 0-1 16,0 0-35-16,3 0-31 15,18 0-36-15,5-15-55 16</inkml:trace>
  <inkml:trace contextRef="#ctx0" brushRef="#br0" timeOffset="144658.35">9446 7079 456 0,'-4'-5'60'0,"-2"3"-15"0,6 2 16 15,0 0-17-15,0 0-21 16,0 0-19-16,0 0-6 15,9 0 4-15,7 8-4 16,9 9 8-16,7 10 3 16,1 6 0-16,5 13 2 15,7 15-5-15,1 14 6 16,5 14-6-16,1 7 3 16,2 0-4-16,2-5-2 0,-4-13-1 15,2-13-2-15,-9-9 1 16,0-9 0-16,-4-3 0 15,-7-3 0 1,-1-3 2-16,-6 0-4 0,-5-4 4 16,-4 0-2-16,-2-5 0 15,-4-2 1-15,-4-5 9 16,-1-9 2-16,-6-3-2 16,-1-8 7-16,0-2 0 15,0 0-1-15,0 0-4 16,0 0 0-16,0 0-5 15,0 0-6-15,0 0-2 0,0 0-6 16,0 0-26-16,2-13-54 16,-2-9-135-1</inkml:trace>
  <inkml:trace contextRef="#ctx0" brushRef="#br0" timeOffset="146666.28">7264 8427 425 0,'0'-3'68'0,"-1"1"-60"16,-7 2 46-16,0 0 4 16,5-1-28-16,0 1-24 15,0-1 0-15,3-1 0 16,-2 2 3-16,2-1-3 15,-4 1 5-15,1 0 6 16,-5 0-1-16,-1 0-6 16,-1 0-5-16,-5 0-1 15,-1 1-6-15,-4 7 4 16,1 2-3-16,-1 0 2 16,3 0-1-16,-1 1 2 0,-2-2 3 15,5 3-1-15,-4 1 5 16,-2 4-5-1,0 4-1-15,-2 4-1 16,-4 7 3-16,-1 1-4 0,2 3 3 16,2-2 1-16,0 0 4 15,7 2-6-15,2-1-1 16,0 5 0-16,4 8-3 16,5 3 3-16,6 6-3 15,0 5 3-15,0-4-2 16,12-4 1-16,3-2-1 15,0-6 1-15,1-6 1 0,3-2-3 16,0-5 4-16,0-4-4 16,2-1 4-16,1 4-2 15,-1-3 1-15,2-4-2 16,0 2 0-16,4-2 1 16,0-2-3-16,1 4 4 15,3-4-4-15,-1 0 3 16,8-2-3-16,-3-3 4 15,6-3-5-15,2-6 3 16,1-3 1-16,10-5-2 16,-2-1 2-16,3 0-2 15,3-4 3-15,1-11-4 16,-3-4 8-16,2-6-7 0,2-2 3 16,4-3-2-1,0-1 1-15,-3 1 0 16,0 3-2-16,-12 3 1 15,-3-1-3-15,-5 1 3 0,-3-3-3 16,-1-6 4-16,1-6-6 16,-4-7 3-16,-1-3-3 15,-5-4 0-15,-6-1-2 16,-2 2 2-16,-7-2 2 16,-1 4-1-16,-7 0 6 15,-5 4-3-15,0 0 0 16,0-3 2-16,-17 5-2 0,-8-3 2 15,-11-1-3 1,-10 5 4-16,-5 2-1 16,-16 3-1-16,-10 10 1 15,-13 8 3-15,-8 6 0 0,1 10 5 16,-1 4-2-16,10 0 1 16,5 2-3-16,-1 16-4 15,10 9 3-15,1 12-5 16,1 8 2-16,10 8-1 15,2 7-1-15,12-6 0 16,13-7-5-16,12-14-20 16,19-10-30-16,4-13-52 15,0-12-223-15</inkml:trace>
  <inkml:trace contextRef="#ctx0" brushRef="#br0" timeOffset="147258.69">7103 9252 586 0,'-5'0'36'0,"5"0"-38"16,0 0-1-16,21-10 2 15,7-10-1-15,5-5 7 16,-2-3-6-16,-6 1 1 16,-6 2 2-16,-11 0 0 15,-8-4 1-15,0-2 5 16,-13-3 1-16,-12-1-7 16,0 0 0-16,-1 6-2 15,2 8 2-15,3 7 4 0,4 7 12 16,8 6 6-16,4 1 12 15,5 0-13-15,0 22-22 16,0 29-1-16,0 19 0 16,5 16 10-16,14-2-7 15,4-11 3-15,-1-5 7 16,4-16-7-16,-5-9-4 16,-3-5-2-16,-5-9 3 15,-3-6-2-15,-7-3-1 16,-3-4-12-16,0-5-28 15,-3-3-46-15,-17-7-28 16,-4-1-125-16</inkml:trace>
  <inkml:trace contextRef="#ctx0" brushRef="#br0" timeOffset="147435.22">7038 9398 564 0,'-7'0'42'0,"5"0"-1"15,2 0 20-15,0 0-24 16,0-1-28-16,18-6-19 15,19 0 1-15,15-5 9 16,8-2 4-16,-5 1-5 16,0 6 1-16,-6 2-23 15,-8 1-41-15,-9 2-65 16,-12-2-98-16</inkml:trace>
  <inkml:trace contextRef="#ctx0" brushRef="#br0" timeOffset="147679.39">7498 8928 640 0,'-41'0'87'0,"6"4"-94"16,12 10 51-16,13 4-4 15,4 11-23-15,6 12-16 16,0 5 0-16,6 1 1 15,17-3-2-15,1-5 0 0,10-7-2 16,0-4 4-16,3-8-9 16,-2-5-19-16,-6-9-40 15,-6-6-38 1,-11-6-111-16</inkml:trace>
  <inkml:trace contextRef="#ctx0" brushRef="#br0" timeOffset="148028.2">7558 9021 663 0,'0'9'23'16,"0"7"-24"-16,0 12 12 15,2 11 37-15,11 6-38 16,3-4-7-16,0-4-1 0,-3-7 1 16,-6-13-4-1,-4-7-5-15,-3-8-13 16,0-2 2-16,0-5 9 15,-10-22 1-15,-1-17-4 0,3-12 0 16,8-2 12-16,0 8-3 16,13 12 0-16,3 16 2 15,2 14 1-15,-1 6-3 16,2 2 6-16,4 11 7 16,0 14 6-16,-4 9 6 15,-1 5-3-15,-2 2-4 16,-5 0-15-16,-2-4 2 15,-2-1-2-15,-4-2-3 0,-3-5-49 16,0-9-97 0,-16-13-425-16</inkml:trace>
  <inkml:trace contextRef="#ctx0" brushRef="#br0" timeOffset="148191.76">7804 9169 678 0,'0'0'6'16,"4"0"-14"-16,20 0-2 16,16-7 0-16,12-9 15 15,2 1-4-15,-8 3-25 16,-16 3-92-16,-18 4-71 16</inkml:trace>
  <inkml:trace contextRef="#ctx0" brushRef="#br0" timeOffset="148422.15">8012 8889 639 0,'-10'0'6'16,"7"0"31"-16,3 6 1 16,0 19-22-16,0 11-17 15,10 14 4-15,5 8-4 16,4-1 3-16,-2-4-2 15,-1-3 0-15,-4-8 0 16,-2-4-8-16,-7-6-21 16,-3-7-11-16,-3-10-20 0,-14-15-77 15,-1-5-223-15</inkml:trace>
  <inkml:trace contextRef="#ctx0" brushRef="#br0" timeOffset="148635.57">8072 8831 430 0,'7'-5'56'0,"8"4"-54"16,10 1 27-16,8 8 16 15,3 28 8-15,0 16-19 16,-5 16-6-16,-4 6-20 16,-11-2-2-16,-7-8-4 15,-9-12 0-15,0-10 1 0,-5-13-2 16,-11-6 4-16,2-10-5 15,0-13-32-15,8-1-79 16</inkml:trace>
  <inkml:trace contextRef="#ctx0" brushRef="#br0" timeOffset="150147.97">10449 8379 538 0,'-14'0'6'16,"-4"0"34"-16,8 0 10 15,-1 3-19-15,0 4-18 0,-3 0-5 16,-4 1 2-16,-1 3-6 16,-2 1 9-16,-6 4 0 15,-6 8 2-15,-5 5-2 16,-4 1-7-16,2 2 3 16,3-1-4-16,7-5 5 15,5-1-9-15,7 0 4 16,4 5-5-16,2 8-1 15,-3 5 1-15,2 9 0 16,0 7 1-16,-1 0-1 16,3 6 0-16,1 2 2 15,3-1 0-15,2 0-2 0,2-6 1 16,3 0 2-16,0-1-2 16,0-5 0-16,5 2 0 15,12-4 2-15,3 0-4 16,7-4 2-16,1 1 0 15,3-4 0-15,1 0-4 16,4 1 4-16,-1-3-2 16,4-3 1-16,3-1 1 15,4-5-3-15,5-5 3 16,5-1-3-16,10-6 4 16,5-3-3-16,3-1 2 15,0-5-2-15,-4-5 1 16,-6-3 0-16,-6-5 1 0,3 0-3 15,1-6-2-15,7-16 6 16,4-5-3-16,0-6 2 16,-2-5-3-16,-4 3 2 15,-4-5 0-15,-4 1-2 16,-5 1 2-16,-3-5-2 16,-2-1-2-16,-6-6 0 15,3-6 3-15,-4 0-1 16,-5-2 4-16,5-1-7 15,-5 2-5-15,-3-1-5 16,-6-2-1-16,-8 1 1 16,-10 1-5-16,-7 0 14 0,-3 0 4 15,-6 0 4-15,-14-3-1 16,-12-2 0-16,-1 0 1 16,-5 2 0-16,-10 7-1 15,-4 4 3-15,-12 10 1 16,-12 7-2-16,-15 4 7 15,-9 5-2-15,-7 4 4 16,1 4-3-16,8 2-4 16,13 1-1-16,15 4 2 15,15 0-2-15,11 2-4 16,2 3 2-16,-4 3 0 16,4 1 0-16,-10 0-2 15,-2 19-2-15,-3 10 0 0,5 9 0 16,11 0 0-16,9 0-4 15,13-4-21-15,9-2-37 16,5-9-24-16,2-8-235 16</inkml:trace>
  <inkml:trace contextRef="#ctx0" brushRef="#br0" timeOffset="150746.34">10283 9297 557 0,'-4'3'39'0,"1"-3"-34"0,3 0 25 15,0 0-12-15,3 0-19 16,15-3-13-1,12-11 12-15,5-4 2 16,-2-5 4-16,-6 1-3 0,-9-4 0 16,-9-2-1-16,-8-1-2 15,-1-7 2-15,-10 1-9 16,-11 0 2-16,-7 2 2 16,5 6 6-16,-2 6-2 15,4 8 7-15,6 5 12 16,3 7 10-16,3 1-2 15,5 1-3-15,1 34-15 0,0 17-8 16,3 17 2-16,0 9-1 16,10-4 1-1,9-1 2-15,1-4 5 16,2-8-6-16,-3-8 4 0,0-6-6 16,-3-8 1-16,-7-5-2 15,-3-7-1-15,-5-9-14 16,-1-5-34-16,-4-12-39 15,-21-1-103-15</inkml:trace>
  <inkml:trace contextRef="#ctx0" brushRef="#br0" timeOffset="150915.89">10212 9519 380 0,'-4'0'257'0,"4"-2"-252"15,0 0-1-15,4-2 2 16,25-1-10-16,12-8 8 15,11-5 5-15,-1 1-5 0,1 3-4 16,-6 5 0-16,-5 4-22 16,-11 4-75-16,-12 0-89 15</inkml:trace>
  <inkml:trace contextRef="#ctx0" brushRef="#br0" timeOffset="151175.35">10678 9070 657 0,'-27'-3'10'0,"3"3"35"0,5 0 4 16,3 25-23-16,-5 16-17 16,6 14-7-16,3 11 5 15,12 5 1-15,0-6-2 16,15-5 2-16,14-6-6 15,7-9 0-15,5-12-2 16,2-7-1-16,-5-9-14 16,0-13-24-16,-8-4-38 15,-11-19-66-15,-12-16-231 16</inkml:trace>
  <inkml:trace contextRef="#ctx0" brushRef="#br0" timeOffset="151519.45">10773 9222 660 0,'-1'16'-3'0,"1"16"6"16,0 9 18-16,4 8 4 15,10-2-20-15,5-6-2 16,-1-7-3-16,-8-13-3 16,-5-11-11-16,-5-5-9 15,0-5 22-15,-3-8 4 16,-8-22-9-16,0-18 3 15,9-13 2-15,2-5 1 16,0 8-2-16,18 13 2 16,1 19-1-16,5 13 3 0,3 10-2 15,3 3 8-15,-2 18 1 16,0 17 15-16,-3 7 16 16,-5 5-15-16,-4-1-6 15,-5-1-10-15,-4-3-7 16,-1-9-1-16,0-4 0 15,0-7-7-15,3-8-32 16,0-11-74-16,-5-3-100 16</inkml:trace>
  <inkml:trace contextRef="#ctx0" brushRef="#br0" timeOffset="151663.06">11204 9283 689 0,'0'-2'20'16,"0"0"-1"-16,9-1-4 15,14-3-16-15,15-3-8 16,9-4 12-16,-2-1-13 16,-9 0-64-16,-17 0-86 15</inkml:trace>
  <inkml:trace contextRef="#ctx0" brushRef="#br0" timeOffset="151938.31">11438 9060 631 0,'17'-7'1'0,"10"2"-3"0,6 2 12 16,3 3 3-16,-7 10-3 15,-6 19-10-15,-14 9 2 16,-9 7 3-16,-11 5 2 16,-17-2-3-16,-8-5 2 15,8-11 18-15,7-11 8 16,9-13-1-16,12-5-13 15,0-3-16-15,24 0-13 16,19 0 6-16,8-1 8 16,1-12-2-16,-6 0-6 15,-12 5-38-15,-13 0-37 16,-9 1-45-16,-12-3-249 16</inkml:trace>
  <inkml:trace contextRef="#ctx0" brushRef="#br0" timeOffset="152151.74">11710 8871 474 0,'22'16'-8'0,"5"19"29"16,-2 18 70-16,-2 14-20 16,-4 7-30-16,-7 0-13 15,-3-4-4-15,-9-8-6 16,0-8-8-16,0-9-6 15,-7-11 0-15,1-11-3 0,1-11-12 16,-1-12-84-16,-1-4-253 16</inkml:trace>
  <inkml:trace contextRef="#ctx0" brushRef="#br0" timeOffset="155714.78">7293 9862 464 0,'-21'0'21'0,"12"0"-3"16,3 0 44-16,3 0-3 16,0 0-32-16,3 0-23 0,0 0-1 15,0 0 0-15,0 0-2 16,0 0-2-16,0 0 0 16,0 0-9-16,0 0-16 15,0 0-1-15,0 0 8 16,0 0 7-16,0 0 0 15,0 0 11-15,0 0-1 16,0 0-4-16,0 0-11 16,0 0 9-16,0 0 3 15,0 0 0-15,0 0 3 16,0-1 2-16,0-2 4 16,0 1-2-16,0-3 0 15,0-2 2-15,3-4-6 0,4-3 1 16,1 3-2-16,-2 4-9 15,-5 3 3-15,-1 4 6 16,0 0 2-16,0 0 4 16,0 0 8-16,0 0 15 15,0 0 10-15,0 0-7 16,0 0-7-16,0 0-5 16,0 0-2-16,0 0-9 0,0 0 3 15,0 0-4 1,0 0 1-16,0 0-4 15,0 0 0-15,0 3-2 16,-1 3 0-16,-4 0 2 0,1 3-4 16,-1 1 5-16,2-1-4 15,0 2 3-15,-2 2-3 16,0 2 3-16,-2 6-1 16,-2 5 1-16,-3 6 5 15,1 4-6-15,4 5 1 16,-2 2-2-16,0 0 4 15,-1 7-5-15,-4 7 6 16,1 2-5-16,-3 6 6 16,0 2 3-16,2 2-2 15,-3 4 3-15,1-11 0 16,2-5 1-16,1-4-2 16,1-7-4-16,2 0-2 0,-4-6 2 15,2-1-3-15,3-10-3 16,-1-2 1-16,1-7 2 15,5-4 0-15,-1-4 1 16,0-1 2-16,1-5-3 16,1-2 1-16,3-1-2 15,0-3-1-15,0 0-3 16,0 0-18-16,0 0-21 16,15-2-33-16,15-23-46 15,7-15-6-15</inkml:trace>
  <inkml:trace contextRef="#ctx0" brushRef="#br0" timeOffset="156486.12">8058 9556 509 0,'-10'-3'48'0,"5"0"-35"16,5 3 30-16,0 0 1 15,0 0-21-15,0 0-14 16,0 0-8-16,0 0-5 15,0 8 2-15,18 15 1 16,9 14 1-16,9 12 2 16,2 10 2-16,3 16 0 15,5 11 5-15,0 8 3 0,3-2-4 16,0-5-4-16,-1-3 3 16,-2-7-4-16,-1-6 4 15,-5-5-5 1,-3-6 2-16,0-9 0 0,-7-2-2 15,-5-7 0-15,-5-8-3 16,1-3 4-16,-8-7-3 16,-1-8 1-16,-6-5 0 15,-3-7-2-15,-3-3 2 16,0-1-3-16,0 0 2 16,0 0-4-16,0 0 2 15,0 0-9-15,0 0-16 0,0-6-21 16,0-16-106-1</inkml:trace>
  <inkml:trace contextRef="#ctx0" brushRef="#br0" timeOffset="158139.09">6542 11069 438 0,'-6'0'16'0,"0"0"-15"15,6 0 14-15,0 0 31 16,-3 0-9-16,0 4-16 16,-4-1 14-16,-8 4-5 15,-6 2-11-15,-6 2-12 16,-7 3 2-16,5 1 10 16,-3-1-8-16,5 1 8 15,0 0-15-15,2 1 11 16,4-1-13-16,0 2 0 15,5-2 0-15,2 0-1 0,-2 2-1 16,6 0 2-16,-7 2 0 16,2 5-3-16,-1 4 3 15,-1 2-3-15,0 7 5 16,0 3-4-16,-1 6 5 16,2 1-6-16,3 0 2 15,2-2 2-15,4-5-1 16,-1-5 1-16,4-3-1 15,1-1 3-15,3 1-3 16,0 2 1-16,0 1-4 16,0 3 4-16,9 0-4 15,4 1 1-15,7 3 2 16,0 0-3-16,4 1 4 0,-1 2-5 16,-1 0 5-16,3 0-2 15,-4-1 2-15,0-1-3 16,4-1-3-16,-1-3 6 15,4-4-5-15,-1-3 5 16,6 0-6-16,-2 0 7 16,7 0-5-16,-1-3 2 15,0-3-3-15,11-1 3 16,2-2-2-16,-2-2-1 16,6-5 5-16,-4-4-4 15,-5-6-2-15,2-4 2 16,0-2 3-16,-1 0-3 0,-1-7 2 15,-4-9-2-15,4-3 2 16,-5-6-1-16,2-4-2 16,0-5-2-1,4-2 0-15,0-1 4 0,-1 2-1 16,-2 1 1-16,-3 5-3 16,-3 4 3-16,-2-1 0 15,-4 2-1-15,-3 1 3 16,-3-3-5-16,4-1 4 15,-3-7-3-15,3-5 3 16,-1-4-5-16,-8-6-2 16,-1 2 1-16,-6 0 1 15,-1-1-2-15,-1 3 5 0,-5 1-2 16,-3 0 0-16,1 1 2 16,-4 3-6-1,0-6 5-15,0-4 1 16,-13 0 1-16,-3-4-3 0,-6 1 3 15,-3 3 1-15,-5 0-3 16,-6 4 3-16,-2 5-2 16,-8 4 3-16,-2 7-3 15,-6 3 3-15,-4 2 0 16,-3 4 0-16,2 6 3 16,2 2 0-16,1 7 0 15,5 5-2-15,-3 1 2 0,-1 0-3 16,3 14 3-16,-2 0-5 15,5 1 3-15,4 2 4 16,1-2-3 0,-1 2-2-16,-1-2-1 0,1 3 1 15,-4-1-1-15,6 1 0 16,-2 0-1-16,7 0 2 16,0 0-5-16,10-2 3 15,9-5 3-15,8-4-6 16,5-2 4-16,6 0-16 15,0 11-40-15,8 2-52 16,5 2-132-16</inkml:trace>
  <inkml:trace contextRef="#ctx0" brushRef="#br0" timeOffset="158946.75">6394 11916 379 0,'-17'9'6'15,"6"-4"19"-15,8-2 39 16,-1-1-26-16,4-2-34 16,0 0-9-16,0 0-6 0,0 0 7 15,7 0 9-15,5-6 8 16,3-4 1-16,0-6 0 15,1-5-2-15,-1-4-7 16,-3-4 0-16,-3-1-5 16,-6-4-2-16,-3-2-7 15,0-1-7-15,-15-2-5 16,-9 3 20-16,-1-1-1 16,-5 6 1-16,7 9 3 15,0 8 0-15,8 8 15 16,4 5 0-16,2 1 1 15,2 0-3-15,0 1-4 0,4 13-11 16,0 7 0-16,3 7 1 16,0 5 3-16,0 5 8 15,3 8 9-15,9 2-2 16,4 5-5-16,5 7-6 16,6 3-3-16,3 0 3 15,0-1-4-15,-4-8 0 16,-2-6 1-16,-6-7-2 15,3-3-1-15,-6-7 1 16,0-1 0-16,-8-6-4 16,-1-3 2-16,-3-5 0 15,3-4-2-15,-5-8-13 16,-1-1-28-16,0-3-51 0,-16 0-84 16</inkml:trace>
  <inkml:trace contextRef="#ctx0" brushRef="#br0" timeOffset="159163.17">6314 12236 579 0,'-3'0'15'15,"3"0"-10"-15,0 0 15 16,0-4-1-16,25-6-25 16,13-7 6-16,8-6 7 15,2 1 1-15,-1 3-6 16,-8 5 0-16,-6 2-3 0,-8 4 1 15,-10 2-7-15,-6 3-13 16,-3 1-7-16,-5-5-47 16,-1-4-19-1,0-5-178-15</inkml:trace>
  <inkml:trace contextRef="#ctx0" brushRef="#br0" timeOffset="159615.96">6719 11764 569 0,'-18'0'11'15,"8"0"16"-15,4 0 31 0,2 3-13 16,-1 10-27-16,2 14-17 15,1 13-1 1,2 11 1-16,0 6-3 16,0-2 4-16,4-5-1 0,6-3 5 15,6-7-2-15,7-4 2 16,4-7-5-16,2-8 0 16,4-7-4-16,5-8 0 15,-5-6-25-15,2 0-22 16,-13-3-61-16,-15-14-115 15</inkml:trace>
  <inkml:trace contextRef="#ctx0" brushRef="#br0" timeOffset="160062.76">6838 11935 478 0,'-4'-2'117'0,"-1"1"-108"15,5 1 27-15,0 0-3 16,0 15-28-16,6 16-11 16,8 7 18-16,5 8-3 15,-3-5-8-15,1-7 1 16,-5-6-3-16,-2-10 1 16,-5-7 0-16,-2-8-1 0,-3-3-8 15,0 0-1 1,0-3 2-16,-9-19-4 15,-10-9 2-15,-4-6 3 16,8-3 6-16,3 8 2 0,7 7-1 16,5 11 3-16,0 6 0 15,3 2 2-15,16 2-5 16,1 1 3-16,2 3 0 16,-2 0 0-16,3 8 0 15,-4 13 2-15,0 4 10 16,-4 2 4-16,-4-1-6 15,-5-2-8-15,0-5 4 16,-3-1-8-16,-2-3 1 16,2-4 0-16,-3-4-8 15,0-3-30-15,1-4-42 16,-1 0-72-16,0-16-269 16</inkml:trace>
  <inkml:trace contextRef="#ctx0" brushRef="#br0" timeOffset="160499.76">7116 11930 627 0,'-10'0'20'0,"7"0"11"16,3 0 21-16,0 0-33 16,0 0-22-16,17-1-12 15,7-14 11-15,6-3 5 16,-1 0-1-16,-3 2-2 0,-7 8-8 16,-7 3 3-16,-8 3-4 15,-4 2 6-15,0-1 1 16,0-4 0-16,-9-1-54 15,-11-6-143-15</inkml:trace>
  <inkml:trace contextRef="#ctx0" brushRef="#br0" timeOffset="160791">7334 11574 486 0,'18'-2'22'0,"5"-1"-27"0,4 3 27 15,5 0-2-15,-6 13-16 16,-6 17 0 0,-11 9-7-16,-9 6-4 15,0 2 4-15,-16-5 5 0,-6-6 2 16,4-8 11-16,7-8 23 16,5-9 26-16,5-5-31 15,1-5-21-15,0 1-10 16,13 0-13-16,13 0 12 15,5-2-3-15,-1 0 5 16,2-6-5-16,-3-10-11 16,-6-6-35-16,-7-2-76 15,-15-4-152-15</inkml:trace>
  <inkml:trace contextRef="#ctx0" brushRef="#br0" timeOffset="161039.32">7518 11346 541 0,'10'0'37'16,"9"22"-45"-16,10 17 46 15,10 14 14-15,-4 6-42 16,1 4-8-16,-11-2 0 16,-10 0 0-16,-9 2 6 15,-6-8 6-15,-3-2 11 0,-13-9-12 16,-2-10-4-16,2-8-7 15,8-11-1-15,2-5-3 16,6-5-20 0,0-5-44-16,12 0-103 0,0-20-262 15</inkml:trace>
  <inkml:trace contextRef="#ctx0" brushRef="#br0" timeOffset="163274.64">7509 11541 151 0,'-5'-15'11'16,"-1"-5"-20"-16,5 8 11 16,1 3 6-16,-2 0-5 0,1 6 9 15,-2-1 9 1,-2 1 33-16,-1 1-22 16,0 0-28-16,2-1-11 15,0 3-18-15,4-1-28 0,0 1 14 16,0 0-17-16,0 0 36 15,0 0 27-15,0 0 30 16,0 0 50-16,0 0-5 16,0 0-27-16,-3 0-4 15,0 0-18-15,-3-5-18 16,3 1 2-16,-2-1-3 16,2 3-3-16,0-1-4 15,0 2 1-15,2 0-5 16,1 1 4-16,0 0-2 15,0 0 3-15,0 0-1 16,0 0 4-16,0 0 9 0,0 0 3 16,0 0-4-16,0 0 1 15,0 0-2-15,0 0-5 16,0 0-4-16,0 0-8 16,0 0-1-16,0 0-4 15,0 0-4-15,5 7 5 16,5 1 5-16,2 4-1 15,1-2 1-15,-1 1 0 16,1 2-4-16,1-1 5 16,-1 2-4-16,2 0 3 15,-3 0-2-15,3 0-1 16,0 3 3-16,1 1-2 16,-2 1 1-16,-1 4 0 0,-1 2 0 15,0 3 1-15,1 1 11 16,-2 4-2-16,-1 1-5 15,0 2-1-15,-1 0 0 16,0 1 1-16,3-3-6 16,-4-2 3-16,-2 2-1 15,-6-2 3-15,3 3-2 16,-3 0 5-16,4-6-3 16,-4-2 1-16,0-8-2 15,0-6-4-15,0-1 5 16,0-5-5-16,0-3 4 15,0-3-6-15,0-1-34 0,0 0-51 16,13-1-103-16,7-17-139 16</inkml:trace>
  <inkml:trace contextRef="#ctx0" brushRef="#br0" timeOffset="164363.04">8420 11186 524 0,'-13'0'42'0,"5"0"-31"0,5 0 39 16,3 0-6-1,0 0-34-15,0 0-13 16,9 0-9-16,18 0 0 16,12-14 12-16,1-8 0 0,0-3-1 15,-7 0-4-15,-12 3-7 16,-5 5-8-16,-10 5-2 16,-6 2 13-16,0 3 18 15,0-2 3-15,-12-3-4 16,-4 2 2-16,5 1-2 15,-2-3-4-15,3-1 0 16,-4-3 0-16,-2-4-3 16,1 6-1-16,2 2-1 0,2 7 2 15,5 4 2 1,-1 1 3-16,4 0 5 16,-3 0 3-16,-2 16 1 15,2 19-12-15,2 19 1 0,4 13-1 16,0 12 12-16,0 7 0 15,9 6 0-15,4 0-2 16,5-6-5-16,-3-8-3 16,3-11-5-16,-6-10 5 15,-2-10-6-15,-1-9 3 16,-3-9-3-16,-3-10 2 16,0-6-2-16,-1-7-14 15,-2-5-17-15,0-1-34 16,0 0-29-16,-26-12-122 15</inkml:trace>
  <inkml:trace contextRef="#ctx0" brushRef="#br0" timeOffset="164579.47">8380 11778 512 0,'-9'0'154'0,"1"-3"-153"15,7 0 1-15,1-5 22 16,12-9-21-16,24-7-9 15,16-5 5-15,6 0 5 16,-7 7-4-16,-2 4 1 16,-15 7-8-16,-7 3-1 15,-12 6-7-15,-5 0-7 16,-7 1-16-16,-3-2-27 16,0-4-44-16,-8-2-139 0</inkml:trace>
  <inkml:trace contextRef="#ctx0" brushRef="#br0" timeOffset="164827.79">8779 11167 609 0,'-18'0'56'15,"2"0"-53"-15,0 1 56 16,2 23-14-16,3 17-38 15,1 19-3-15,7 9-2 0,3 0-2 16,0-8 2-16,16-9-1 16,7-8-1-16,5-10-1 15,8-8-5-15,1-9 1 16,2-7-28-16,-6-10-44 16,-14 0-97-16</inkml:trace>
  <inkml:trace contextRef="#ctx0" brushRef="#br0" timeOffset="165171.01">8873 11297 658 0,'0'13'0'0,"-3"12"-4"16,1 6 11-16,2 5 1 15,0 0-6-15,2-8-4 16,4-9-3-16,-1-7-8 15,-4-10-11-15,-1-2 2 16,0 0 11-16,0-18 3 16,0-11 1-16,0-6 16 15,0 2-2-15,0 4 15 16,10 8 1-16,7 5-10 16,0 8 3-16,3 7-10 15,1 1 0-15,4 5 0 16,0 19 8-16,-1 8-1 0,-7 7 2 15,-1 3-10-15,-6-2-3 16,-2-2-3-16,-4-6-16 16,4-9-51-1,-4-14-65-15,-2-9-179 0</inkml:trace>
  <inkml:trace contextRef="#ctx0" brushRef="#br0" timeOffset="165315.62">9171 11378 611 0,'0'-2'60'16,"0"2"-61"-16,4-2 8 16,10 1-8-16,5-4-8 15,6-1 9-15,6-3-19 0,-11-5-80 16,-4-2-109-16</inkml:trace>
  <inkml:trace contextRef="#ctx0" brushRef="#br0" timeOffset="165638.97">9341 11186 418 0,'7'-5'147'0,"5"-1"-139"16,12-4 9-16,5 1 16 16,9-1-15-16,-1 3-16 15,-9 7 0-15,-10 0-11 16,-12 3-23-16,-6 13 14 16,-2 7 17-16,-20 2 12 15,0 0 9-15,5-7 12 0,4-7-7 16,13-7-1-16,3-4-27 15,26 3-9 1,10 0 9-16,6 1 5 16,-6 0 2-16,-11 3-3 0,-11 8-2 15,-17 14-1-15,0 12 6 16,-30 9 6-16,-13 6 21 16,-2-10 3-16,6-10-6 15,14-14-10-15,10-11-8 16,12-8-11-16,3-3-9 15,16-1-40-15,13-30-46 16,-1-12-86-16</inkml:trace>
  <inkml:trace contextRef="#ctx0" brushRef="#br0" timeOffset="165856.39">9644 10985 542 0,'14'0'42'15,"8"4"-57"-15,8 21 55 16,8 14 24-16,0 12-28 16,-9 6-29-16,-6 2-2 15,-8-3-2-15,-14-3 4 16,-1-8-3-16,0-7 0 16,-3-11 1-16,-6-8-4 0,4-11-15 15,0-8-74 1,4 0-119-16</inkml:trace>
  <inkml:trace contextRef="#ctx0" brushRef="#br0" timeOffset="167406.68">9615 12046 320 0,'0'7'18'0,"-2"-1"15"16,-1-1 44-16,-1-1-27 16,-2 0-19-16,1 1 14 15,-4-2-1-15,-3 7-10 16,-2 1-13-16,-5 4 5 16,-10 4-8-16,-4 1-1 15,-6 3-7-15,-4-3-8 16,1 3 6-16,-1-8 3 15,-3 0 9-15,-3-1-8 16,-3-2 0-16,-6 0-3 16,-2-1-1-16,-4-4-5 15,-2 0 0-15,0-2-3 16,6-5-1-16,9 0 3 0,5 0-3 16,3-5 3-16,1-9-1 15,-2 0 2-15,2-3-3 16,0-2 1-16,-1-2-1 15,4-3-2-15,-7-2 1 16,1-2 0-16,-2-1 1 16,0-4-1-16,0-1 4 15,2 0-4-15,1-4 0 16,8-4-1-16,9 0 1 16,6 1-3-16,9-5-1 15,5 1 3-15,1 0 1 16,6-4 3-16,0 9-5 0,0 1 5 15,0 4-3-15,6 2 0 16,0-1 0 0,1 0 0-16,4-1 1 15,1-1-1-15,4 1 1 0,2-3-1 16,3 0 1-16,1 3-3 16,2-2 4-16,1 1-2 15,0 0 1-15,1 1-1 16,0-4 0-16,0 2 1 15,-2 1 1-15,1 0 0 16,2 4-2-16,1 4 2 16,5 0-5-16,1 3 0 15,4 1-1-15,0 4-1 0,2 3 2 16,1 0 3-16,0 5 0 16,4-4-2-1,2 4 4-15,1-2-2 16,0 2 2-16,4 0-2 0,2 3 1 15,1 1-7-15,1 5 2 16,-8 1-2-16,1 2 2 16,-7 0 1-16,-6 0 0 15,-2 0 6-15,1 0-4 16,1 0 3-16,6-4-4 16,1-1 2-16,2 0 0 15,-2 1-2-15,2 4-5 0,-5 0-9 16,-6 2 8-1,-1 11-1-15,-5 4 8 16,-4 1 1-16,1 0 0 16,-2 2 2-16,-2-1-2 0,4 1 2 15,2-2-1-15,0 0 1 16,2 0-3-16,0 2 5 16,-7-1-4-16,0-1 3 15,-2-2-2-15,-4 4-1 16,-1 1 0-16,-5 1 1 15,5 6 0-15,-6 1-1 16,-1 4 2-16,-1 5-1 16,2-2 1-16,-3 3-3 0,-1-2 3 15,-5 1-1 1,0 1 0-16,0 4 2 16,-10 0 0-16,-6 4 3 15,-7 2-2-15,-5 1 10 0,-8 6-4 16,-5 2 1-16,-1 1-2 15,-2-2 0-15,-3-3 1 16,-3 0-4-16,-10-2 0 16,-4-2-4-16,-4-3 3 15,-2-5-2-15,-2-4 3 16,5-4-5-16,6-6 3 16,9-8-2-16,10-6 3 15,8-3 3-15,4-1-2 16,8 0 0-16,10-3-6 15,3-3 4-15,9-3-6 16,0 1-18-16,0 2-56 0,0-4-62 16,-7 0-382-16</inkml:trace>
  <inkml:trace contextRef="#ctx0" brushRef="#br0" timeOffset="169411.54">7775 12582 521 0,'-9'0'29'16,"3"0"23"-16,5 0 13 15,1 0-18-15,0 0-28 0,0 0-15 16,0 0-8-16,25-9-9 16,20-7 6-16,18-7 11 15,8-6-4-15,-1 1 2 16,-12 1-3-16,-10 9 2 16,-17 4-4-16,-15 7-7 15,-11 5 0-15,-5 2 10 16,0 0 11-16,-6 0-2 15,-12 0-4-15,0 0-10 16,-3 0-21-16,2 0-14 16,-2 0-54-16,-4-3-140 15</inkml:trace>
  <inkml:trace contextRef="#ctx0" brushRef="#br0" timeOffset="169671.84">7900 12268 583 0,'-16'0'38'16,"7"0"-7"-16,9 0 23 16,0 3-18-16,0 15-29 15,20 14-8-15,9 14 5 16,3 8 0-16,-1-1 0 16,-4-3-2-16,-8-8-3 15,-4-7 3-15,-6-10-1 16,-6-9-1-16,-3-6 2 0,0-7 0 15,0-2 0-15,0-1-2 16,1 0-22-16,5 0-40 16,5-6-29-1,2-10-59-15,0 1-130 0</inkml:trace>
  <inkml:trace contextRef="#ctx0" brushRef="#br0" timeOffset="170286.72">8294 12700 349 0,'0'2'99'0,"0"4"-89"0,-6 1 19 15,1 1 21-15,-2 2-37 16,-5 1-10-16,3 6 18 16,-3-3 13-16,-4 5-3 15,-8-1 8-15,0-1-14 16,-10 0-1-16,-2-5-8 16,-4-4-3-16,-8-5-9 15,-4-3-4-15,-6-4 1 0,3-17-3 16,0-4 5-1,8-3-6-15,3-4 5 16,8 2-4-16,3-5 3 16,4-1-2-16,9-1 1 0,8 0-6 15,8-1 1-15,4 1 7 16,0-4-5-16,16 0 3 16,2 0-1-16,6 2 4 15,-1 4-4-15,-1 6 1 16,7 6 0-16,3 3-3 15,3 3 0-15,11 8-2 16,8 2 4-16,2 5-2 16,3 2 4-16,5 5-4 15,-9 12 3-15,-5 6-1 16,-12 4 1-16,-5 5 0 16,-11 2 0-16,-3 2 3 15,-8-1-4-15,-7 1 4 0,-4-7-3 16,0 3 7-16,-7-2-6 15,-8-2-1-15,4-3 1 16,2-3-13-16,8-4-39 16,1-8-59-16,0-10-263 15</inkml:trace>
  <inkml:trace contextRef="#ctx0" brushRef="#br0" timeOffset="170964.4">8377 13017 578 0,'-14'6'56'0,"4"-4"-38"16,9-1 33-16,1-1-21 15,0 0-31-15,13 0-15 16,13-9 8-16,7-8 4 15,0-1 4-15,-7 1-3 16,-7 6-2-16,-8 7-4 16,-6 2 7-16,-5 2-1 15,0 0 5-15,0 0 0 16,-5 0-7-16,-6 0-20 0,-1 0-27 16,-1 0-64-16,-1-4-145 15</inkml:trace>
  <inkml:trace contextRef="#ctx0" brushRef="#br0" timeOffset="171158.87">8380 12857 181 0,'-6'0'362'16,"3"0"-317"-16,3 0 12 15,0 0-13-15,0 0-27 16,0 14-21-16,9 12 0 16,10 10 5-16,1 6 2 15,-1-5-2-15,-4-4-1 16,-3-11 0-16,-5-2-1 0,-1-11 0 15,-4-7-10-15,-1-2-18 16,-1 0-26-16,2-19-52 16,-2-10-40-1</inkml:trace>
  <inkml:trace contextRef="#ctx0" brushRef="#br0" timeOffset="171343.37">8562 12743 550 0,'0'1'42'16,"0"24"-17"-16,9 8-4 16,5 11-4-16,6-3-10 15,2-6-6-15,-1-4 0 0,-6-8-2 16,-2-6 1-16,-4-5-11 16,-4-5-46-16,-4-7-36 15,-1 0-100 1</inkml:trace>
  <inkml:trace contextRef="#ctx0" brushRef="#br0" timeOffset="171847.03">8765 13140 437 0,'-19'18'21'16,"0"2"7"-1,1-2 47-15,-1-5-35 16,-5 1-33-16,-6-3-3 16,-7-4 2-16,-5-5-4 0,-10-2 0 15,-3 0-4-15,1-15 3 16,-1-2-3-16,8-4 12 16,3-3-3-16,7-2 9 15,7-7-2-15,9-9-8 16,8-8-9-16,13-8 1 15,0-3 1-15,9 2-1 16,12 4 0-16,3 7 2 16,4 5 1-16,2 5-1 0,4 6 1 15,5 5-3 1,1 13 2-16,6 10-2 16,8 4-1-16,2 12 2 15,2 16 3-15,-3 4 1 0,-10 4-3 16,-6 2 2-16,-9-4-3 15,-8 4 4-15,-3 1-3 16,-11 3 4-16,-7 0 2 16,-1 6 3-16,-1-2 4 15,-17-3-2-15,2-4 5 16,-2-7-11-16,6-11-2 16,4-8-4-16,8-8-9 15,0-5-48-15,0-14-156 16</inkml:trace>
  <inkml:trace contextRef="#ctx0" brushRef="#br0" timeOffset="173759.07">6530 12847 118 0,'-15'3'-13'0,"-4"12"-2"16,4-7 18-1,2-1 11-15,-4-3-7 0,4 1-4 16,-1-1 12-16,-2-3 51 16,4 2-17-16,-1-2-6 15,2 1 20-15,2-1 16 16,5 1-7-16,1-1-5 15,2-1-9-15,-1 0-14 16,2 0-10-16,0 0-11 16,-1 0-12-16,1 0-5 15,0 0-7-15,0 0 0 0,0 0-6 16,0 0 1-16,4 0-2 16,15 0 2-16,8 0 6 15,6 0-1 1,3 0 5-16,3-10-5 0,3-1 2 15,3-3 0-15,7 0 0 16,3-4-2-16,3-3 2 16,6-2-1-16,0-8 0 15,-2 4 1-15,-3 1-2 16,-6 1 2-16,-8 3-1 16,-7 8-1-16,-5 3-4 15,-7 2 1-15,-3 5-1 0,-2 3 0 16,-4 1 0-1,-1 0-3-15,-3 0 7 16,-3 0 1-16,-1 0-1 16,-2 0-1-16,2 0 2 0,1 0-1 15,4-4 1-15,3-3-2 16,-1 1 0-16,1 0 3 16,-1-2-6-16,-4 3-10 15,-1 0 4-15,-4 1 6 16,-1 4 1-16,-6-1 2 15,0 1 2-15,0 0-1 16,0 0 4-16,-13 3-3 16,-10 9 0-16,-10 6 0 0,-7 2 1 15,-8 2-3 1,-2 2 3-16,-6 0 0 16,-3 0-2-16,1 2 3 15,-5-1-4-15,2-3 5 0,0-3-2 16,3-3 5-16,1-2-2 15,7-5 5-15,5-2 0 16,2-3 1-16,1 2-2 16,8-2 2-16,4 0-1 15,3 3-2-15,6-1-3 16,7-1-1-16,3 2 1 16,1-1-2-16,4-2-2 15,1 2 0-15,2-5 0 16,2-1-2-16,1 0 1 15,0 0 1-15,-2 0-2 16,2 0 1-16,0 0-7 0,0 0 5 16,0 0-2-16,0 0 2 15,0 0 0-15,0 0-2 16,3 0 1-16,21 0-1 16,15-11 5-16,14-6 3 15,8-6 2-15,4-5-1 16,2-3 0-16,0-2-3 15,5 2-1-15,-4 2 0 16,-6 4 0-16,-7 7 2 16,-8 4-2-16,-10 4 1 15,-3 4-2-15,-6 0 0 16,-1 3 1-16,1-1-1 0,-1-5 1 16,3-1-1-16,1-4 2 15,-1-4-5-15,0 2 5 16,-5 0-2-16,-4 5 0 15,-5 4-8-15,-5-1-3 16,-5 2 4-16,-2 2 2 16,-4 2 6-16,0 1 0 15,0 1 5-15,0 0-1 16,0 0 7-16,0 0 0 16,0 0 1-16,0 0-4 15,0 0-3-15,0 0-2 16,0 0-5-16,0 0 0 15,2 0-36-15,2 0-26 0,-4 0-144 16</inkml:trace>
  <inkml:trace contextRef="#ctx0" brushRef="#br0" timeOffset="176287.21">8459 12293 81 0,'-18'0'348'15,"6"0"-328"-15,3 0 26 16,3 0 8-16,2 0-12 16,2 0-27-16,1 0-3 15,1 0-7-15,0 0 6 16,0 0-4-16,0 0 7 16,0 0 0-16,0 0-3 15,0 0-6-15,0 0-3 16,0 0-3-16,13 0 0 15,16-1 2-15,9-8-2 16,10-1 6-16,4-2-5 0,1-2 3 16,3-5-3-16,3-2 0 15,4 0 0-15,1-1 0 16,-3 4 0-16,0 0-3 16,-3 2 0-16,-4 4 0 15,-5-1 2-15,-6 3-3 16,-4-2 1-16,-2-2 1 15,-6 3 2-15,2-1 1 16,-6-1-2-16,-2 2 0 16,-4 0 0-16,-2 4 2 15,-4 0-2-15,-6 4 2 16,-2 0-4-16,-7 3 2 16,0 0 0-16,0 0 2 0,0 0 4 15,-7 0 1-15,-9 0 3 16,-10 0-8-16,-9 0 3 15,-7 6-4-15,-3 11 1 16,-7 3-3-16,-4 5 2 16,-10 6 0-16,-7-2-3 15,-4-1 0-15,-1-2 3 16,7-3 3-16,1-5-2 16,4-2 1-16,10 0 4 15,2-4-3-15,6-2 9 16,11 0-4-16,9-2 0 15,12-1-5-15,10-3 3 0,3-4 4 16,3 0-4-16,0 0-6 16,0 0-6-16,0 0 3 15,0 0 1-15,0 0 1 16,0 0-4-16,0 0 5 16,4 0-2-16,18-1 4 15,11-9-3-15,13-7 1 16,15-4 0-16,6-5 0 15,11-1 0-15,8-2 2 16,11-1 0-16,4 1-4 16,2 0 5-16,-2 2-6 15,5 3 6-15,-2-3-4 0,4 0 1 16,-4 2-3-16,-11 0 3 16,-13 5 0-16,-14 2-1 15,-15 6 5-15,-19 6-7 16,-10 3 4-16,-15 0-3 15,-5 3 4-15,-2 0 2 16,0-2 2-16,0 2 2 16,0 0-5-16,0-1 0 15,0 0-2-15,0 1 0 16,0-2-2-16,0 2-1 16,0 0 1-16,0 0 1 15,1 0-2-15,-1 0 4 16,0 0-4-16,0 0 2 0,0 0 4 15,0 0-5-15,0 0 4 16,0 0-4-16,0 0 2 16,0 0 1-16,0 0-2 15,0 0 2-15,0 0-3 16,0 0 1-16,0 2-5 16,-6 3 6-16,-17 6 2 15,-7 7-1-15,-17 5-3 16,-11 2-7-16,-12 1 2 15,-21-1 0-15,-6 1 2 16,-13 1-3-16,3 1 8 16,0 1-3-16,7 1 2 0,8 1 0 15,4-1 1-15,13-5 0 16,9-1 2 0,13-5-2-16,9-1-1 15,8-6-1-15,11-3-1 16,8-4 5-16,4-3-4 0,2-2 3 15,5 0-4-15,0 0-1 16,1 0 4-16,3 0-2 16,1 0 4-16,1 0-6 15,0 0 7-15,0 0-7 16,0 0 6-16,0 0-7 16,0 0 2-16,0 0-3 15,0 0-3-15,0 0-2 0,0 0-5 16,0 0 4-1,0 0 5-15,-3 0 5 16,-2 0-2-16,-1 0-2 16,-7 0-13-16,7 2 4 0,0 1 3 15,3-2 6-15,3 0 4 16,0-1-4-16,0 0-3 16,7 0-5-16,16 0 10 15,3-1 1-15,6-10 9 16,11-7-1-16,12-10 3 15,20-8 9-15,20-7-11 16,21-7-2-16,11 0-3 16,16 0 1-16,-1 3-4 0,-1 3 2 15,-12 7-1 1,-19 6-3-16,-19 5-1 16,-22 8-4-16,-22 6-4 0,-20 2-1 15,-16 7 10-15,-11 2-1 16,0 1 10-16,0 0 6 15,-8-2 2-15,-8 1-6 16,1-3-6-16,2 0-1 16,3-6-15-16,6-6-88 15</inkml:trace>
  <inkml:trace contextRef="#ctx0" brushRef="#br0" timeOffset="177846.77">8737 13187 74 0,'18'-5'5'15,"-9"2"-1"-15,-5 3 31 0,-2 0 3 16,0-1-6-16,-2 1 24 16,0-1 17-16,0 1 12 15,0 0-10-15,0 0-3 16,0 0-8-16,0 0-17 15,0 0-16-15,0 0-6 16,0 0-9-16,0 0-10 16,-7 10-6-16,-6 4 6 0,0 4-5 15,-2 0 0-15,1 0 0 16,-3-4 3-16,-6-1 0 16,-4 1 2-1,-1-2-1-15,-2 3-5 0,-4 1 3 16,1-4-4-16,-2-1 2 15,-1-7-1-15,3-4 0 16,-1 0-2-16,0-16-2 16,1-16-2-16,5-9 1 15,4-6 1-15,6 2-3 16,2 10 5-16,5 3-1 16,1 5 2-16,4 7 1 15,-2-1 1-15,-1-1-1 0,1 1 0 16,0-1 1-16,2-1-3 15,3-4 5 1,0-1-4-16,3-6 2 16,0 1-2-16,0 2 1 0,1 5-2 15,12 1 1-15,1 2-1 16,0 5-1-16,3 2 1 16,2 0-1-16,3 0 5 15,8-1-6-15,1-1 8 16,3-4-6-16,2 4 2 15,0 2 2-15,2 4-5 16,-5 5 4-16,0 3-5 0,-5 4 4 16,-3 0-2-1,-5 7 2-15,7 11-3 16,-2 4 4-16,3 4 2 16,3 4-4-16,-1 2 4 0,-2-3-5 15,2 4 5-15,-7 8-5 16,-4 3 4-16,-8 12-2 15,-7 6 1-15,-4 6 0 16,-4 4 2-16,-13-3 2 16,-4-11-1-16,3-11 7 15,-1-11-2-15,8-12 2 16,-2-6-9-16,4-6 1 16,5-3-5-16,1-6-17 15,-3-3-43-15,-3-5-89 16</inkml:trace>
  <inkml:trace contextRef="#ctx0" brushRef="#br0" timeOffset="180266.7">6809 9776 487 0,'-8'0'31'15,"1"0"-9"-15,7 0 37 16,0 0 0-16,-2 0-22 16,2 0-19-16,0 0-10 15,0 0-2-15,0 0-4 16,0 0-2-16,0 0 0 0,0 0-1 15,0 0-6-15,6 0 5 16,6 0 3-16,1 0 1 16,-1 0-5-1,2 0 4-15,1-1-2 0,-5 1 1 16,0-1 2-16,-4 1-2 16,-3 0 2-16,2 0-2 15,4 0 3-15,7 0-3 16,9 0-2-16,5-1 2 15,6-4 0-15,1-3 0 16,-1 1-2-16,-1-3 4 16,-9 4-3-16,-3 2 4 0,0 0-3 15,1 3 1-15,13-1-2 16,16 1 3-16,21-5 1 16,18-6-2-16,10-5 5 15,8-6-3-15,2-1-1 16,-2-4-1-16,-6 3 2 15,-8 3-3-15,-13 3 1 16,-13 7-2-16,-15 6 1 16,-2 1 1-16,-9 3-2 15,-4 0 2-15,0 1-2 16,-7-2 3-16,-5 2-3 16,-4-1 2-16,-9-1-2 15,-6 2 0-15,-6 1 2 0,1 0-2 16,-4 0 3-1,0 0 0-15,0 0 3 16,0 0-2-16,0 0 2 16,0-1-3-16,0-1 2 0,0 2-2 15,0 0 0-15,0 0 1 16,0 0-2-16,0-1 2 16,0-3-3-16,0-13 2 15,-7-15 0-15,-4-14 1 16,1-19-12-16,0-12 2 15,-2-12-4-15,-6-10-6 16,-3-2-1-16,-9 0 6 0,-7 13 6 16,-3 17 5-16,-2 18 4 15,-3 18 0 1,8 13 10-16,6 10-8 16,7 4 3-16,11 2-1 0,3 2 0 15,2 3-1-15,5 1-3 16,-6 0 2-16,-2 0-7 15,-8 0 2-15,-6 0-4 16,-2 0 3-16,-9 9 0 16,-7-1 1-16,-6-1 1 15,-6-1-2-15,-3-4 3 16,-2-2-2-16,2 0 1 16,-6 0-1-16,3-2 1 15,-2-8-1-15,-1 2 1 16,7-3 0-16,5 2-2 15,1 4 2-15,10-4-1 16,-2 4 3-16,-3-2-4 0,-1 4 3 16,-5 3-3-16,-6 0 3 15,-3 10-4-15,-3 6 1 16,2 4 3-16,1 2-6 16,3-2 7-16,6 0-4 15,8-4 3-15,8-7-3 16,5-4 5-16,12 0-1 15,4-5 2-15,6 1-2 16,6-1-2-16,0 0 0 16,3 0-2-16,0 0 4 15,0 0-6-15,0 0 4 16,0 0-3-16,0 0 2 0,0 0-1 16,0 0-2-16,0 0 3 15,0 13-4-15,0 28 0 16,6 29 2-16,13 29 7 15,4 16-3-15,3-1-1 16,2-7 1-16,0-10-1 16,0-15 1-16,-9-11-1 15,-5-12 0-15,-4-10 2 16,-7-9 0-16,-3-11-4 16,0-12 4-16,0-9 0 15,0-3-2-15,0-5-1 16,0 0 0-16,0 0 1 15,6 0-14-15,5 0-22 0,6-18-46 16,0-7-87-16</inkml:trace>
  <inkml:trace contextRef="#ctx0" brushRef="#br0" timeOffset="182922.75">9898 8496 557 0,'-11'5'18'0,"4"-5"-14"16,5 0 24-16,2 0 18 15,0 0-31-15,0 0-10 16,0 0-3-16,0 0-2 15,0 0 4-15,0 0-1 16,0 0 0-16,0 0 1 0,0 0 3 16,0 0-2-16,0 0 7 15,0 3-10 1,0 6-2-16,0 5 0 16,0 9 1-16,2 6 0 0,2 3 0 15,-1 8 7-15,-1 9-2 16,-2 4 4-16,1 13-4 15,1 12 1-15,2 9-3 16,5 10-3-16,3 2 0 16,6 5 1-16,0 2 1 15,1-1-2-15,-2 3 4 16,-4-6-5-16,-4-8 1 16,0-10-3-16,-2-11 5 15,-3-11-3-15,2-15 0 16,-2-15 2-16,-1-9-2 15,-3-14 0-15,0-4 0 16,0-5 0-16,3 0-2 0,0 0-20 16,4-29-51-16,-3-29-55 15,-4-24-60-15</inkml:trace>
  <inkml:trace contextRef="#ctx0" brushRef="#br0" timeOffset="184331.1">9848 8582 512 0,'-14'0'4'0,"5"0"1"16,6 0 33-16,3 0 10 16,0 0-23-16,0 0-21 15,0 0-3-15,0 0-2 16,0 0 2-16,0 0-2 16,0 0 2-16,0 0 2 15,0 0 4-15,0 0 4 16,0 0 1-16,0 0-3 15,0 0-3-15,3 0 2 0,13 0-7 16,6-1 5-16,8-1 0 16,12 0 3-16,5 0-5 15,8-2 1-15,14-2-1 16,1-3-1-16,14-5-3 16,6-4 1-16,13-3 3 15,3 0-4-15,-3 2 2 16,-6 2-3-16,-11 4 1 15,-3 4 1-15,-2 3-2 16,-1 6 1-16,-4 0-2 16,-9 0 4-16,-9 3-2 15,-6 5 0-15,-3 2 0 0,2-2 1 16,-3-2-2-16,-5 0 1 16,0-2 0-16,-10-2-1 15,-5 0 4-15,-7-1-6 16,-6 1 5-16,-5 0-2 15,-1 0 3-15,-3 0-6 16,3 3 4-16,3-3-2 16,3 4 1-16,6 0 1 15,0 0-1-15,4 3 0 16,-3-2 0-16,0 0 2 16,-2 1-4-16,-7-1 2 15,-4 0 0-15,0 1-3 16,0 3 3-16,-3 5 1 0,-1 7 5 15,-4 13-5-15,1 9 2 16,-1 9-1-16,1 7-1 16,1 3 1-16,0 6-3 15,0 2 4-15,2 4-3 16,1 2 3-16,-1-2-1 16,-2-2 3-16,-3-6-4 15,1-2 4-15,-1 0-4 16,0-2 6-16,0 2-1 15,0-1 0-15,0-3-1 16,0-8-2-16,0-8 0 16,-1-12-3-16,-1-12 4 0,1-9-2 15,1-6 4-15,0-3 1 16,0 0-2 0,0-2-2-16,0-2-2 15,0 0 0-15,-2 0 0 0,2 0 0 16,0 0-3-16,0 0 5 15,0 3-4-15,0 5 2 16,0 2-3-16,0 1 3 16,0-2-2-16,0-4 2 15,0-3 0-15,0-2-2 16,0 0 6-16,0 0-3 16,-10 0 4-16,-11-4-1 15,-12-6 0-15,-11-3-6 0,-6 1 2 16,-6 3-1-1,-4 2 0-15,-4 5 0 16,-1 2 0-16,-4 0 0 16,-1 0-1-16,-3 0 0 0,-7 0 1 15,-9 0 1-15,-7 0-1 16,-5 0-2-16,-2 7 2 16,1 4 0-16,-1 2 0 15,3-1 0-15,4-2 1 16,9-2-1-16,9-6-2 15,8-2 4-15,8 0-3 16,-2 0 0-16,2 0-1 0,4-2 1 16,3 2 1-16,11 0 1 15,6 0-3 1,11 0 2-16,14 0 0 16,9 1 1-16,4-1 1 0,0 0-6 15,0 0 4-15,0 0-4 16,0 0 4-16,0 0-3 15,0 0 1-15,0 0 0 16,0 0 2-16,0 0-1 16,0 0 0-16,0 0 2 15,0 0-5-15,0 0-3 16,0 0-37-16,9 0-33 16,7 0-24-16,-4-20-165 15</inkml:trace>
  <inkml:trace contextRef="#ctx0" brushRef="#br0" timeOffset="186603.65">8449 9624 524 0,'0'-3'50'0,"0"3"-20"0,0 0 34 16,0 0 1-16,0 0-27 16,0 0-21-16,0 0-9 15,0 0-4-15,0 0-2 16,0 0 2-16,0 0-7 15,0 0 3-15,0 0-5 16,0 0 4-16,0 0 1 16,0 0-1-16,0 0 1 15,0 0-2-15,0 0 4 16,0 0-3-16,0 0 4 16,0 0-4-16,0 0 2 15,1 0-19-15,11 0-53 16,3-3-110-16</inkml:trace>
  <inkml:trace contextRef="#ctx0" brushRef="#br0" timeOffset="187011.88">10241 10031 559 0,'2'0'62'15,"-2"0"-54"-15,0 0-1 0,0 0 7 16,1 0-10-1,1 0-17-15,-2 0-69 16,0-2-151-16</inkml:trace>
  <inkml:trace contextRef="#ctx0" brushRef="#br0" timeOffset="187631.3">8958 9224 594 0,'-8'3'39'16,"4"-3"-20"-16,4 0 22 16,0 0-5-16,0 0-19 15,25 0-20-15,15 0 1 16,14 0 7-16,4 0-2 0,0 0-1 16,-7 0 0-16,-8 0-1 15,-9 0-1-15,-7 0-1 16,-14-1-11-16,-2-3-22 15,-11-3-39-15,-2-10-92 16</inkml:trace>
  <inkml:trace contextRef="#ctx0" brushRef="#br0" timeOffset="187863.67">9087 9070 295 0,'-1'0'276'0,"-1"0"-263"0,2 11 27 16,0 28 8-16,0 18 8 16,0 13-25-16,11 1-22 15,2-13-4-15,2-9-2 16,1-9-2-16,-4-11 0 16,-2-6-1-16,-3-9-7 15,-6-8-31-15,-1 0-25 16,0-6-56-16,0 0-182 15</inkml:trace>
  <inkml:trace contextRef="#ctx0" brushRef="#br0" timeOffset="188390.42">9432 9586 372 0,'-19'6'185'16,"-4"-1"-183"-16,-7 4 0 16,-3 0 14-16,-6 2-1 15,-7 3-15-15,-6-1 2 16,-6-3-2-16,-15 1 14 16,-2-10 9-16,1-1-3 15,4 0-3-15,12-17 8 16,15-8-9-16,7-9-11 0,11-5-3 15,10-8-3 1,9-3 0-16,6-6-3 0,6-6 4 16,15-2-3-1,2 0 3-15,6 7-3 0,0-1 3 16,6 5 2-16,8 6 1 16,6 1 7-16,12 5-1 15,5 5 0-15,-1 10-1 16,-2 11 0-16,-8 12-6 15,-7 3-1-15,-1 21 0 16,-3 18 1-16,-3 11 3 16,-7 9-5-16,-7 7 4 0,-9 1-2 15,-3 2 2-15,-11-3-3 16,-4-1-1-16,-3-1 1 16,-16-5-1-1,-1-7 0-15,-2-4-1 0,-1-9 0 16,2-7-14-16,1-5-17 15,4-6-19-15,3-6-36 16,2-8-149-16</inkml:trace>
  <inkml:trace contextRef="#ctx0" brushRef="#br0" timeOffset="190339.98">22198 9248 533 0,'-19'6'53'0,"3"-2"-56"15,6 1 4 1,1 0 9-16,3-3 26 16,0 0-18-16,-5-2 1 0,-6 0 3 15,-14 0-12-15,-23-2-7 16,-19-10-3-16,-25-8-1 16,-9-6-2-16,-2-8 3 15,11-7-1-15,18-8 0 16,16-8 3-16,20-7 1 15,17-7-2-15,21-8-2 16,6-5 1-16,31 0-5 0,18 6 3 16,9 11-5-1,7 17 4-15,6 14 1 16,15 11-1-16,11 8 2 16,8 8 0-16,-3 6 1 0,-12 3-1 15,-17 15 2-15,-17 21-6 16,-12 24-2-16,-15 16 3 15,-9 18 4-15,-10 7 0 16,-7-3 2-16,-3-3-1 16,0-7 2-16,0-10 3 15,-3-9-1-15,-3-9-3 16,-3-13-1-16,-3-6 2 16,-1-8-5-16,-12-5-20 15,-14-7-99-15</inkml:trace>
  <inkml:trace contextRef="#ctx0" brushRef="#br0" timeOffset="191435.59">9274 10115 567 0,'-20'3'27'15,"16"-3"-23"-15,4 0 38 16,0 0-3-16,0 0-27 16,0 0-16-16,3 0-3 15,24 0-1-15,7-1 10 16,7-8-1-16,-2 0 1 15,-5 2-2-15,-2 3 0 16,-7 4 0-16,-4 0 0 16,-8 0-9-16,-1 0-34 15,-5 0-28-15,-7 0-62 16,0 0-214-16</inkml:trace>
  <inkml:trace contextRef="#ctx0" brushRef="#br0" timeOffset="191643.53">9416 9976 574 0,'0'0'18'0,"0"0"-12"15,0 0 38-15,0 21-14 16,2 14-25-16,8 8 2 16,2 7 10-16,0-7-10 15,-3-4-6-15,6-4 1 16,-5-6-3-16,0-6-7 15,0-9-29-15,-1-7-34 16,-2-7-86-16,2-28-136 0</inkml:trace>
  <inkml:trace contextRef="#ctx0" brushRef="#br0" timeOffset="191823.88">9715 9896 516 0,'0'19'94'0,"0"3"-95"15,0 15 17-15,0 6 32 16,0 0-25-16,0-3-17 16,11-6-6-16,1-11 1 15,1-9-7-15,-4-5-30 16,-2-9-41-16,-6 0-59 16,-1-17-96-16</inkml:trace>
  <inkml:trace contextRef="#ctx0" brushRef="#br0" timeOffset="192355.21">9851 10372 432 0,'-31'29'11'0,"0"0"-9"16,-4-3 48-16,4-3 25 0,-7-6-40 16,-12-6-19-16,-2-3 8 15,-13-8-13-15,-10 0-9 16,-2-7-2-16,1-13 5 15,3-10-6-15,14-5 1 16,12-7-2-16,16-5 2 16,16-6-3-16,12-3 1 15,3-5 5-15,27-1-6 16,19-2 3-16,13-1-3 16,16-1 2-16,16 3 0 15,7 5 0-15,9 14 1 16,-10 15-1-16,-16 24 0 15,-16 8-5-15,-17 33 1 0,-14 20 5 16,-9 10 4-16,-12 8-1 16,-5 4 2-16,-5-3 4 15,-3-5-2-15,0-5-1 16,-3-6-5-16,-9-2 1 16,-3-6-2-16,-4-2 2 15,3-8-11-15,-2-10-44 16,6-14-92-16</inkml:trace>
  <inkml:trace contextRef="#ctx0" brushRef="#br0" timeOffset="195891.01">7917 7370 173 0,'-17'-12'103'0,"6"1"-71"16,1 4 46-16,1 3-2 15,4 1-7-15,2 2-12 0,0 1-20 16,3 0-8-16,0 0-7 15,0 0-9-15,0 0-7 16,0 0 0 0,0 0-7-16,0 0 1 0,0 0-3 15,3 0-1-15,24 0-3 16,17 0 5-16,18-3 3 16,18-4-1-16,9-6 1 15,8-3-1-15,8-6 4 16,-2 0-5-16,-3-2 3 15,-6 0-2-15,-3 5 0 16,-8 4 0-16,2 1-1 0,-6 7 4 16,4 0-3-1,1 4 0-15,5-1 0 16,6 0 1-16,10-2-2 16,2-4 1-16,-6-2 0 0,-9-4 0 15,-17-2 0-15,-15 3-2 16,-21 0 5-16,-16 6-3 15,-10 6 2-15,-10-1-4 16,-3 4 6-16,0 0-1 16,0 0 2-16,0-2-4 15,0 2 0-15,0 0-1 16,0 0 1-16,0 0 1 16,0 0-5-16,0 0 4 15,0 0-2-15,0 0-1 16,0 0-1-16,0 0-1 15,5 0 2-15,-1 0 0 16,3 0 4-16,-4 0-3 0,-3 0 2 16,0 0-1-16,0 0 3 15,0 0 6-15,0 0-1 16,0 0 5-16,-3-2 11 16,-14-16-13-16,-4-7-10 15,-3-8 1-15,6-13-3 16,4-6 3-16,3-16-2 15,4-14-1-15,2-14-1 16,2-12-1-16,-3-1 2 16,-6 3-4-16,-7 18 5 15,-3 18-3-15,-1 20 5 16,3 20-1-16,0 12 1 0,7 8 1 16,2 6 6-16,6 1-2 15,5 3-4-15,0 0-3 16,0 0 0-16,0 0 2 15,0 0-4-15,0 0 4 16,0 0-3-16,0 0 1 16,0 0 0-16,0 0-2 15,0 0 3-15,-2 0-4 16,-1 0 4-16,2 0-2 16,-1 0 3-16,-1 0-2 15,-5 0-1-15,1 0 1 16,-5 0-1-16,-3 0-1 15,-3 0 2-15,0 0 1 0,-7 0-3 16,1 5 5-16,2 1-3 16,-5 0 1-16,-1-1-2 15,-8-1 2-15,-6 1 0 16,-7-3-2-16,-1 1 3 16,-7 0-2-16,-6-3 1 15,-1 0-2-15,-3 0 3 16,-5-4-3-16,0-8 2 15,-5-1 0-15,-2 2-1 16,-3 2 1-16,-6 8-3 16,-4 1 2-16,-10 21-2 15,-8 12 1-15,6 6 0 0,7-3 0 16,12-8 2-16,20-7-1 16,13-7-1-16,13-4 0 15,17-6 4 1,5-3-4-16,4-1 2 0,4 0-1 15,4 0 2-15,1 0-2 16,-2 0-1-16,-5 0-1 16,1 0 2-16,-2 0-3 15,-3 0-4-15,4 0 5 16,3 0-2-16,-1 0 2 16,1 0-3-16,1 0 2 15,0 0 2-15,7 0 0 16,0 0 1-16,0 0 0 0,0 0 0 15,0 0-4-15,0 0 0 16,0 0-5-16,0 0 2 16,0 0 1-16,0 9 2 15,0 29-5-15,0 26 9 16,0 25 4-16,0 17-4 16,0 1 2-16,7 0 0 15,3-2 1-15,2-4-3 16,3-8-1-16,-4-11 1 15,2-12 0-15,-3-15-2 16,-4-12 3-16,-1-13 0 16,-2-12 0-16,-2-11 0 0,-1-6-3 15,3-1 5-15,-3 0-2 16,0 0 3 0,0 0 0-16,0 0-1 15,0 0 3-15,0 0-8 0,0 0-9 16,0 0-18-16,0 0-2 15,0 0-8-15,0-3-18 16,0-18-68-16</inkml:trace>
  <inkml:trace contextRef="#ctx0" brushRef="#br0" timeOffset="202974.97">12075 11164 495 0,'-21'-11'149'16,"18"5"-141"-16,3 6 17 15,0 0 7-15,0 0-23 16,10 3-9-16,9 16 1 16,0 16-2-16,-6 11 20 15,0 13-15-15,-5 5 6 16,-2-6-12-16,0-5 9 0,0-17-10 15,-3-14 7-15,-2-12 0 16,1-10-11-16,-2 0 6 16,0 0-13-16,0-8 18 15,0-26-16-15,0-16 14 16,0-10-6-16,0-5 5 16,7 5 0-16,7 13 2 15,-1 12-4-15,-1 17-8 16,3 11 11-16,-2 7-12 15,8 0 13-15,1 21-4 16,-1 18 17-16,-1 12 5 16,-7 8-1-16,0 1-8 0,-5-12-14 15,0-11 5-15,-5-11-12 16,-2-9 19-16,-1-9-15 16,0-5 8-16,0-3-28 15,9-3-62-15,3-29-96 16</inkml:trace>
  <inkml:trace contextRef="#ctx0" brushRef="#br0" timeOffset="203719.48">11457 11061 605 0,'-6'-6'1'15,"6"4"33"-15,0-2-7 0,22-12-7 16,14-3-18-16,13-8 13 16,3 0-6-16,-3 3-16 15,-7 6 9 1,-9 8-15-16,-8 7 0 0,-11 3-65 16,-13 6-40-16,-1 18-50 15,-21 8-145-15</inkml:trace>
  <inkml:trace contextRef="#ctx0" brushRef="#br0" timeOffset="203883.84">11573 11207 487 0,'-3'0'50'16,"3"0"-29"-16,0 0 0 0,10 0-6 16,23-7-31-1,13-12 32-15,5-6-12 16,-3 1 3-16,-7 4-10 15,-14 11-46-15,-16 6-74 0,-11 3-239 16</inkml:trace>
  <inkml:trace contextRef="#ctx0" brushRef="#br0" timeOffset="204139.17">11497 11073 552 0,'-9'0'13'0,"8"-4"-16"15,1 4 7-15,3 0-3 16,17 7 1 0,3 22 30-16,7 22-4 15,-5 15-2-15,-1 15 0 0,-4 10 8 16,-3-9-26-16,1-11 11 16,-6-16-19-16,1-17 7 15,-7-16-7-15,-3-11 3 16,-1-8 0-16,1-3-17 15,7-3-34-15,6-27-44 16,7-19-36-16</inkml:trace>
  <inkml:trace contextRef="#ctx0" brushRef="#br0" timeOffset="204671.74">12446 11047 714 0,'-27'-4'-8'0,"13"4"14"16,11 0 19-16,3 0-9 15,0 0-28-15,14 11 4 16,13 8 2-16,9 2 13 16,5-4-13-16,2-9 6 15,-1-8-6-15,-6 0 2 16,-11-8 2-16,-10-14-8 16,-11-7 13-16,-4-5-6 15,-9 0 17-15,-22 3-10 0,-12 12 8 16,-5 7-12-16,-1 12 7 15,0 0-5-15,11 17-9 16,5 15 0-16,8 14-13 16,11 9-40-16,5 8-73 15,5-2-132-15</inkml:trace>
  <inkml:trace contextRef="#ctx0" brushRef="#br0" timeOffset="204808.37">12428 11407 619 0,'0'0'59'15,"0"0"-52"-15,1-8 29 16,17-16-16-16,18-8-14 0,10-2-5 16,4 6-8-16,-6 18-34 15,-16 10-70-15,-16 18-144 16</inkml:trace>
  <inkml:trace contextRef="#ctx0" brushRef="#br0" timeOffset="205007.85">12592 11458 623 0,'0'0'-9'15,"10"0"-7"-15,19 0 9 16,9 6 23-16,-2 3-16 16,-12 8 4-16,-13 8-6 15,-11 4 11-15,0 6 2 16,-17-2-4-16,5-9 26 16,3-9-4-16,9-9-4 0,0-6-30 15,24 0-2-15,19-2 3 16,14-19 7-16,14-12-10 15,4-12-63 1,3-9-153-16</inkml:trace>
  <inkml:trace contextRef="#ctx0" brushRef="#br0" timeOffset="205578.52">13319 10947 663 0,'-3'-5'4'0,"3"4"-11"16,28 1 0-16,16 0 23 15,6 0-7-15,2 2 10 16,-9 10-20-16,-12 6 6 16,-11 6-10-16,-20 7-13 15,-3 8-43-15,-32 1-3 16,-14 0-39-16,-6-8-9 16,6-12 97-16,6-9 10 15,16-7 37-15,12-4 76 16,11 0-15-16,4 0-39 15,6 0-40-15,31 0-19 0,18-13 14 16,15-2 6-16,6 1-12 16,-3 0 3-16,-10 3-11 15,-16 6 11-15,-20 2-8 16,-15 1 4-16,-12 2-3 16,-6 0 10-16,-22 0 9 15,-8 0-27-15,-3 0 10 16,5 7 15-16,8 6 28 0,6-1-16 15,9 10-13 1,8 7-10-16,3 11 1 16,1 4-4-16,21 7-4 15,6-6 2-15,5-4-7 0,1-8 4 16,-1-13-58-16,-6-20-50 16,-14-16-237-16</inkml:trace>
  <inkml:trace contextRef="#ctx0" brushRef="#br0" timeOffset="205719.15">13783 10807 657 0,'11'0'-11'0,"9"0"-11"16,7 5 18-16,2 12 4 16,-4 7-7-16,-10 8-114 15,-15 2-81-15,0 5-9 16</inkml:trace>
  <inkml:trace contextRef="#ctx0" brushRef="#br0" timeOffset="205954.52">13862 11030 140 0,'-18'27'200'15,"5"-8"-71"-15,11-3-46 16,2 0-68-16,9 4 12 16,14 2-19-16,2 2 8 15,2-4-15-15,1 0 4 16,-5-3-6-16,2-9 5 16,0-8-2-16,-4 0-7 15,-3-25 8-15,-8-10 1 16,-10-3 10-16,0 0-12 15,-25 8 13-15,-14 8-9 16,-10 14 13-16,-1 8-7 16,6 4-2-16,10 14 1 0,15-1-23 15,14-3 10-15,5-3-29 16,24-11-37-16,10 0-50 16,5-31-343-16</inkml:trace>
  <inkml:trace contextRef="#ctx0" brushRef="#br0" timeOffset="206127.06">14111 10708 715 0,'0'0'29'0,"3"25"-18"15,7 29 5-15,10 23 39 16,6 17-23-16,3 2-40 16,0-4 10-16,3-5-12 15,-4-4 19-15,-1-14-25 0,-9-16-29 16,-5-22-29-16,-11-27-43 15,-2-13-73-15</inkml:trace>
  <inkml:trace contextRef="#ctx0" brushRef="#br0" timeOffset="206258.71">14157 11073 569 0,'0'0'-16'0,"16"0"17"15,5 5 25-15,7 0 7 16,4-2-33-16,5-3 11 15,2 0-13-15,-5-19-51 16,-6-13-127-16</inkml:trace>
  <inkml:trace contextRef="#ctx0" brushRef="#br0" timeOffset="206436.23">14410 10735 502 0,'-7'5'217'15,"0"10"-218"-15,3 19 22 16,4 7 25-16,0 7-34 15,18-2 3-15,9-6-21 16,4-4 17-16,0-10-13 16,-2-5 4-16,-4-6-9 15,-11-4-35-15,-14 2-48 16,0 4-100-16</inkml:trace>
  <inkml:trace contextRef="#ctx0" brushRef="#br0" timeOffset="206546.95">14397 11203 354 0,'-12'5'288'16,"6"-5"-259"-1,6 0 14-15,10 0-34 16,30 0-13-16,14-4-5 0,9-12 17 16,-4-4-32-16,-11 3-63 15,-21 2-95-15</inkml:trace>
  <inkml:trace contextRef="#ctx0" brushRef="#br0" timeOffset="206727.87">14432 11300 714 0,'-14'16'3'16,"11"6"1"-16,3 8 25 16,16 7 3-1,11 4-32-15,13-2 17 16,6-5-18-16,8-16 11 0,2-14-12 16,4-4 1-16,-4-38-22 15,-9-16-64-15,-8-13-200 16</inkml:trace>
  <inkml:trace contextRef="#ctx0" brushRef="#br0" timeOffset="207115.72">15485 10865 790 0,'-43'-4'-43'16,"6"4"51"-16,6 1 30 15,1 23 1-15,10 11-30 16,10 8-2-16,10 7-6 16,10-6 3-16,19-5-1 15,6-8-20-15,6-13 18 16,-1-13-23-16,0-5 3 15,-3-21-9-15,-10-16-1 16,-9-9 4-16,-9-5 15 16,-8 4 13-16,1 1-7 15,1 5 10-15,8 12 8 0,9 4 11 16,10 4-16-16,6 6 2 16,0 4-11-16,0 8 4 15,-8 3-7-15,-14 11-59 16,-14 20-58-16,-13 8-161 15</inkml:trace>
  <inkml:trace contextRef="#ctx0" brushRef="#br0" timeOffset="207235.99">15606 11007 470 0,'-19'7'67'15,"11"-4"23"-15,8-3-16 16,0 0-40-16,15 0-30 16,27-7-20-16,10-6 27 15,9-5-13-15,-4 0-49 16,-13 0-80-16,-14 0-231 0</inkml:trace>
  <inkml:trace contextRef="#ctx0" brushRef="#br0" timeOffset="207415.51">15846 10703 355 0,'-9'0'318'16,"6"12"-306"-16,3 23 16 15,0 14 38-15,5 2-43 16,9 2 2-16,1-2-20 15,0-5 2-15,-3 0-10 16,-3-3 5-16,-3-4-14 16,-5-2-46-16,-1-8-69 0,-11-12-147 15</inkml:trace>
  <inkml:trace contextRef="#ctx0" brushRef="#br0" timeOffset="207579.07">15593 11207 693 0,'-14'28'0'15,"14"8"20"-15,0 3 34 16,21 3-29-16,13 0-10 16,11-6-7-16,10-7 2 15,2-12-9-15,1-10 2 16,-4-7-9-16,-4-23-57 16,-10-23-34-16,-8-19-116 15</inkml:trace>
  <inkml:trace contextRef="#ctx0" brushRef="#br0" timeOffset="207851.34">16138 10768 133 0,'0'0'508'16,"0"25"-495"-16,-15 18 34 15,-11 15 16-15,-3 10-46 16,-3 5-13-16,1-7-2 16,4-9-2-16,10-16-17 15,8-20-45-15,7-17 14 16,2-7-22-16,6-36-4 15,15-17 56-15,7 1 6 16,-1 9 11-16,-3 21 38 0,6 19 12 16,1 6-3-16,2 7 0 15,5 13-31-15,-6 3 3 16,-3-2-19-16,-4-4 3 16,-9-6-24-16,-10-7-62 15,-6-4-69-15,0-15-202 16</inkml:trace>
  <inkml:trace contextRef="#ctx0" brushRef="#br0" timeOffset="207986.98">16270 10710 576 0,'0'47'12'16,"0"11"58"-16,0 7-14 16,0-6-17-16,5-2-19 0,7-3-21 15,1-7 2-15,3-11-48 16,-3-16-118-1</inkml:trace>
  <inkml:trace contextRef="#ctx0" brushRef="#br0" timeOffset="208127.6">16310 10926 39 0,'0'-1'643'0,"6"1"-643"16,17 0 9-16,2 0 33 15,5 8-9-15,0 3-36 16,-5 0 10-16,-3-1-20 15,-11-1-71-15,-11-4-157 0</inkml:trace>
  <inkml:trace contextRef="#ctx0" brushRef="#br0" timeOffset="208299.14">16147 11229 41 0,'-8'35'689'0,"8"0"-693"15,3 12 16-15,30 3 29 16,13-4-21-16,12-1-15 16,8-13-4-16,1-25-13 15,-5-10-71-15,-14-44-105 16</inkml:trace>
  <inkml:trace contextRef="#ctx0" brushRef="#br0" timeOffset="208555.6">16576 10976 743 0,'-39'41'-10'16,"17"-3"23"-16,17 0 26 15,5-14 3-15,25-8-34 16,19-8-8-16,14-8-2 16,0-34-9-16,-8-20-23 15,-14-10-50-15,-22-2 41 16,-14 7 12-16,-21 16 30 0,-30 16-7 15,-10 26 16 1,-8 5-6-16,7 34 4 16,10 12 4-16,12 12-12 15,14 6-3-15,13 4-128 0,7-2-202 16</inkml:trace>
  <inkml:trace contextRef="#ctx0" brushRef="#br0" timeOffset="208659.33">16446 11324 440 0,'31'0'77'16,"14"-24"19"-16,15-12-52 15,9-6-24-15,2-1-23 16,-6 8 9-16,-10 10-20 16,-21 7-100-16,-17 8-364 15</inkml:trace>
  <inkml:trace contextRef="#ctx0" brushRef="#br0" timeOffset="208855.51">16795 10687 469 0,'3'5'151'0,"7"34"-160"16,3 30 77-16,4 22 23 15,-1 9-44-15,3 0-18 16,4-9-20-16,-2-13-6 16,0-17 1-16,-6-16-14 15,1-15-10-15,-3-27-53 16,1-10-102-16</inkml:trace>
  <inkml:trace contextRef="#ctx0" brushRef="#br0" timeOffset="209470.61">17317 10569 444 0,'-16'-21'356'0,"14"-7"-387"16,2 13 30-16,15 7 9 16,14 1-7-16,5 7 0 15,-1 25 3-15,-11 7-5 16,-11 6 1-16,-11-1-9 16,-12-2 16-16,-21-5-12 15,-5-6 13-15,0-5-8 0,8-7 7 16,11-4 3-16,9-4 3 15,10-1-4-15,0 11-17 16,22 4 6-16,12 5-5 16,7 0 15-16,1-9-12 15,-3-9-5-15,-6-5-12 16,-6-8-9-16,-11-15-3 16,-13-8 22-16,-3 0 10 15,-16 3-5-15,-19 7 21 16,-11 16 1-16,-5 5 16 15,1 18-23-15,11 18 2 16,15 4-4-16,17 1 0 0,7-3-2 16,21-3-11-16,16-3 6 15,3-5-13-15,0-7 21 16,-7-3-19-16,-10-4-3 16,-9-2-14-16,-8-4 2 15,-6 0 7-15,0-1 4 16,-16 0 18-16,-10 1-10 15,1-4 17-15,8-3-11 16,9 0 37-16,8 0 4 16,0 0-11-16,16-3-12 15,18-11-8-15,11-5 7 16,7-1-20-16,-5 6 7 16,0 2-16-16,-6 1-23 0,-12-5-88 15,-10-2-184-15</inkml:trace>
  <inkml:trace contextRef="#ctx0" brushRef="#br0" timeOffset="209675.06">17675 10504 657 0,'-9'46'22'0,"6"15"-2"15,3 15 65-15,0 2-32 16,4-4-14-16,11-8-23 15,3-7-9-15,-4-9-8 0,-7-11 3 16,0-9-3-16,-7-9-30 16,0-10-32-1,0-9-48-15,-10-2-74 16</inkml:trace>
  <inkml:trace contextRef="#ctx0" brushRef="#br0" timeOffset="209899.46">17660 11087 489 0,'-30'10'85'0,"-7"19"-5"16,-3 10-19-16,1 10-17 15,4 1-40-15,12 0 6 16,11-9-13-16,11-9 0 16,1-12-37-16,10-13-44 15,11-7-47-15,4-36 44 16,2-13 75-16,-2-1 21 0,-4 12 67 16,-5 11 20-16,5 12-26 15,6 7-38 1,3 8 2-16,7 0-17 15,0 6-8-15,-5 14-4 0,-3 4-20 16,-6 0-79-16,-10-4-96 16</inkml:trace>
  <inkml:trace contextRef="#ctx0" brushRef="#br0" timeOffset="210159.77">18025 10497 789 0,'-51'61'1'0,"-1"25"-7"15,5 3 22-15,6-11-18 0,13-10 13 16,14-21-13-16,10-18 4 16,4-16-6-16,1-13-1 15,28 0 0-15,12-19 7 16,13-7 4-16,1-5-9 15,-7 4 12-15,-11 9-16 16,-15 10 7-16,-14 8-87 16,-8 7-45-16,-34 16-191 15</inkml:trace>
  <inkml:trace contextRef="#ctx0" brushRef="#br0" timeOffset="210448.82">17764 11042 562 0,'-22'8'58'0,"14"-7"1"16,11-1 16-16,36 0-55 0,24 0-9 15,21-12-1-15,4-8-6 16,-1 1-9-16,-17 2 7 16,-22 5-32-16,-22 5-23 15,-26 3 5-15,-4 2 46 16,-35 2 7-16,-4 0 0 16,-2 10 20-16,9 4-4 15,13 4 17-15,6 5-27 16,8 8 10-16,8 11-14 15,1 9 9-15,1 9-9 16,20-3 0-16,4-3-1 16,1-10-11-16,-1-15 5 0,-4-10-6 15,-2-13 7-15,1-6-31 16,-3-24-42-16,-4-22-137 16</inkml:trace>
  <inkml:trace contextRef="#ctx0" brushRef="#br0" timeOffset="210594.43">18338 10689 448 0,'8'7'256'0,"6"2"-302"16,7 10 61-16,5 3-10 15,3 7-1-15,-8-3-116 0</inkml:trace>
  <inkml:trace contextRef="#ctx0" brushRef="#br0" timeOffset="210739.94">18445 11191 648 0,'-9'20'145'0,"3"-6"-155"16,6 4 12-16,0-3 15 15,3-2-21-15,10-2 8 16,2-5-47-16,-6-6-98 15</inkml:trace>
  <inkml:trace contextRef="#ctx0" brushRef="#br0" timeOffset="212210.69">19673 10617 486 0,'0'-16'11'0,"0"0"18"16,-11 0 35-16,-4 1-25 15,-3 1-15-15,-3 0-13 0,-6 3 16 16,-1 3-12 0,-4 2 16-16,0 6-17 15,-1 0 2-15,-3 1-6 16,-2 17 6-16,-1 10-4 0,0 13-9 15,-2 13 8-15,5 11-9 16,12 6 12-16,12 1-7 16,12 0 12-16,9-8-22 15,19-5 8-15,9-9-6 16,2-9 0-16,3-11 7 16,4-12-19-16,-4-15 12 15,1-3-20-15,0-20 18 16,-4-18-11-16,-3-12 10 0,-10-12-7 15,-8-9 7 1,-10-8-5-16,-8-3-10 16,0 7 8-16,-9 14-1 15,-11 21 19-15,5 19-10 0,2 12 21 16,9 9 15-16,-1 0-21 16,2 33-14-16,3 14 9 15,0 10 10-15,9 5-23 16,15-6 8-16,4-4-7 15,0-4 16-15,-2-7-13 16,-2-5 5-16,-2-7-4 16,-3-5 5-16,-1-7 0 15,-3-5-12-15,0-2 1 16,1-4-24-16,1-4-4 16,4-2-38-16,-3-4-38 15,-4-18-150-15</inkml:trace>
  <inkml:trace contextRef="#ctx0" brushRef="#br0" timeOffset="212578.89">19959 10964 347 0,'0'3'308'15,"0"-3"-303"-15,0 0 38 16,2 7 11-16,1 6-40 16,3 11 2-16,4 6-13 15,-2-3 7-15,1-2-16 16,-5-7 12-16,0-8-13 15,-4-5 3-15,0-5-5 16,0 0 4-16,0-7-1 16,0-23-29-16,0-8 23 0,9-6 5 15,7 6 16-15,3 13-10 16,3 9 7-16,3 11 2 16,1 5 8-16,2 0-4 15,0 20 0-15,-2 12 4 16,-3 7-10-16,-7-3 9 15,-5 1 3-15,-6-9-2 16,-4-10-5-16,-1-5 2 16,0-9-8-16,0-3 0 15,0-1 4-15,2 0-23 16,2 0 13-16,11 0-42 16,6 0-62-16,1-5-127 0</inkml:trace>
  <inkml:trace contextRef="#ctx0" brushRef="#br0" timeOffset="-214581.94">12452 12377 337 0,'0'-12'71'0,"0"7"-3"15,0 2 21-15,0 0-7 16,0 0-36-16,-3 2-7 16,0-6-22-16,-6 2 8 0,0-5-20 15,-6 0 1-15,-4 1-4 16,-1-1 5-1,-7 4 1-15,-4 3-22 16,-5 3 24-16,0 0-10 0,0 6 21 16,3 10-15-16,6 1 10 15,4 4-17-15,1 11 10 16,0 11-6-16,2 14-7 16,4 9 4-16,7 3-6 15,6 1 13-15,3 1-14 16,8-3 12-16,15 0-11 15,12-7 10-15,1-9-3 0,4-12 0 16,0-12 6-16,-4-13-22 16,-4-10 14-1,0-5-12-15,0-22 11 16,3-22-4-16,-4-19 5 0,-4-9-6 16,-11-7 1-16,-10-1-7 15,-6 5-8-15,0 2 8 16,-13 9 1-16,-5 15 17 15,2 16-8-15,6 17 10 16,4 11-1-16,2 5 10 16,4 0-11-16,0 27-8 15,10 33 0-15,10 22 10 16,8 19 12-16,2-4-21 16,1-13 22-16,4-12-12 15,-4-12 0-15,1-18-9 16,-6-10 5-16,-2-13 0 15,-7-10-11-15,-4-3 7 0,-3-6-34 16,2 0-4-16,0-13-29 16,-2-13-27-16,-10-6-184 15</inkml:trace>
  <inkml:trace contextRef="#ctx0" brushRef="#br0" timeOffset="-214237.86">12739 12917 565 0,'0'0'44'0,"1"0"-22"0,-1 0 11 15,7 0 3 1,-1 11-24-16,4 8-14 16,3 6 5-16,-4 1-9 15,0-2 13-15,-4-9-8 0,-5-5 2 16,0-6-9-16,0-4 9 16,0 0 4-16,-5-8 4 15,-5-14 0-15,4-6-17 16,6-3 25-16,4 2-15 15,22 5 9-15,6 5-10 16,7 12 5-16,3 7-6 16,-2 4 8-16,-6 18 1 15,-4 8-11-15,-11 0 8 16,-7-2-3-16,-7-3 14 16,-5-4-13-16,0-3 11 15,0-4-4-15,-8-4-3 16,2-4-5-16,3-2 3 0,3-4-5 15,0 0-78-15,6-10-118 16</inkml:trace>
  <inkml:trace contextRef="#ctx0" brushRef="#br0" timeOffset="-213021.67">13347 12478 566 0,'-9'-5'13'16,"6"2"69"-16,0 1-24 0,1 1 1 16,2 0-30-16,0 1-5 15,0 0-17 1,0-2 0-16,26-3-5 15,15-4-12-15,19-5 13 0,7-1-9 16,-3 3 14-16,-6-1-10 16,-7 3 6-16,-12 3-7 15,-13 3 4-15,-12 0-11 16,-7 4-18-16,-7 0-4 16,0 0-16-16,-21 0-1 15,-19 11-87-15,-18 7-254 16</inkml:trace>
  <inkml:trace contextRef="#ctx0" brushRef="#br0" timeOffset="-212737.44">13384 12594 708 0,'-15'0'10'0,"11"-2"31"15,2 2 7-15,2 0-29 16,0 0-7-16,6-1-20 15,25-1 8-15,17 1-5 16,4 0 13-16,3-2-7 16,-7 3 3-16,-8 0 0 15,-4 0-12-15,-11 0 10 16,-7 0-11-16,-8 0 19 16,-6 0-13-16,-3 0 6 15,-1 0-4-15,0 0 9 16,0 0-3-16,0 0-5 0,11 0-21 15,6-14-77-15,4-4-152 16</inkml:trace>
  <inkml:trace contextRef="#ctx0" brushRef="#br0" timeOffset="-210698.61">14680 12240 396 0,'0'-4'49'0,"0"0"-20"15,0 1 33-15,-3-1 0 16,-6-2-28-16,1-1-3 16,-1-1-5-16,-4 0 1 15,0-1-11-15,-8 2 8 16,-3 2-7-16,-2-1-24 16,-2 5 16-16,3-1-13 15,1 2 18-15,2 0-9 16,7-1 7-16,0 1-9 15,5 0 8-15,-2 0 1 16,-6 3-15-16,-4 11 3 16,-7 8-8-16,-5 7 19 0,-3 13-13 15,-1 8 6-15,3 7-2 16,6 8 8-16,7 2 3 16,12 1-3-16,8-2-2 15,2-2-23-15,15-4 21 16,18-6-14-16,13-7 15 15,5-9-12-15,2-15 8 16,2-13-8-16,-4-10 7 16,-9-9-7-16,-6-21-13 15,-7-14 6-15,-8-12-3 16,-9-5 19-16,-9-1-10 16,-3-3 8-16,-1 0-4 15,-12-3 5-15,2-1 0 0,2 7 0 16,3 12 0-16,3 19-16 15,1 16 20-15,2 12-14 16,0 3 14-16,0 0-13 16,0 3-1-16,17 19-5 15,5 13 22-15,3 15 3 16,-3 7-11-16,1 6 8 16,5 3-9-16,-1 0 12 15,1-4-11-15,-1-6 6 16,-5-8-8-16,0-13 2 15,-5-6-1-15,-2-9 0 16,-1-6 1-16,-2-4-17 0,1-2 1 16,0-3-37-16,5-5-38 15,-6-5-96-15</inkml:trace>
  <inkml:trace contextRef="#ctx0" brushRef="#br0" timeOffset="-210258.21">14963 12653 661 0,'-6'-9'13'0,"3"6"-7"16,3 3 7-16,0 0 17 15,0 11-31 1,3 17 3-16,7 9 7 0,2 11 10 16,-2-2-18-16,-2-2 3 15,-2-8-2-15,-3-11-1 16,-1-9-2-16,-2-13-11 16,0-3 15-16,0 0-12 15,3-2 12-15,8-33-16 16,10-19 11-16,6-7 1 15,1 4-1-15,2 21 5 0,-9 18-12 16,-6 12 9-16,-2 6-10 16,-2 0 14-16,0 3-2 15,-3 15 15 1,-1 7 0-16,-4 4-3 0,-1 2 1 16,1-2-14-16,2-3 1 15,6-1-13-15,4-4-7 16,9-7-71-16,1-12-112 15</inkml:trace>
  <inkml:trace contextRef="#ctx0" brushRef="#br0" timeOffset="-210068.58">15459 12694 775 0,'-8'0'4'16,"7"0"1"-16,1 0 13 15,6-2-25-15,25-6-1 0,11-7-4 16,10-3-1-16,-7 1-58 16,-9 3 18-16,-11 3-30 15,-12 3-60-15,-10-2-176 16</inkml:trace>
  <inkml:trace contextRef="#ctx0" brushRef="#br0" timeOffset="-209873.59">15733 12516 618 0,'0'0'48'16,"0"0"-11"-16,0 0 4 16,3 4-15-16,6 19-30 15,2 14 16-15,3 7 3 0,-3 5-8 16,-1-6-5-16,-1-7 5 16,-2-4-1-16,-1-7-15 15,1-7 10-15,1-2-16 16,-2-8-30-16,-6-7-82 15,0-1-213-15</inkml:trace>
  <inkml:trace contextRef="#ctx0" brushRef="#br0" timeOffset="-208748.58">14200 13272 123 0,'0'-10'-76'0</inkml:trace>
  <inkml:trace contextRef="#ctx0" brushRef="#br0" timeOffset="-200249.5">16239 12510 724 0,'-28'0'17'0,"19"0"-13"16,7 0 48-16,2 0-18 15,0 0-5-15,0 0-30 16,29 0 2-16,20 0-7 16,21-10 11-16,9-2-3 15,3 1-7-15,-11 4 5 16,-7 3-15-16,-15 4-3 16,-14 0-16-16,-16 0 4 15,-18 0-23-15,-1 0 15 16,-28 0 9-16,-18 5-96 15,-11-2-182-15</inkml:trace>
  <inkml:trace contextRef="#ctx0" brushRef="#br0" timeOffset="-200041.04">16345 12312 608 0,'-5'-1'8'0,"4"1"-4"15,1 0 33-15,0 14-26 16,6 25 2-16,9 11 24 15,-1 9 1-15,-3-5-22 16,-3-5-3-16,-5-6-1 16,-3 0-21-16,0-1 18 15,0-9-16-15,-5-8 18 16,-1-7-15-16,3-13-8 16,3-5-47-16,2-31-110 0</inkml:trace>
  <inkml:trace contextRef="#ctx0" brushRef="#br0" timeOffset="-199253.16">17542 12159 576 0,'-31'-23'9'15,"-2"8"49"-15,-2 4-2 0,-3 4-13 16,1 2-3-16,-3 5-18 16,-3 0 9-16,-1 20-8 15,-5 13-18-15,4 7 2 16,7 10-8-16,11 3 15 16,14-1-17-16,13-1 7 15,0 2-8-15,33-5 6 16,19-7-2-16,18-6-1 15,11-15 1-15,0-9-30 16,-10-11 6-16,-10-5-19 16,-16-26 8-16,-12-14-5 15,-14-13 24-15,-13-8 7 0,-6-5 14 16,-3-1 1-16,-17 4-6 16,-3 11 12-16,2 14-1 15,9 20 31-15,3 14 1 16,8 9-10-16,1 0-30 15,0 25-10-15,18 23 6 16,7 12 23-16,5 12-8 16,4-2-22-16,-1-5 17 15,1 0-14-15,-3-9 17 16,-4-10-14-16,-5-8 4 16,-7-7-4-16,-1-11 5 15,-2-3-3-15,-2-7-43 16,3-6-13-16,-1-4-56 0,-4-14-142 15</inkml:trace>
  <inkml:trace contextRef="#ctx0" brushRef="#br0" timeOffset="-198877.94">17901 12429 419 0,'-15'-5'360'15,"4"2"-366"-15,11 3 38 16,0 1-17-16,0 27-5 16,5 14-14-16,10 12 10 0,4 3-9 15,-3-9 3-15,-5-12-16 16,-5-12-3-16,-1-11 0 16,-5-10-7-16,0-3 34 15,0-18-6-15,-11-19 4 16,0-11-8-16,8 2 8 15,3 10-4-15,0 14 6 16,0 11 1-16,7 8-15 16,14 3 4-16,4 1-3 15,5 17 18-15,-2 7-12 16,-5 3 8-16,-6 3-9 16,-3-5 5-16,-5-2-2 15,-3-6 1-15,-2-5 1 0,4-2-47 16,0-10-45-16,-2-1-143 15</inkml:trace>
  <inkml:trace contextRef="#ctx0" brushRef="#br0" timeOffset="-198653.01">18224 12570 600 0,'-19'0'234'0,"11"0"-222"16,8-1-17-16,21-6 10 15,26-3-13-15,20-4 15 16,8 1-1 0,-4 4-20-16,-15 4-56 0,-17 5-54 15,-17-1-107-15</inkml:trace>
  <inkml:trace contextRef="#ctx0" brushRef="#br0" timeOffset="-198390.06">18545 12374 708 0,'0'-6'-9'0,"32"3"8"16,19 2 10-16,8 1 3 16,-1 3-11-16,-14 18 2 0,-23 6 2 15,-21 8-15-15,-21 4 13 16,-33 6 3-1,-8 3 34-15,5-11-12 16,21-12 13-16,21-11-13 0,15-10-13 16,30-4-21-16,28 0 4 15,23 0 9-15,4-12-20 16,-11-10 12-16,-19 3-30 16,-22 4-8-16,-14 9-17 15,-11 3-3-15,-8 3-37 16,-5 3-87-16</inkml:trace>
  <inkml:trace contextRef="#ctx0" brushRef="#br0" timeOffset="-195730.61">10206 9971 234 0,'-11'8'67'16,"-2"2"-88"-16,4-5-5 16,5 1 29-16,4-3 0 15,-2-3-2-15,2 0 0 16,0 0-3-16,0 0 11 16,0 0 14-16,0 0 13 15,0 0-3-15,0 0 31 16,0 0-20-16,0 0-1 15,0 0-13-15,0 0-20 16,0 0-1-16,0 0-14 16,0 0 15-16,0 0-11 15,0 0 8-15,0 0-7 0,0 0 12 16,0 0-6-16,0 0-2 16,0 0-3-16,0 0 0 15,0 0 8-15,0 0-13 16,0 0 10-16,0 0-12 15,0 0 9-15,0 0-9 16,12 0 2-16,15 0 4 16,11-2-3-16,12-7 7 15,5-5-7-15,9 1 13 16,13 4-12-16,8 0 4 16,15 2-4-16,15-2 7 15,20-7-4-15,8-3-1 0,0-4 0 16,-10 1-4-16,-22 6 9 15,-23 5-8-15,-19 5 6 16,-17 5-6-16,-13 1 7 16,-8 0-5-16,-6 0 3 15,-1 0 2-15,2 1-11 16,5 0 8-16,4 1-8 16,-1-2 16-16,-4 0-12 15,-7 0 5-15,-5 0-4 16,-8 0 6-16,-3 0-1 15,-2 0-4-15,-5 0 1 16,0 0-2-16,0 0 9 16,0 0-5-16,-5 0 11 0,-20 0-9 15,-12 0-1-15,-17 0-15 16,-14 0 10-16,-17 18-3 16,-15 8-3-16,-9 8 8 15,-2-2-8-15,3-3 15 16,7-8-5-16,6-10 16 15,10-9-7-15,9-2 8 16,11-4 4-16,14-11-10 16,5 1 5-16,8 2-7 15,6 0-3-15,-1 4-8 16,11 4 9-16,-1 0-14 16,7 2 12-16,7 2-5 15,3 0 4-15,3 0 0 0,3 0-13 16,0-1 7-16,0 1-8 15,0 0 15-15,-4 0-8 16,-3 0 4 0,-9 0-8-16,-6 0 4 0,-10 1-8 15,-4 11 1-15,3 0-1 16,3-2 0-16,7-1 13 16,6-2-8-16,4-1 9 15,6-3-10-15,6 0 8 16,1-3-29-16,0 2-20 15,24 4-30-15,11 2-10 16,10 0 7-16,-3-6-174 0</inkml:trace>
  <inkml:trace contextRef="#ctx0" brushRef="#br0" timeOffset="-193657.01">7616 9512 555 0,'0'9'24'0,"0"-9"-29"0,0 0 28 16,0 0 30-16,0 0-7 16,0 0-21-1,0 0-10-15,0 0-7 16,0 0-7-16,0 0 15 0,0 0-16 15,0 0 9-15,0 0-13 16,0 0 12-16,0 0-12 16,0 0 10-16,0 0-3 15,0 0-9-15,0 0 5 16,0 0-10-16,0 0 23 16,0 0-15-16,0 0 9 15,0 0-5-15,0 0 11 0,0 0-9 16,0 0 1-16,0 0-7 15,0 0-7 1,0 0 19-16,0 0-18 16,0 0 19-16,0 0-18 0,0 0 16 15,0 0-9-15,0 0 7 16,0 0-2-16,0 0-13 16,0 0 10-16,0 0-13 15,0 0 25-15,0 0-16 16,0 0 7-16,0 0-7 15,0 0 9-15,0 0-5 16,0 0 4-16,0 0-8 0,0 0-7 16,0 0 17-1,0 0-14-15,0 0 13 16,0 0-11-16,0 0 13 16,0 0-13-16,0 0 12 0,0 0-2 15,0 0-13-15,0 0 7 16,0 0-11-16,0 0 22 15,0 0-12-15,0 0 5 16,0 0-7-16,0 0 8 16,0 0-4-16,0 0-5 15,0 0-13-15,0 0-27 16,2 0-5-16,11 0-44 16,3-4-14-16,4-9 17 15,-5 4-126-15</inkml:trace>
  <inkml:trace contextRef="#ctx0" brushRef="#br0" timeOffset="-192817.08">11233 9683 583 0,'-4'-4'0'16,"-3"3"21"-16,4 1 38 15,1 0-19-15,-1 0-9 16,2 0-23-16,-1 0 12 15,2 0-17-15,0 0 2 16,0 0-7-16,0-2 6 16,0 1-3-16,0 1 2 15,0-1 0-15,0-1-13 16,0 2 19-16,0 0-7 16,0 0 19-16,0 0-10 15,0 0 7-15,0 0-10 16,0 0 6-16,0 0-7 0,0 0-13 15,0 0 7-15,0-1-10 16,0 1 16-16,0 0-15 16,0 0-11-16,0 0-31 15,0 0-52-15,-4 4-160 16</inkml:trace>
  <inkml:trace contextRef="#ctx0" brushRef="#br0" timeOffset="-191620.66">19263 12289 661 0,'-22'1'-6'0,"12"-1"42"16,4 0 25-16,5 0-10 15,1 0-31-15,0 0-4 16,0 0-8-16,0 0-16 16,7 0 6-16,27 0-13 0,16 0 23 15,15 0-13-15,6 0 10 16,-8 0-8-16,-12-5 6 16,-13-1-14-1,-15 4-8-15,-11-2-2 0,-11 4-41 16,-1 0 5-16,-16 0-61 15,-21 0-160-15</inkml:trace>
  <inkml:trace contextRef="#ctx0" brushRef="#br0" timeOffset="-191405.37">19446 12028 567 0,'0'-2'45'0,"0"2"-33"16,0 0 24-16,-3 28 23 15,-5 28-37 1,4 16 14-16,4 7-19 16,0-7-4-16,7-12-17 0,8-6 6 15,1-7-4-15,-1-9 3 16,-4-8-25-16,-2-12-38 16,-1-11-10-16,3-7-101 15,0-34-104-15</inkml:trace>
  <inkml:trace contextRef="#ctx0" brushRef="#br0" timeOffset="-191185.96">19992 11985 598 0,'0'26'41'0,"0"12"-16"0,-4 24 53 15,1 6-43-15,1 6-7 16,2 6-16-16,0-3 4 15,11-5-20-15,2-10 12 16,-3-10-12-16,3-14 6 16,-3-10-1-16,-1-10-11 15,0-8-37-15,-2-10-71 16,-7-16-91-16</inkml:trace>
  <inkml:trace contextRef="#ctx0" brushRef="#br0" timeOffset="-189910.29">9500 9585 326 0,'0'-3'65'16,"0"3"-52"-16,0 0 46 0,0 0-7 15,0 0-3 1,0 0-30-16,-1 1 13 16,-1-1-2-16,1 0 3 15,-4 0 0-15,-4 0 7 0,-15 3-16 16,-10 4-30-16,-11 1 12 15,-10 4-13-15,-5 3 16 16,-2-1-13-16,-1-3 9 16,-1-7-8-16,-4-4 11 15,3-1 2-15,0-18-16 16,6-5 7-16,6-3-10 16,6-2 22-16,11-2-18 0,9 0 8 15,10 4-9 1,8 4 15-16,9 0-14 15,4-9 10-15,29-10-6 16,25-13-19-16,16-9 22 0,12-2-11 16,1 10 13-16,-5 11-12 15,-9 13 8-15,-3 15-6 16,-9 8 10-16,-7 9-4 16,-1 16-11-16,-4 21 5 15,-2 19-5-15,-4 12 19 16,-8 9-9-16,-6-2 6 15,-10-3-6-15,-5-8 6 16,-10-7-2-16,-4-5 4 16,-9-6-2-16,-22-8-15 15,-15-3 17-15,-8-6-14 16,8-5 15-16,3-6-17 16,12-4-18-16,11-6-43 0,8-5-114 15</inkml:trace>
  <inkml:trace contextRef="#ctx0" brushRef="#br0" timeOffset="-186217.14">14097 13225 647 0,'0'-2'34'0,"-10"2"-17"16,9 0 19-16,1 0 9 0,-2 0-16 15,2 0-30-15,0 0 2 16,0 0-12-16,0 0 10 15,0 0-39-15,9 0-31 16,6 9-14-16,1 5-19 16,-16 1-138-16</inkml:trace>
  <inkml:trace contextRef="#ctx0" brushRef="#br0" timeOffset="-186069.54">14105 13560 524 0,'0'0'-12'0,"0"0"1"16,0 0 18-16,4 8-10 16,2 13 5-16,0 8-41 15,3 9-53-15,-6 2-209 16</inkml:trace>
  <inkml:trace contextRef="#ctx0" brushRef="#br0" timeOffset="-185933.9">14197 13952 564 0,'-12'3'-7'16,"4"1"5"-16,4-2-4 15,4 3 13-15,4 5-80 16,10 4-60-16,3-1-131 0</inkml:trace>
  <inkml:trace contextRef="#ctx0" brushRef="#br0" timeOffset="-185789.29">14377 14280 602 0,'-11'11'-10'15,"5"3"-7"-15,3-3 19 16,3-1-8-16,0 4-7 16,0-2-85-16,1 0-68 15</inkml:trace>
  <inkml:trace contextRef="#ctx0" brushRef="#br0" timeOffset="-178089.42">12940 15561 166 0,'0'-16'140'15,"0"5"-98"-15,0 4 45 16,0 3-21-16,0 0 10 0,0 3-21 16,-1-1-16-16,-1 2-13 15,-2 0 4-15,-4-1-8 16,-6 1-16-16,-5 0 2 15,-3 0-14-15,-6 0 16 16,-3 1-9-16,-7 15 5 16,-2 4-6-16,-1 9 4 15,-1 8-2-15,-1 7 6 16,5 5-6-16,9 1-13 16,9-4 16-16,11-2-11 15,9-2 12-15,0-1-9 16,18-1 5-16,10-2-5 15,10-5 4-15,4-5 1 0,3-2-5 16,0-5 0-16,-5-4-8 16,-1-6 6-1,-9-8-18-15,-3-3 2 16,-3-24-11-16,-2-26 29 0,-4-17-3 16,-8-14 8-16,-5-8-3 15,-5 6-11-15,0 15 17 16,0 20-11-16,0 23 12 15,0 17-4-15,0 7 16 16,0 1-2-16,0 0 11 16,0 0-12-16,0 0-19 15,0 22-3-15,16 24-3 0,12 13 27 16,5 11-8-16,1-7-3 16,5-12-6-1,-5-5 3-15,-4-10-2 16,-5-5 1-16,-7-10 2 0,-6-4-14 15,-3-6 3-15,-4-3-34 16,0-4-15-16,0-4-60 16,-4 0-119-16</inkml:trace>
  <inkml:trace contextRef="#ctx0" brushRef="#br0" timeOffset="-177617.85">13423 15780 592 0,'0'-1'40'0,"0"1"-43"15,4 0-2-15,10 0-6 16,10 5-7-16,7 18 19 16,3 8 2-16,-4 5-1 15,-9 5-37-15,-15 4 8 16,-6-5 2-16,-9-3 27 16,-23-8 2-16,-4-11 24 15,2-4 3-15,10-10 31 0,10-4-8 16,8 0-15-16,6 0-19 15,0 0-28-15,25 0 4 16,20-6-11-16,20-13 20 16,4-3-6-16,-4-1 3 15,-13 9-7-15,-19 6-9 16,-18 5-9-16,-12 3 0 16,-3 0 28-16,-13 18 18 15,-13 6-3-15,3 0-22 16,7-3 3-16,16-9-19 15,3-12-62-15,23-4-239 16</inkml:trace>
  <inkml:trace contextRef="#ctx0" brushRef="#br0" timeOffset="-176897.18">13862 15710 508 0,'-16'-5'50'0,"1"4"-10"15,6 1 27-15,4 0 1 16,4 0-36-16,1 0-18 15,0 0-18-15,18-3 4 16,31-5-11-16,24-7 14 16,13-9-4-16,1-4 5 15,-11 2-3-15,-20 9-7 16,-23 9-26-16,-17 6-27 16,-16 2-4-16,-11 24 3 15,-28 15-42-15,-16 8-241 16</inkml:trace>
  <inkml:trace contextRef="#ctx0" brushRef="#br0" timeOffset="-176672.41">13890 15952 605 0,'-7'2'45'16,"5"-2"-32"-16,2 0-3 0,2 0-1 16,29-20-8-16,17-8 2 15,16-4-10-15,7-2 12 16,-7 13-11-16,-7 9 12 15,-15 6-10-15,-19 6 5 16,-9 0-15-16,-11 0 2 16,-3 0 13-16,0 3-1 15,0 1 1-15,0 1-17 0,0-5-18 16,0 0-75-16,6-6-221 16</inkml:trace>
  <inkml:trace contextRef="#ctx0" brushRef="#br0" timeOffset="-175758.85">15107 15431 432 0,'-22'-12'48'0,"-3"5"-7"16,-10 4 28-16,-4 3-26 15,-2 0-13-15,-2 2-11 16,0 13 5-16,4 8-8 16,3 5-7-16,6 7 24 0,5 8-27 15,5 9 11-15,7 5-14 16,9 7 6-16,4 1-6 16,4-4 0-16,23-9 3 15,4-9-17-15,14-12 12 16,1-13-9-16,3-14 13 15,-3-4-19-15,-4-21 0 16,0-14-13-16,-11-7-19 16,-13-8 16-16,-8-3-10 15,-10 2 13-15,-10-2 17 16,-13 1 14-16,-5 2-6 16,1 4 8-16,4 5 5 0,5 9 10 15,7 14-5-15,8 10 18 16,2 8 10-16,1 0-36 15,0 7 2-15,12 23-21 16,15 19 24-16,11 15-5 16,6 8 2-16,3-4-9 15,1-8 4-15,-2-6-3 16,-1-9-5-16,-6-8 3 16,-4-9-6-16,-2-8 4 15,-9-8-41-15,-2-6-9 16,-4-6-58-16,-8-3-107 15</inkml:trace>
  <inkml:trace contextRef="#ctx0" brushRef="#br0" timeOffset="-175414.01">15607 15847 673 0,'-44'21'14'0,"21"-6"-11"16,13-3 31-16,10-7 9 16,0-1-39-16,15 7-11 15,18 1-15-15,10-3 6 16,3-6-41-16,-4-3 10 0,-11-8-13 16,-10-12 1-16,-12-2 30 15,-9-2 28-15,-6-2 16 16,-25 1 35-1,-14 1 16-15,-6 6-12 0,1 3-1 16,2 4-14-16,6 7-6 16,11 1-24-16,7 3 0 15,15 0-9-15,5 0-2 16,4 0-20-16,13 0-73 16,23-6-39-16,7-5-44 15</inkml:trace>
  <inkml:trace contextRef="#ctx0" brushRef="#br0" timeOffset="-175060.97">16684 15479 651 0,'-8'0'34'15,"6"0"4"-15,2 0 3 16,0 0-27-16,12 0-10 0,22 0-22 15,14-10 21-15,9-5-10 16,-7-3 4-16,-10 4-51 16,-10 1 1-16,-12 6-48 15,-17 4-27-15,-1-3-65 16,-17 6-11-16</inkml:trace>
  <inkml:trace contextRef="#ctx0" brushRef="#br0" timeOffset="-174888.43">16805 15334 389 0,'-10'-5'92'0,"4"1"-53"15,4 4 29 1,2 0-20-16,0 0-42 16,0 1 1-16,0 23-8 15,9 10 23-15,1 9-5 0,2-1-4 16,2-9-14-16,-2-3 5 16,-2-5-3-16,0-3-8 15,-1-1-29-15,1-5-39 16,0-7-100-16</inkml:trace>
  <inkml:trace contextRef="#ctx0" brushRef="#br0" timeOffset="-174273.52">18139 15162 497 0,'-49'-7'98'0,"-8"2"-15"16,-4 5-13-16,-1 0-30 16,5 13-20-16,1 12 0 0,7 7-6 15,9 9 4-15,7 5-15 16,11 6 6-16,12 4-6 16,10 4-2-16,8-3 4 15,20-6-16-15,13-9 12 16,8-15-10-16,1-11 14 15,3-15-19-15,-3-1-11 16,-1-15-9-16,-4-14 11 16,-8-8-3-16,-7-4-12 15,-9-6 16-15,-12-6 4 16,-6 1 18-16,-3 6-3 16,0 6 8-16,-15 11-1 0,0 10 22 15,4 9 8-15,5 6 8 16,5 4-3-16,1 0-28 15,0 11-5-15,0 25-14 16,16 9 21-16,11 5-15 16,3-3 4-16,1-15-5 15,-3-5 6-15,-2 0-7 16,-1-2-22-16,-5-3-11 16,-1 3-15-16,-6-3-17 15,-1-5-50-15,-4-7-182 16</inkml:trace>
  <inkml:trace contextRef="#ctx0" brushRef="#br0" timeOffset="-174085.02">18416 15495 430 0,'0'-2'115'15,"0"2"-107"-15,0 0 11 16,3 0 29-16,5 25-23 16,5 9-13-16,1 11-4 15,2 1 0-15,-2-7-11 16,0-7 12-16,-2-12-12 15,-3-5 9-15,1-7-10 16,0-5 3-16,3-3-38 16,5-2-30-16,-3-19-89 15</inkml:trace>
  <inkml:trace contextRef="#ctx0" brushRef="#br0" timeOffset="-173828.73">18994 15511 653 0,'-4'0'49'0,"2"0"-38"16,2 0 5-16,6 0-11 15,27 0-8-15,15 0 6 0,11-12-11 16,1-10-35-16,-10-5-65 16,-11-1-50-1,-18 3-36-15</inkml:trace>
  <inkml:trace contextRef="#ctx0" brushRef="#br0" timeOffset="-173613.3">19116 15233 573 0,'-4'0'50'0,"4"0"-23"16,-3 10 7-16,2 24 12 15,-1 14-17-15,2 8-12 0,0-3-3 16,9-8-17-16,3-2 10 16,-2-7-9-16,2-10 3 15,-3-3-5 1,-1-8-22-16,3-1-24 0,1-5-25 15,2-9-63-15,1 0-206 16</inkml:trace>
  <inkml:trace contextRef="#ctx0" brushRef="#br0" timeOffset="-173388.9">19736 15073 651 0,'0'32'5'16,"-5"7"0"-16,-5 14 62 16,4 8-11-16,3 2-43 15,3 9 10-15,0-2-20 0,0-4 2 16,9-8-8-16,4-13 5 16,1-13-11-16,-1-9-30 15,-1-11-39-15,-6-7-29 16,-6-5-99-16</inkml:trace>
  <inkml:trace contextRef="#ctx0" brushRef="#br0" timeOffset="-172697.75">14870 16259 459 0,'-32'-16'-73'0,"2"0"0"16,8 11 136-16,8 5 26 15,7 0-36-15,7 0-12 16,0 0-28-16,22-3-24 16,25-4 15-16,25-3 1 15,20-5 15-15,8-5-10 16,10 0-5-16,-10-1-6 16,-9 4-5-16,-15 3 9 15,-15 6-7-15,-16 2 8 16,-19 3-7-16,-16 3 7 15,-6 0-6-15,-4 0 8 16,0 0 6-16,0 0-12 0,-4 10-6 16,-7 17-52-16,-5 10-79 15,-4 9-238-15</inkml:trace>
  <inkml:trace contextRef="#ctx0" brushRef="#br0" timeOffset="-172481.93">15532 16420 696 0,'-15'0'-2'16,"9"0"7"-16,6 0 22 15,0 0 6-15,0 0-18 16,0 11-26-16,16 25 9 0,11 15 3 16,6 11 4-16,-5-1-7 15,-6-9 5-15,-4-8-3 16,-7-8-9-16,-5-5-24 15,1-9-44-15,-4-11-34 16,-1-11-143-16</inkml:trace>
  <inkml:trace contextRef="#ctx0" brushRef="#br0" timeOffset="-171889.27">17964 15918 614 0,'-28'9'47'16,"9"-7"-36"-16,9 1 29 15,6-1 7-15,4-2-10 16,0 0-31-16,0 0 0 0,34 2-12 15,29 1 7 1,33-3 9-16,22 0-10 16,10-7 2-16,-2-14-10 15,-9 2 15-15,-19 2-12 0,-26 5 4 16,-31 5-20-16,-21 5 9 16,-17-1-15-16,-3 3 24 15,0 0-14-15,-24 0-89 16,-13 0-226-16</inkml:trace>
  <inkml:trace contextRef="#ctx0" brushRef="#br0" timeOffset="-171632.95">18427 16190 640 0,'-11'11'12'0,"1"15"-4"16,0 17-18-16,5 16 50 16,4 7-12-16,1 2-11 15,0-4-13-15,16-7 3 16,2-11-3-16,0-8-12 16,-6-12 9-16,-5-9-11 15,-3-9 11-15,-2-8-45 16,-2 0-34-16,-12 0-153 15</inkml:trace>
  <inkml:trace contextRef="#ctx0" brushRef="#br0" timeOffset="-170829.6">12572 16405 664 0,'-25'6'-12'16,"9"-5"15"-16,10 2 0 15,4-3 20-15,2 2-9 16,2-2-9-1,32 0-12-15,22 0-14 0,22 0 26 16,10-5-12-16,4-12 15 16,-2-5-13-16,-3-1 12 15,-6-4-11-15,-4 1 9 16,-5 2-2-16,-2 3-7 16,-2 3 4-16,-1 6-6 15,0 2 13-15,-1 4-9 16,-5 4 5-16,-8 2-8 15,-14 0 6-15,-15 0-21 0,-10 0-11 16,-9 0-2 0,-5 0-36-16,0 0-15 15,-19 0-225-15</inkml:trace>
  <inkml:trace contextRef="#ctx0" brushRef="#br0" timeOffset="-170117.7">13274 16712 452 0,'-15'0'26'0,"8"0"9"16,4 0 23-16,3 0 0 15,0 0-39-15,0 0-14 16,0-4-8-16,19-9-13 16,11-6 18-16,7-8-8 15,2-3 13-15,1 6-11 0,-3 6 8 16,-9 8-12-16,-8 10-5 16,-5 0-18-16,-9 23 14 15,-5 18 24-15,-1 13-15 16,0 4 13-16,-12-3-7 15,-9-6 10-15,1-6-6 16,0-8 16-16,4-13-6 16,7-7 7-16,4-8-10 15,4-7-3-15,1 0-3 16,0 0-10-16,0 0 9 16,0 0-11-16,0 0 5 15,13 0-1-15,6 0 10 0,4 0-4 16,4 0 2-16,0 16 4 15,2 10-16-15,3 17 18 16,-7 12-11-16,-6 3 13 16,-8-1-12-16,-11-11 7 15,0-14-3-15,-16-4 22 16,-7-11 16-16,-8-5-21 16,1-4-2-16,3-6-19 15,8-2 9-15,11 0-17 16,8 0-12-16,21-14-54 15,22-10-65-15,11-2-118 16</inkml:trace>
  <inkml:trace contextRef="#ctx0" brushRef="#br0" timeOffset="-168277.76">16004 15166 529 0,'0'4'33'15,"-7"-3"-41"-15,3 1 24 16,4-2 14-16,0 0-6 0,0 0-23 16,0 0 1-16,0 0-7 15,0 0 10-15,0 0 4 16,0 0-6-16,-1 0 6 15,-2-5-4-15,-8-30 8 16,-3-17-9-16,-6-23 2 16,-10-18-8-16,-10-14 6 15,-11-30-6-15,-13-34-7 16,-5-29-19-16,8 0-43 16,14 28 14-16,11 48 34 15,16 54 33-15,8 36-8 16,3 18 10-16,9 11-7 0,0 2 1 15,0 3 0-15,0 0-11 16,0 0-1-16,0 0-1 16,7 0 12-1,-4 0-7-15,-1 0 5 0,-1 0-7 16,1 0-6-16,4 3-17 16,3 0-20-16,1 2-47 15,2-1-97-15</inkml:trace>
  <inkml:trace contextRef="#ctx0" brushRef="#br0" timeOffset="-167633.96">16251 15024 192 0,'1'17'7'15,"2"-3"51"-15,0-3 5 0,0 0-26 16,0 1 17-16,2 3 3 15,-2 0-7-15,-1 0 3 16,-1-4-8 0,-1-5 0-16,0 0-20 0,0-5 12 15,0-1-15-15,0 0-4 16,0 0-8-16,0 0-1 16,0 0-1-16,0 0-6 15,-14-15 4-15,-17-20-10 16,-14-25 8-16,-10-23-10 15,-1-19 6-15,-1-13-10 16,4-2 10-16,2 1-6 16,2 15 5-16,7 12 5 0,6 15-16 15,6 16 18 1,8 6-13-16,1 7 14 16,5 0-10-16,1 1 5 15,2 0-6-15,-1 4 7 0,4 4-8 16,-2 2-17-16,-1 3 7 15,2 4 1-15,3 8 13 16,-2 3-3-16,4 9 9 16,0 2-6-16,2 5 6 15,1 0-3-15,0 0 1 16,0 0 1-16,3 0-17 16,0 0 6-16,0 0-28 15,0 0-8-15,0 0-49 16,0 0-47-16,0 12-126 15</inkml:trace>
  <inkml:trace contextRef="#ctx0" brushRef="#br0" timeOffset="-167221.67">15462 14233 604 0,'-3'0'-4'16,"3"0"3"-16,0 0 19 16,0-8-6-16,0-14-16 15,0-11 6-15,4-10-7 16,8-7 10-16,6-6-5 16,-2-8 0-16,-1-3 0 0,0 3 4 15,-3 9-4-15,-4 16 5 16,-1 16-4-16,0 12-11 15,2 5 12-15,13 6-12 16,10 0 15-16,13 4-2 16,10 20 15-16,0 9-3 15,0 5-1-15,-7-1-6 16,-10-3-6-16,-5-6 3 16,-9-6-3-16,-5-8 4 15,-10-4-6-15,-3-6 3 16,-4-3-3-16,-2-1 3 15,0 0 1-15,0 0-1 0,0 0-11 16,0 0-56-16,0-12-104 16</inkml:trace>
  <inkml:trace contextRef="#ctx0" brushRef="#br0" timeOffset="-164894.24">14147 13227 491 0,'-15'-11'-1'0,"7"3"26"16,5 5 47-16,0 2-23 15,3 1-24-15,0 0-20 0,0 0 3 16,0 0 0-16,-1 0 22 16,-1 0-15-16,2 0 3 15,0 0-11-15,0 0 3 16,0 0-7-16,0 0 2 16,0 0 0-16,0 0-17 15,3 0 10-15,24 0-7 16,6 0 17-16,13 0-9 15,6 0 5-15,0 0-7 16,8 0 5-16,6-1 2 16,5-5-7-16,8-1 3 15,6 1-4-15,-2 0 8 16,4-1-7-16,5-3 6 0,0-4-5 16,8-3 6-16,-3-4-3 15,-3-4 4-15,-2-1 1 16,2-3-17-16,-3 3 20 15,-5 5-16-15,-18 6 17 16,-21 12-15-16,-22 1 10 16,-15 2-10-16,-7 0 10 15,-3 0-1-15,0-1-4 16,0 1 5-16,0-2-10 16,0 0 17-16,0-2-11 15,-11-5-17-15,-11-3-70 16,-3-5-157-16</inkml:trace>
  <inkml:trace contextRef="#ctx0" brushRef="#br0" timeOffset="-164234.02">17283 12897 277 0,'-15'0'51'16,"-1"0"-15"-16,2 0 50 16,1-1-18-16,1-4-7 15,1 4-20-15,1 0-1 0,6 1-13 16,2 0 12-16,1 0-11 15,1 0-23-15,0 0 3 16,0 0-12 0,0 0 12-16,0 0-11 0,6 0 5 15,19 0-5-15,17 0 6 16,17 0 0-16,22 0 2 16,19-2-4-16,25-7-5 15,16-5 22-15,15-6-15 16,7 3 7-16,-5 1-15 15,-6 3 12-15,-8 2-10 16,-16 4 9-16,-12 2-2 16,-16 2-10-16,-23 1 6 15,-20 2-10-15,-18 0 19 16,-18 0-10-16,-9 0 5 16,-11 0-7-16,-1 0 8 15,0 0-2-15,0 0 3 0,0 0-6 16,0 0-10-16,0 0 15 15,0 0-50-15,-13 0-51 16,-23 0-242-16</inkml:trace>
  <inkml:trace contextRef="#ctx0" brushRef="#br0" timeOffset="-158365.55">22141 10681 481 0,'0'-10'7'16,"0"1"35"-16,0 5 1 0,0 1-27 15,0-2 5-15,0-2-16 16,-1 1 7-16,-5-2 9 16,-4 1 13-16,-3-2-16 15,-6 1 5-15,-5 1 0 16,-7 5-34-16,-6 0 23 16,-2 2-16-16,0 0 14 15,0 4-8-15,-2 9 6 16,2 2-1-16,0 3 2 15,1 7 1-15,4 7-14 16,2 7 8-16,8 7-10 16,6-1 18-16,9 0-12 0,9 0 5 15,0-8-9-15,5 4 7 16,19-5-4-16,1-4 3 16,11-3-2-1,6-10-12-15,1-6 16 0,6-13-16 16,3 0 14-16,-1-31-9 15,1-13 9-15,-6-13-5 16,-4-10 7-16,-10 0-3 16,-8-5-8-16,-7 3-3 15,-8 8-4-15,-5 11 22 16,-4 16-13-16,0 16 9 16,0 14-3-16,0 4 8 15,0 0-4-15,0 1-3 0,0 23-6 16,7 14-4-16,4 12 23 15,4 4-12-15,0-1 13 16,1-4-13 0,-2-4 12-16,0-2-5 0,0-4-1 15,-1-6 2-15,4-4-17 16,-4-5 8-16,2-6-10 16,-1-3 16-16,3-8-13 15,1-3 6-15,-2-4-24 16,-1 0-9-16,-4 0-21 15,-5-11-34-15,-5-5-113 16</inkml:trace>
  <inkml:trace contextRef="#ctx0" brushRef="#br0" timeOffset="-157945.68">22543 10879 639 0,'-12'-5'12'16,"4"0"2"-16,8 5 37 16,0 0-31-16,0 27-28 15,0 8 13-15,0 13-5 16,4 1 8-16,2-8-14 16,-3-3 12-16,0-10-9 0,-3-10 3 15,0-10-1 1,0-8-10-16,0 0 9 15,0-12-11-15,6-27 21 16,4-18-14-16,11-11 8 0,3 2-5 16,0 16 8-16,-2 17-4 15,0 16-3-15,-1 15-4 16,0 2-4-16,3 16 16 16,-3 20 3-16,-3 10 24 15,-3 7-17-15,-6 0 0 16,-3-7-11-16,-1-6 4 15,-2-12-3-15,-1-12-16 16,-2-7 12-16,0-7-13 16,0-2 24-16,0 0-54 15,0 0-70-15,0-19-313 16</inkml:trace>
  <inkml:trace contextRef="#ctx0" brushRef="#br0" timeOffset="-156981.89">23135 10531 639 0,'-12'0'16'16,"4"0"53"-16,2 0 5 15,2 0-26-15,4 0-36 16,0 0 0-16,0 0-18 16,0 0 15-16,0 0-16 0,16 8 9 15,15 4-6-15,14 0 10 16,16-2-2-16,15-3-11 16,5-4 9-1,0-1-10-15,-10 0 16 0,-16 1-16 16,-17 1 5-16,-15-1-5 15,-13-2 9-15,-4 2-3 16,-6-1 3-16,0-1 3 16,0 6-20-16,-25 19 24 15,-14 16-5-15,-15 18 14 16,-4 8-14-16,-1 0 8 16,-2-2-7-16,7-3 4 15,11-6-2-15,13-14-13 0,15-14 5 16,11-16-6-16,4-9 4 15,9-4-46 1,29-13-44-16,7-31-55 16</inkml:trace>
  <inkml:trace contextRef="#ctx0" brushRef="#br0" timeOffset="-156341.6">24030 10399 383 0,'-17'-2'280'0,"9"-5"-245"15,3 7 61-15,5 0-50 16,0 0-23-16,3 0-19 0,32 0-17 16,22 0 9-16,25 0-6 15,9-2 21-15,-3-3-14 16,-18 0 8-16,-17 0-18 15,-23 4-16-15,-16 1-19 16,-14 0-19-16,-9 0 2 16,-32 15-106-16</inkml:trace>
  <inkml:trace contextRef="#ctx0" brushRef="#br0" timeOffset="-156141.14">24016 10619 503 0,'0'2'80'0,"0"-2"-80"16,17 0-3-16,17 0 61 16,18 0-5-16,14 0-18 15,11-9-13-15,5 0-20 16,-3-1 5-16,-14 3-12 16,-16 2-10-16,-23 3-54 15,-19 2-29-15,-8 0-34 16,-35 4-56-16</inkml:trace>
  <inkml:trace contextRef="#ctx0" brushRef="#br0" timeOffset="-155861.83">24104 10384 490 0,'0'6'160'15,"-7"3"-140"-15,-4 20 47 16,-1 13-16-16,1 21-24 16,8 11-9-16,3 2-18 15,0 4 16-15,0-4-15 16,6-8 4-16,1-8-6 16,-4-12 3-16,-3-10 0 15,0-11-6-15,0-10 2 16,0-10-20-16,0-6 8 0,0-1-33 15,0 0-44-15,6 0-106 16</inkml:trace>
  <inkml:trace contextRef="#ctx0" brushRef="#br0" timeOffset="-155434.33">24445 10904 615 0,'0'-3'33'16,"0"2"10"-16,0 1 18 16,0 0-17-16,0 0-35 0,0 0-2 15,0 19-6-15,0 9 6 16,0 5 6 0,0 1-24-16,0-9 12 15,0-7-9-15,0-10 16 0,0-5-11 16,0-3 8-16,0 0-9 15,0 0 5-15,0-17-1 16,5-20-9-16,14-9 3 16,0-1-5-16,2 11 18 15,-4 16-13-15,0 12 13 16,0 8-16-16,5 0 14 16,2 7-4-16,1 16 6 15,-1 11 6-15,-6 5-21 0,-3 2 12 16,-6-1-9-16,-5-5 18 15,-2-7-15-15,-2-6 6 16,0-9-6 0,0-6 9-16,0-6-4 0,0-1-13 15,6 0-25-15,4-6-88 16,2-21-267-16</inkml:trace>
  <inkml:trace contextRef="#ctx0" brushRef="#br0" timeOffset="-153537.46">21840 11416 469 0,'-1'-7'-29'16,"10"7"-27"-16,42 0-33 16,19 10 58-16,17 1-84 15</inkml:trace>
  <inkml:trace contextRef="#ctx0" brushRef="#br0" timeOffset="-151453.92">20201 11637 594 0,'0'-1'36'15,"-3"1"3"-15,-14 0 31 16,-5 8-34-16,-8 21-21 0,-7 15-3 16,-9 28-3-16,-11 22 1 15,-11 16 0-15,-11 18 4 16,-10 12-3-16,-4 14 9 16,4 8-12-16,11-9 4 15,17-19-6-15,19-33 0 16,17-32-3-16,12-25-1 15,10-25-4-15,3-12-1 16,0-7-29-16,0 0-46 16,13-20-49-16,-8-27-23 15,-5-18-221-15</inkml:trace>
  <inkml:trace contextRef="#ctx0" brushRef="#br0" timeOffset="-151021.98">19121 11919 549 0,'-2'-3'7'0,"2"3"-4"16,0 0 28-16,0 0 26 15,0 0-31-15,0 0-10 16,0 0 5-16,12 6-8 15,21 13 6-15,21 11 14 0,19 9-12 16,13 2-17-16,18 9 1 16,13 4-2-16,8 3 0 15,0 8-1-15,-8-2-1 16,-14 4-3-16,-18-1 1 16,-15-7 2-16,-19-4-3 15,-15-14 4-15,-16-7-1 16,-7-14 2-16,-8-11-2 15,-2-3 4-15,-3-6 2 16,0 0-3-16,0 0-2 16,0 0-3-16,0 0 3 15,0 0-3-15,0 0 2 0,0 0-2 16,0 0 1-16,0 0-5 16,0 0-26-16,0 0-23 15,-12 0-37-15,-20 0-169 16</inkml:trace>
  <inkml:trace contextRef="#ctx0" brushRef="#br0" timeOffset="-146909.3">19946 14798 598 0,'-28'0'53'16,"-5"22"-15"-16,-6 4 16 16,2 10-12-16,-5 12-20 15,-1 13-18-15,0 14 2 16,0 14-3-16,-3 11-4 15,-6 10 3-15,-4 8-3 16,-6 0 3-16,-3-4-2 16,9-13 4-16,12-21-2 15,17-20 2-15,18-21-5 16,9-21-2-16,9-13-14 16,24-5-61-16,2-29-6 0,-15-8-127 15</inkml:trace>
  <inkml:trace contextRef="#ctx0" brushRef="#br0" timeOffset="-146541.58">18573 15073 668 0,'-17'0'-2'15,"10"-3"6"-15,7 2-7 0,10 1 5 16,34 0-2-16,27 15 8 16,29 16 11-16,12 15-1 15,2 5 1-15,4 3-5 16,-6-1-11-16,-1-7-4 16,7-2 5-16,-2-4-5 15,2-8 4-15,3-4 12 16,-13-3-10-16,-13 2-2 15,-18-1-3-15,-22-1 2 16,-18-3-3-16,-16-6 3 16,-12-8-3-16,-8-5 8 15,-1-2-5-15,0 1 4 16,0 0-5-16,-1 4-22 0,-13-2-67 16,-5-1-92-16</inkml:trace>
  <inkml:trace contextRef="#ctx0" brushRef="#br0" timeOffset="-143445.8">19139 16204 349 0,'-26'0'26'0,"16"0"24"16,7 0 0-16,2 0 15 15,-1 0-18-15,2 0-17 16,-1 0-4-16,1 0 0 16,0 0-6-16,0 0-2 15,0 0-12-15,19-6-13 16,36-8-4-16,33-5 13 0,27-9 0 16,16 0-3-16,9-1 1 15,-2 4-5-15,-9 2-3 16,-18 11-14-1,-23 4 0-15,-20 5 8 0,-20 3-7 16,-20 0-13-16,-17 0-10 16,-10 0 24-16,-1 0 21 15,0-7-12-15,0-7-126 16</inkml:trace>
  <inkml:trace contextRef="#ctx0" brushRef="#br0" timeOffset="-142678.3">19460 13004 663 0,'0'0'-3'16,"0"0"0"-16,27 0-6 15,26-11-15-15,34-6 29 16,29-5-2-16,13-3-3 16,3 3 2-16,-7 5-4 15,-16 7 4-15,-17 8-4 0,-23 2 2 16,-28 0 1-16,-21 0-3 15,-13 0 2-15,-5 0 1 16,-2 0 5-16,0 0 1 16,0 0 1-16,0 0-6 15,0 0 1-15,0 0-17 16,0-2-80-16,0 2-103 16</inkml:trace>
  <inkml:trace contextRef="#ctx0" brushRef="#br0" timeOffset="-138820.73">19998 13000 132 0,'0'11'-8'16,"0"-1"-7"-16,0 1 15 15,0-3-1-15,6-2-31 16</inkml:trace>
  <inkml:trace contextRef="#ctx0" brushRef="#br0" timeOffset="-138317.08">19883 13093 566 0,'-75'2'4'15,"-5"-1"-1"-15,-7-1 25 16,0 0 20-16,1-19-23 15,-2-15-14-15,0-9 6 16,2-10-5-16,4-10-6 16,13-5 0-16,13-11-6 0,15-5 0 15,18-3-5-15,15-2 5 16,8 2-8-16,18 8 2 16,18 7 3-16,13 5-1 15,12 7 1-15,15 7 1 16,15 4 2-16,8 11-2 15,12 7 2-15,7 11-2 16,4 9 2-16,-2 11 0 16,-12 1 0-16,-14 32-2 15,-16 16-3-15,-15 17 2 16,-14 14 1-16,-16 10 4 16,-17 13-1-16,-13 1 0 0,-3 4 0 15,-12 3 0-15,-16-4 1 16,-9-4-2-16,-11-7 0 15,-7-10 3-15,-12-11 0 16,-9-10-3-16,-3-11 4 16,1-15-4-16,10-16 0 15,11-19-16-15,7-8-111 16</inkml:trace>
  <inkml:trace contextRef="#ctx0" brushRef="#br0" timeOffset="-131712.87">25022 10796 277 0,'-3'4'86'0,"-2"-4"-65"16,5 0 24-16,0 0 21 15,0 0-21-15,0 0-23 16,0 0 2-16,0 0-9 16,0 0-3-16,0 0-10 15,0 0 6-15,0 0-4 16,0 0 9-16,0 0-3 15,0 0 3-15,0 0-3 0,0 0-3 16,0 0-1 0,0 0-5-16,0 0 3 15,0 0-6-15,0 0 2 16,15-14-2-16,15-18 8 0,5-15-5 16,6-10 0-16,-2-2-3 15,-4 11-2-15,-8 13-1 16,-3 13 2-16,-5 15 1 15,1 7-1-15,7 2-2 16,4 30 2-16,7 13 5 16,4 12 1-16,1-1-1 15,5-6 0-15,-5-14-1 16,-3-13 2-16,-7-11-3 16,-6-11 2-16,-8-1-2 15,1-8 2-15,-5-19 4 16,-2-5-4-16,-3-1-1 0,1 1-10 15,-2 7-3-15,-3 7-29 16,-6 7-37-16,0 9-38 16,-18 2-179-16</inkml:trace>
  <inkml:trace contextRef="#ctx0" brushRef="#br0" timeOffset="-131348.84">25071 11049 681 0,'-19'0'2'0,"11"-5"-5"0,8 5 5 16,12-5 0-16,17-10-6 16,13-4 4-16,6-3 0 15,-2 1 1-15,-5 5-2 16,-7 0 3-16,-3 3-3 15,-4 3 0-15,-5 0-2 16,-3 4 3-16,-8 2-2 16,-1 4 0-16,4 0 1 15,-1 10-2-15,5 16 5 16,3 4 2-16,3 4 3 16,4-2-3-16,2-9 0 15,3-10-4-15,-2-7 3 0,2-6-1 16,-1-15 1-16,3-19 1 15,0-7-6-15,-6-2-42 16,-9 8-98-16,-10 11-278 16</inkml:trace>
  <inkml:trace contextRef="#ctx0" brushRef="#br0" timeOffset="-129758.34">26313 10340 646 0,'-54'0'-16'0,"4"6"11"16,8 17 33-16,-3 10 12 15,8 16-27-15,6 15-2 16,12 10 5-16,11 5 4 16,8 3-10-16,4-1-5 15,25 2 2-15,10-5-4 16,11-9-5-16,11-12 2 16,8-18-1-16,8-21-3 15,5-18-11-15,0-21-8 0,-8-30 10 16,-18-19-10-16,-15-12 19 15,-18-8-4-15,-18-4 10 16,-5-2-3-16,-22 4 2 16,-27 7 2-16,-15 15 0 15,-18 22 2-15,-8 18 15 16,1 21 0-16,13 9-10 16,21 1 1-16,21 12-11 15,24-6 3-15,10 5-15 16,50 6-84-16,26-10-71 15</inkml:trace>
  <inkml:trace contextRef="#ctx0" brushRef="#br0" timeOffset="-129329.46">27348 10071 616 0,'-28'-14'7'0,"1"6"51"16,-1 8 14-16,-5 7-44 15,-8 36-22-15,-6 28-1 16,2 28-1-16,2 17 7 16,10 11 5-16,17-2 2 15,16-5-5-15,7-9-6 16,32-11-3-16,12-13-4 15,10-12-3-15,6-13 2 16,4-16-8-16,2-19-36 0,-3-18-35 16,-16-9-67-1,-21-18-262-15</inkml:trace>
  <inkml:trace contextRef="#ctx0" brushRef="#br0" timeOffset="-128394.36">27700 10331 546 0,'-13'-3'10'0,"4"3"34"0,-2 23 16 16,-7 32-33-16,-5 23-18 15,1 17 15-15,1 4-11 16,0-6 6-16,1-6-6 16,-2-9-6-16,3-18 0 15,6-14-7-15,3-15 3 16,5-13-5-16,4-9 4 16,1-6-9-16,6-3-38 15,23-3-46-15,19-29-34 0,-2-11-11 16</inkml:trace>
  <inkml:trace contextRef="#ctx0" brushRef="#br0" timeOffset="-128248.75">27841 10968 436 0,'-24'17'147'0,"3"-5"-130"16,8-1 45-16,8-2-5 15,5-8-45-15,0-1-28 16,29 1-52-16,6-1-45 15,7-14-75-15</inkml:trace>
  <inkml:trace contextRef="#ctx0" brushRef="#br0" timeOffset="-127861.78">28271 10428 687 0,'-22'-12'27'16,"7"4"-24"-16,2 8 21 16,-7 14 12-16,-10 32-31 15,-4 19-4-15,0 14 1 16,5 5 0-16,9-2 0 16,8-5 5-16,6-1-3 0,6-7-3 15,13-12-2-15,17-11-1 16,6-13 1-16,4-13-7 15,3-15-14-15,-4-5-7 16,-3-28 1-16,-11-12 13 16,-10-7 9-16,-15-3 4 15,-9 5 4-15,-28 8 4 16,-18 8 11-16,-14 13 16 16,-1 14-12-16,2 2 0 15,21 0-11-15,21 4-4 16,21 0-7-16,16 6-11 15,41-1-79-15,21-9-14 16,9-3-369-16</inkml:trace>
  <inkml:trace contextRef="#ctx0" brushRef="#br0" timeOffset="-127381.89">28523 10019 513 0,'0'0'85'0,"0"0"-56"15,0 19-6 1,-4 24 12-16,-4 10 1 15,2 6-19-15,6-4-12 0,0-15-2 16,0-8-3-16,0-12 1 16,0-11-2-16,0-6-4 15,0-3-7-15,0 0 0 16,0-3 4-16,0-25 5 16,0-13 4-16,9-14-5 15,12 1 4-15,-2 11-2 16,1 14 2-16,-5 16-2 15,-1 9 0-15,3 4 3 16,1 3 2-16,-3 19 9 16,-4 10 4-16,0 13 0 15,-8 2 3-15,0 2-9 16,-3-9-7-16,0-11-2 0,0-9 1 16,0-9-1-16,0-6 0 15,0-2-4-15,0-3-43 16,15 0-83-16,3-30-199 15</inkml:trace>
  <inkml:trace contextRef="#ctx0" brushRef="#br0" timeOffset="-126354.15">29005 10096 468 0,'-11'-11'32'15,"6"4"-25"-15,5 4 52 16,0 3-10-16,0 0-34 16,0 0-8-16,0 0-4 15,0 0 1-15,0 0-1 16,0 0 4-16,0 0-5 16,0 3 2-16,5 9-2 0,11 5 4 15,-1 5 5-15,4 5-4 16,0 5 2-1,-2 11-2-15,-1 10 9 16,-5 14-2-16,-5 11 0 0,-3 1-8 16,-3 3-1-16,0-5-2 15,-14-8 1-15,-11-4 3 16,-8-6-1-16,-7-5 9 16,-4-6-2-16,0-5-2 15,5-6-9-15,13-10-2 16,8-10 0-16,10-7-1 15,7-6-2-15,1-4-22 16,6 0-53-16,13-2-113 0</inkml:trace>
  <inkml:trace contextRef="#ctx0" brushRef="#br0" timeOffset="-113737.36">21583 11574 145 0,'-23'13'23'15,"8"-2"-5"-15,11-7 11 16,4-4 21-16,0 0 3 0,0 0-23 15,0 0-6-15,0 0-12 16,0 0 5-16,0 0-11 16,0 0 23-1,0 0-13-15,0 0 6 0,0 0-17 16,0 0 12-16,0 0 3 16,0 0-2-16,0 0-4 15,0 0-12-15,0 0 13 16,0 0-11-16,0 0 21 15,0 0-18-15,0 0 15 16,0 0-16-16,0 0 11 16,0 0-6-16,0 0-11 15,0 0 7-15,0 0-14 0,0 0 22 16,0 0-18-16,0 0 9 16,0 0-11-16,0 0 11 15,0 0-6 1,0 0-3-16,0 0 4 0,16 0-12 15,8 0 18-15,4 0-14 16,1 0 16-16,-2 0-15 16,-5 0 16-16,0 0-13 15,-3 0 9-15,9 0-2 16,7 0-12-16,11 0 8 16,14 0-8-16,10 0 20 15,15-11-15-15,12-4 14 0,4 0 1 16,3 2 5-1,-8 3-15-15,-15 5-3 16,-12 2 3-16,-8-1-11 16,-5 4 18-16,0-2-16 0,2 1 23 15,2 0-18-15,4-2 18 16,-2 1-21-16,1 0 19 16,-2 1-9-16,-6 1-12 15,-5 0 7-15,-3 0-15 16,-12 0 31-16,-2 0-21 15,-9 0 12-15,-5 0-13 16,-7 0 16-16,-3 0-11 16,-8 0-1-16,1 0 4 0,-2 0-8 15,0 0 22 1,0 0-6-16,0 0 13 16,0 0-27-16,0 0 18 15,0 0-17-15,0 0 14 0,0 0-9 16,0 0-12-16,0 0-9 15,3 0-70-15,-3 0-69 16</inkml:trace>
  <inkml:trace contextRef="#ctx0" brushRef="#br0" timeOffset="-112726.7">24177 11648 522 0,'0'-12'17'0,"0"5"-18"0,0 4 34 15,0 3 12-15,0 0-17 16,-4 0-7-16,-7 35-16 16,-8 26 38-1,-5 18-7-15,-1 11-7 0,-2 1-25 16,3-11 12-16,-1-3-11 16,6-4-6-16,6-18 3 15,7-19-8-15,5-11 14 16,1-14-19-16,0-3 4 15,0-1-60-15,12-5 6 16,7-2-59-16,1-6-18 16</inkml:trace>
  <inkml:trace contextRef="#ctx0" brushRef="#br0" timeOffset="-112568.58">24246 12344 443 0,'0'12'3'0,"0"-7"-2"15,0 5 43-15,0-9-32 16,0-1-1-16,0 0-21 16,3 0 5-16,8-8-49 15,3-9-39-15,5-9-226 16</inkml:trace>
  <inkml:trace contextRef="#ctx0" brushRef="#br0" timeOffset="-112193.58">24822 11837 586 0,'-9'-12'6'0,"-6"1"2"16,6 7 19-16,3 4 25 16,-13 0-3-16,-5 30-49 15,-9 24 1-15,-1 17-11 16,7 10 25-16,14-4-19 15,10-11 13-15,3-9-15 16,12-13 16-16,16-9-10 16,9-14-13-16,9-8 0 0,2-12-21 15,0-1 13 1,-11-17-47-16,-10-12 15 16,-18-5 19-16,-9 0 37 15,-14 3-2-15,-26 5 23 0,-14 9 35 16,-7 11-12-16,-3 6-23 15,8 0-22-15,13 3 35 16,19 3-38-16,15-2 10 16,9 3-25-16,22 1-63 15,20-8-26-15,12-5-106 16</inkml:trace>
  <inkml:trace contextRef="#ctx0" brushRef="#br0" timeOffset="-111857.48">25114 11721 667 0,'-23'-2'26'0,"4"-2"-34"15,12 4 39-15,5 0-6 16,2 0-12-16,0 0-19 16,0 0-29-16,0 2-2 15,0 4 14-15,0-3-3 16,0-3 8-16,0 0 24 15,0 0-12-15,5-4 15 16,14-13-8-16,8-5 12 16,8 1-1-16,3 6-16 15,-4 9 9-15,-3 6-9 16,-4 3 21-16,-9 21-15 16,-3 4 11-16,-9 4-7 0,-4 0 13 15,-2-3-10-15,0-4-12 16,0-4 3-16,0-3-8 15,0 0-3-15,-8-4-104 16,-11-14-233-16</inkml:trace>
  <inkml:trace contextRef="#ctx0" brushRef="#br0" timeOffset="-111301.95">22966 11985 602 0,'-41'0'-11'15,"3"24"32"-15,3 16 5 0,6 15 18 16,14 6-31-16,15 6 0 16,2-6-17-16,31-7 14 15,11-7-10-15,11-13-8 16,0-15 6-16,-5-16-20 16,-6-3 12-16,-11-33-5 15,-11-12 21-15,-8-9-16 16,-13-10 18-16,-1-1-7 0,-10 5 5 15,-17 10-7-15,-6 18-17 16,-7 15 18-16,-1 12-27 16,-3 5 32-1,4 4-30-15,13 11 6 0,15 1-54 16,12-5 10-16,18-10-149 16</inkml:trace>
  <inkml:trace contextRef="#ctx0" brushRef="#br0" timeOffset="-110977.09">23799 11471 516 0,'-18'-1'-2'16,"3"1"36"-16,-4 10 12 16,-5 25-7-16,0 24-30 15,2 22 13-15,2 15-4 16,11 11-13-16,8 1 23 16,1-1-21-16,9-7 16 15,19-11-27-15,7-11 15 0,5-11-18 16,4-12 14-16,7-10-24 15,3-14-40 1,-4-17-62-16,-3-14-134 16</inkml:trace>
  <inkml:trace contextRef="#ctx0" brushRef="#br0" timeOffset="-110385.67">25539 11357 657 0,'3'-5'6'16,"-3"2"-15"-16,7 3 12 15,5 8-9-15,7 23 17 16,4 18 5-16,-1 16 5 15,-3 15-14-15,-5 11 15 16,-7 11-12-16,-4 6 5 16,-3 2-7-16,-1-3-18 15,-16-4 19-15,-10-7-17 16,1-12 21-16,-3-10-18 16,4-13 10-16,7-15-10 0,5-14-4 15,2-7-47-15,-2-12-100 16,-10-13-383-16</inkml:trace>
  <inkml:trace contextRef="#ctx0" brushRef="#br0" timeOffset="-108225.29">23035 11716 467 0,'-11'-1'0'0,"3"0"35"15,3 1 18-15,4 0 2 16,1 0-45-16,0 0 3 15,-5 0-5-15,-3 0-7 0,-2 0 1 16,0 7-12-16,-1 1 21 16,1 0-15-16,-2 2 12 15,-3 3-7-15,-1 2 11 16,-6 6-10-16,0 2 10 16,-1 7-5-16,0 4-13 15,3 0 18-15,2 2-14 16,1-3 18-16,4-2-17 15,1 5 15-15,6-4-19 16,2 1 15-16,4-5-8 16,0-2-8-16,3-2 3 15,19 1-9-15,5 1 24 16,7 4-16-16,2 2 10 0,1 2-11 16,3 1 11-16,-3-2-7 15,-1-1 6-15,-3-5-5 16,-3-8-17-16,-4-5 17 15,1-11-19-15,3-3 25 16,6-15-17-16,4-20 18 16,4-7-10-16,-2-5 13 15,-4 4-7-15,-4 5-9 16,-7 5 5-16,-5 7-10 16,-7 3 23-16,-3 2-19 15,-8 4 13-15,-1-2-11 16,-1-7 13-16,-2-8-10 0,0-4 7 15,0-6-3-15,-15-4-15 16,-8-2 18-16,-6-2-13 16,-7 7 20-16,-7 8-16 15,-5 8 16-15,-2 10-7 16,-2 3 14-16,1 8-8 16,0 3-7-16,6 2 5 15,4 3-8-15,8 0 14 16,10 0-16-16,6 1 8 15,5 14-17-15,10 17-17 16,2 9-58-16,0-6-118 16</inkml:trace>
  <inkml:trace contextRef="#ctx0" brushRef="#br0" timeOffset="-103417.72">21413 11460 552 0,'-27'-18'-4'16,"2"-1"14"-16,1 13-3 15,8 3 24-15,4 3 16 16,7-2-29-16,5 2-7 0,0 0-22 15,0 0 23-15,0 0-17 16,0 0 12-16,0 0-11 16,0 0 10-16,0 0-4 15,-3 0 8-15,2 0 0 16,1 0-24-16,-2 0 26 16,2 0-22-16,0 0 25 15,-1 0-21-15,1 0 16 0,0 0-16 16,0 0 15-16,0 0-3 15,0 0-14 1,0 0 10-16,0 0-14 16,0 0 24-16,0 0-18 0,0 0 12 15,0 0-12-15,6 0 11 16,7 2-6-16,-1 0 8 16,0-1-4-16,0 1-19 15,0-1 22-15,3 2-16 16,7-3 21-16,8 0-17 15,6 0 18-15,13 0-17 16,10-7 16-16,13-11-4 16,16-4-11-16,8 5 5 0,1 4-13 15,-3 3 26 1,-11 6-20-16,-9 4 14 16,-9 0-15-16,-4 0 16 15,-7 0-11-15,-7 10 9 0,0-2-3 16,0 1-23-16,2-4 25 15,8-2-18-15,4 0 25 16,5-3-19-16,1 1 13 16,-3 2-12-16,-8 1 14 15,-10 2-6-15,-19-1-10 16,-12 0 5-16,-9-3-10 16,-6-2 25-16,0 0-17 0,0 0 15 15,0 0-14 1,0 0 19-16,0 0-9 15,0 0 7-15,0 0-3 16,0 0-24-16,0 0 24 0,0 0-18 16,0 0 30-16,0 0-33 15,0 0 23-15,0 0-22 16,0 0 21-16,0 0-8 16,0 0-14-16,2 0 11 15,-1 0-15-15,-1 0 29 16,0 0-25-16,0 0 18 15,0 0-18-15,0 0 21 16,0 0-15-16,0 0 12 16,0 0-4-16,0 0-25 15,0 0 27-15,0 0-18 16,0 0 25-16,0 0-20 16,0 0 16-16,0 0-17 0,0 0 20 15,0 0-10-15,0 0-9 16,0 0 7-16,0 0-10 15,0 0 21-15,0 0-17 16,0 0 15-16,0 0-17 16,0 0 17-16,0 0-16 15,0 0 12-15,0 0-1 16,0 0-27-16,0 0 30 16,0 0-19-16,0-11 28 15,0-7-24-15,-4-8 17 16,-7-5-15-16,0 0 15 15,-2-1-5-15,1 2-16 0,-2-1 13 16,-5-1-13-16,0-3 23 16,-3-4-17-16,-5-5 15 15,3-6-16-15,-4-7 14 16,1-5-5-16,3-8 7 16,2-5-5-16,4-3-28 15,0 5 28-15,3 6-17 16,1 11 26-16,4 13-20 15,3 11 12-15,2 14-9 16,4 9 11-16,1 3-3 16,-3 6-13-16,3 0 10 15,0 0-13-15,0 0 22 16,0 0-18-16,-1 0 17 0,-2 0-15 16,-5-2 14-16,-1-3-11 15,-4 0 10-15,1-2 0 16,4 3-25-16,-2-1 22 15,0-1-15-15,-2 3 22 16,-5 1-18-16,1 2 10 16,-11 0-10-16,-6 0 12 15,-8 2-11-15,-6 11-18 16,-5-1 24-16,-6 0-9 16,-3 1 18-16,-3-1-14 15,3-3 11-15,-1 0-13 16,-1-2 18-16,1 0-15 0,-3 1 15 15,1 0-8-15,5 1-19 16,1-1 18 0,7-2-14-16,9-4 27 15,4 0-23-15,3 1 14 0,4 0-10 16,6-2 12-16,4 0-5 16,3 1-10-16,2-2 7 15,4 1-8-15,-3-1 18 16,4 1-19-16,-2-1 18 15,3 2-17-15,4-2 17 16,1 0-12-16,2 1 11 16,3-1-2-16,-1 0-21 15,1 0 16-15,0 0-13 0,0 0 22 16,0 1-17-16,0 4 8 16,0 7-13-16,0 12 17 15,0 9-3 1,0 9-6-16,0 3 4 0,0 6-7 15,1 7 18-15,13 8-17 16,2 9 12-16,4 4-10 16,0 4 11-16,1-2-8 15,-1-3 9-15,-3-6-2 16,-3-8-22-16,-4-7 16 16,-5-7-13-16,-4-7 26 15,-1-7-18-15,0-11 16 0,0-9-15 16,0-11 15-1,0-3-8-15,0-2-4 16,0 0 6-16,0 0-8 16,0 0 19-16,0 0-14 0,0 0 10 15,0 0-18-15,0 0-2 16,0-10-49-16,-3-12-80 16,-10-10-262-16</inkml:trace>
  <inkml:trace contextRef="#ctx0" brushRef="#br0" timeOffset="-101286.22">6222 5571 363 0,'-2'-3'42'0,"2"2"28"16,-3 1 22-16,0-2-23 16,0 0-21-16,2-1-14 15,-1 2-29-15,2 1-2 16,0-2-13-16,0-2 20 16,21-7-28-16,11-3 24 0,6 2-11 15,-2 2 11-15,-8 8-8 16,-7 2 1-1,-9 0-10-15,-7 20-9 16,-5 12 24-16,-14 10-17 0,-10 7 22 16,-4 1-19-16,4-6 15 15,5-11-14-15,8-10 12 16,5-12-15-16,6-8-24 16,0-3-30-16,2-2-27 15,9-12 79-15,0 0 9 16,-5 3 13-16,-3 4-1 15,-3 6 37-15,0 1 19 0,0 0 3 16,3 0-34-16,0 0-33 16,8 0 7-16,11 0-18 15,5 10 22 1,6 6-15-16,-1 2 8 0,-5 1-69 16,-8-6-48-16,-11-10-129 15</inkml:trace>
  <inkml:trace contextRef="#ctx0" brushRef="#br0" timeOffset="-101061.45">6493 5402 612 0,'0'0'20'0,"0"0"-14"0,7 27 13 15,8 28-4 1,6 17 17-16,6 14-20 15,-2 2-17-15,3-3 5 0,-5-4-10 16,-7-7 22-16,-4-13-17 16,-3-14 3-16,-3-11-20 15,-1-12-1-15,-5-12-77 16,0-12-57-16</inkml:trace>
  <inkml:trace contextRef="#ctx0" brushRef="#br0" timeOffset="-100769.22">6776 5403 645 0,'-18'18'63'0,"0"6"-78"0,-6 15 29 16,8 8-11-16,3 2 4 16,5-8-11-16,5-9-8 15,3-12-34-15,-1-15-74 16,1-5 34-16,-2-22 6 15,2-10 5-15,0 2 64 16,0 7 96-16,0 12 2 16,0 6-21-16,6 0-29 15,12 2-5-15,6-1-2 16,3 3-14-16,1 1 1 16,-3 0-19-16,-7 5 8 15,-5 14-56-15,-13 7-113 16,-13 2-281-16</inkml:trace>
  <inkml:trace contextRef="#ctx0" brushRef="#br0" timeOffset="-100418.16">6613 5685 290 0,'0'0'361'16,"3"0"-369"-16,27 0-19 16,18-14 27-16,15-5 7 15,3-3 9-15,-2 4-15 16,-10 5 6-16,-15 8-11 15,-20 3-24-15,-16 2-42 16,-3 0 39-16,-18 0 24 16,-11 0-22-16,-6 2 29 0,2 1-9 15,8-1 32-15,5 2-2 16,7 2 30-16,10-3-16 16,3 5-10-16,0 6-19 15,0 10-14-15,9 6 25 16,7 6-8-16,1 2 21 15,2 6-2-15,-2 4-1 16,-4 3-19-16,-4-3 8 16,-4-7-14-16,-4-6 8 15,-1-11-4-15,3-7-22 16,-3-9 5-16,6-8-46 16,11-7-12-16,5-38-132 15</inkml:trace>
  <inkml:trace contextRef="#ctx0" brushRef="#br0" timeOffset="-99238.11">7434 5267 703 0,'-12'-7'-10'0,"11"7"59"16,1 0-30-16,0 0-3 0,0 0-26 16,0 0 14-16,0 0-6 15,0 0-8-15,0 0 10 16,0 0-8-16,0 0 30 15,0 0-12-15,0 0 16 16,0 0-21-16,0 0 12 16,0 0-16-16,0 0 11 15,0 0-5-15,0 0-23 16,0 0 17-16,0 0-12 0,0 0 24 16,0 0-18-1,0 0 11-15,0 0-13 16,0 0 17-16,0 0-8 15,0 0-7-15,0 0 4 0,0 0-8 16,0 0 19-16,0 0-18 16,0 0 17-16,0 0-17 15,0 0 17-15,0 0-12 16,0 3 5-16,0 15-2 16,6 8-15-16,0 3 19 15,1-4-15-15,-4-7 26 16,0-6-22-16,-1-5 16 0,-2-5-16 15,0-2 17-15,0 0-6 16,0 0-9 0,0 0 5-16,0 0-7 15,0 0 16-15,3 3-18 0,3 5 17 16,3 5-18-16,5 5 19 16,3 1-11-16,1 1 11 15,1-2-4-15,-1-2-22 16,0-7 15-16,-2-4-18 15,3-5 27-15,4 0-30 16,1-11 14-16,0-19-7 16,-2-10 18-16,-10-9-9 15,-9-8-4-15,-3 6 8 16,-8 9-5-16,-15 9 19 16,-9 15-14-16,-2 9 24 15,-3 7-25-15,-1 2 10 16,3 17-19-16,2 14-26 0,8 9-38 15,5 2-89-15,13-6-47 16</inkml:trace>
  <inkml:trace contextRef="#ctx0" brushRef="#br0" timeOffset="-99101.49">7482 5415 498 0,'0'0'91'15,"0"0"-80"-15,6 0-9 16,10 0 5-16,7 0-26 15,10 0 23-15,0 1-98 16,-8 6-34-16,-12 2-155 16</inkml:trace>
  <inkml:trace contextRef="#ctx0" brushRef="#br0" timeOffset="-98878.09">7637 5507 378 0,'0'9'123'0,"0"0"-94"16,-3 9 53-16,-3 7-24 15,-1 4-43-15,2 1-16 16,-6 2-6-16,-1-1 10 15,-2-5-34-15,-1-8 5 16,3-7-2-16,4-7 37 16,2-4 17-16,5 0 21 15,1 0-2-15,0 0-38 16,0 0-3-16,7 0-18 16,22-4 19-16,13-10-10 15,8-2 13-15,-1 1-12 0,-3 6 3 16,-13 8-116-16,-25 1-111 15</inkml:trace>
  <inkml:trace contextRef="#ctx0" brushRef="#br0" timeOffset="-98661.59">7631 5784 658 0,'-3'0'66'16,"3"0"-83"-16,6-3 14 15,28-8-18-15,11-5 32 16,8 2-16-16,-2 5 9 15,-12 9-12-15,-6 0 17 16,-11 1-8-16,-13 9-6 0,-6 10 1 16,-3 6 0-16,0 6 19 15,-6 7-18-15,-2-1 15 16,2-3-25 0,-2-5-22-16,-3-7-105 0,-5-19-120 15</inkml:trace>
  <inkml:trace contextRef="#ctx0" brushRef="#br0" timeOffset="-98398.3">7940 5438 750 0,'2'0'1'16,"1"0"-9"-16,5 0 13 16,3 10-31-16,-3 13 28 0,-5 13-11 15,-3 7-5-15,-6-1-14 16,-13-6 2-16,5-14-6 15,4-12 0 1,10-10 34-16,0 0-16 0,21-2 10 16,7-9-2-16,6 2 36 15,0 2-9-15,-1 4-3 16,2 3-9-16,-4 0-10 16,0 0 1-16,-9 0-55 15,-11 0-76-15,-7-4-257 16</inkml:trace>
  <inkml:trace contextRef="#ctx0" brushRef="#br0" timeOffset="-98249.36">8152 5285 310 0,'-10'-24'183'15,"5"17"-142"-15,5 6 52 16,0 1-80-16,0 2-14 0,18 22-7 16,2 14 41-16,0 8-18 15,2 6-16-15,-3-2 1 16,-2-9-34-16,-6-11-67 15,-3-17-79-15</inkml:trace>
  <inkml:trace contextRef="#ctx0" brushRef="#br0" timeOffset="-98121.71">8258 5432 544 0,'0'-3'32'16,"0"1"23"-16,13 0-43 16,11 0 15-16,3-3-12 15,6 2 15-15,-3 1-31 16,-5 2 13-16,-6 0-20 15,-10 5-92-15,-9 6-158 0</inkml:trace>
  <inkml:trace contextRef="#ctx0" brushRef="#br0" timeOffset="-97865.4">8149 5670 655 0,'0'14'13'0,"0"5"-2"16,6 18 4-16,22 3 21 0,13 3-32 15,9-4 8 1,-2-10-10-16,-1-12-13 16,-9-14-14-16,-13-3-22 15,-11-31 27-15,-13-17 12 0,-1-14 20 16,-20-9-20-16,-14-1 14 16,-12 10-34-16,1 15-46 15,1 21 30-15,3 26 23 16,4 12-11-16,2 32 5 15,6 14-35-15,13 6-261 16</inkml:trace>
  <inkml:trace contextRef="#ctx0" brushRef="#br0" timeOffset="-97760.68">8219 5857 245 0,'11'0'19'0,"0"-7"82"16,1-13-3-16,6-5-36 15,-1-3-58-15,8 0 5 16,-1 3-16-16,-6 3-83 0</inkml:trace>
  <inkml:trace contextRef="#ctx0" brushRef="#br0" timeOffset="-97281.96">8411 5491 704 0,'5'-17'11'0,"17"-1"-16"16,14-14 13-16,13-7-18 15,3-1 16-15,2-3-16 16,-17 6-15-16,-9 8-3 16,-13 11-9-16,-15 10-25 0,0 8 48 15,-27 0 38-15,-9 14-17 16,-1 11 9-16,3 3 3 16,10-5 18-16,14-3-2 15,8-1-16-15,2-2-8 16,9 5-13-16,18 4 18 15,10-1-18-15,2 3 13 16,-5 3-17-16,-7-3 9 16,-15-3-36-16,-12-3 12 15,0-4 21-15,-17-1-11 16,-8-5 13-16,-3-2-3 16,6-6 57-16,10-1-21 15,6-3 9-15,6 0-15 0,0 0-11 16,7 0-20-16,21 0-9 15,13-4 11-15,5-3-6 16,-3 1 14-16,-6 3-18 16,-10 3 19-16,-8 0-23 15,-11 0 4-15,-4 0-17 16,-4 0 12-16,0 0-16 16,0 8-24-16,-1-6-18 15,-11-2-159-15</inkml:trace>
  <inkml:trace contextRef="#ctx0" brushRef="#br0" timeOffset="-97048.78">8837 5153 729 0,'-7'0'34'0,"4"0"-5"15,3 2-3-15,3 13-30 16,13 14 1-16,5 17-9 15,1 11 31-15,-2 0-22 16,-4-10 11-16,-5-10-14 16,-4-9 14-16,-4-11-6 15,1-7-6-15,-1-6 4 16,2-3-22-16,2 2-33 16,-4-3-122-16</inkml:trace>
  <inkml:trace contextRef="#ctx0" brushRef="#br0" timeOffset="-96905.16">9110 5741 788 0,'-8'3'20'0,"4"-3"-25"16,4 3 5-16,9 6-47 15,4-9-206-15</inkml:trace>
  <inkml:trace contextRef="#ctx0" brushRef="#br0" timeOffset="-91709.04">16367 2412 562 0,'0'-4'5'0,"0"-4"-7"16,0 8 13-16,0 0 9 15,0 0-8-15,0 2-7 16,0 21-3-16,-3 7 17 16,-6 9 13-16,2 3-14 15,-1 3-9-15,-2-1 4 16,1 8-6-16,0-2-4 0,-1-7-1 15,5-1 1-15,5-9-10 16,0-7-25-16,0-6-23 16,18-16-70-16,2-5-13 15</inkml:trace>
  <inkml:trace contextRef="#ctx0" brushRef="#br0" timeOffset="-91384.9">16512 2522 481 0,'0'0'28'16,"0"0"-14"-16,-9 18 15 15,-5 24-11-15,7 11 2 0,7 5-10 16,0-3-3-16,19-15-10 16,12-9 5-16,7-13-7 15,2-11 8-15,1-7-13 16,-2-17-12-16,-3-18 11 15,-9-8-4-15,-12-7 14 16,-8-3 2-16,-7 2 5 16,-1 4 13-16,-20 7 10 15,-4 10 0-15,-4 14 5 16,3 9-22-16,-3 7-9 16,5 5-4-16,0 22-4 15,4 10 4-15,9 7-39 0,5 1-73 16,6-8-68-16</inkml:trace>
  <inkml:trace contextRef="#ctx0" brushRef="#br0" timeOffset="-91204.39">17009 2738 432 0,'0'0'233'0,"-3"0"-235"15,3 3 2-15,-1 5 2 16,1 5-11-16,0 6 11 16,0 1-60-16,0-5-80 0,0-14-128 15</inkml:trace>
  <inkml:trace contextRef="#ctx0" brushRef="#br0" timeOffset="-90854.32">17252 2450 601 0,'-15'-10'-1'15,"6"6"44"-15,5 4-7 16,-4 0-18-16,-1 24-22 16,-4 19 0-16,5 10 10 0,8 1-4 15,3 0 0-15,26-11-4 16,5-8 3-16,9-6-5 15,2-12-17 1,1-13-20-16,-5-4-15 0,-5-19 1 16,-6-22 19-16,-9-10 7 15,-12-9 16-15,-9-1 14 16,-3 4 3-16,-24 8 26 16,-6 13 15-16,-3 11 0 15,1 12 0-15,3 10-24 16,9 3-11-16,0 5-11 15,7 20-4-15,3 8-39 16,11 3-83-16,2-7-156 0</inkml:trace>
  <inkml:trace contextRef="#ctx0" brushRef="#br0" timeOffset="-90629.92">17742 2437 653 0,'-44'29'17'16,"10"-1"-24"-16,12 11 11 15,17 3 5-15,7-1 6 16,34-1-13-16,17-1 0 0,13-7 0 16,1-14-8-1,0-14-49-15,-6-7-51 16,-9-30-11-16,-12-20 2 15,-14-6-20-15</inkml:trace>
  <inkml:trace contextRef="#ctx0" brushRef="#br0" timeOffset="-90521.21">18113 2480 61 0,'-24'-50'206'0,"-13"10"-101"16,-7 10-21-16,1 14-15 15,3 13-7-15,3 3-33 16,5 16-20-16,9 13-10 16,12 11 1-16,11 3-10 15,11 2-81-15,21-11-65 16</inkml:trace>
  <inkml:trace contextRef="#ctx0" brushRef="#br0" timeOffset="-90221.34">18238 2398 646 0,'-22'24'-2'15,"8"8"7"-15,14 14 14 16,9 0-4-16,25 4-7 15,12-3-2-15,5-8-5 16,-5-11 1-16,-1-14-8 16,-5-14-23-16,-6-3-4 15,-5-29 21-15,-7-15 11 16,-12-10 2-16,-10-9-2 16,-1 1 4-16,-24 5 11 15,-10 10 3-15,-4 15 19 16,-2 17-11-16,2 14-15 0,0 4-11 15,4 26-4-15,3 16 1 16,9 10-50-16,6-8-106 16</inkml:trace>
  <inkml:trace contextRef="#ctx0" brushRef="#br0" timeOffset="-89756.58">17956 2368 287 0,'11'-5'68'15,"0"2"-68"-15,2 3 18 16,4 0 18-16,1 0-13 16,3 17 1-16,0 11 5 15,-5 10 16-15,-2 4-13 16,-11 3-7-16,-3 1-12 16,0-4-2-16,-11-6-6 15,-4-8-4-15,-2-4-7 16,-1-9-93-16,1-12-145 15</inkml:trace>
  <inkml:trace contextRef="#ctx0" brushRef="#br0" timeOffset="-88582.33">16180 2993 450 0,'0'0'65'15,"-3"0"-60"-15,3 0 37 16,0 0-7-16,0 0-26 0,0 0-9 16,0 0-4-16,0 0 4 15,0 0-3 1,11 0 4-16,1 2-3 15,2 2 5-15,2-2-2 0,-4 3-1 16,1-4 0-16,1 1-2 16,2 0 4-16,2-2 0 15,4 0 1-15,2 0-4 16,4 0 5-16,5-10-3 16,2 2 6-16,2-4-4 15,3 5-6-15,2 2 8 16,-2 2-7-16,3 3 4 15,-3 0-3-15,1 0 3 16,-4 0-4-16,0 0 4 16,-1 0-2-16,-1 0 1 15,0 0-1-15,-1 0-1 16,2 0 6-16,5-2-5 0,7-1 1 16,10-3-1-16,12 1 3 15,18-1-3-15,11-3 3 16,5 1 8-16,1 0-10 15,-8 2 1-15,-6 2-1 16,-9 1 1-16,-10 2-3 16,-7 1 2-16,-4 0-2 15,-1 0 3-15,-5 0-2 16,-5 0 1-16,-3 0-2 16,0 1 0-16,-2 6 5 15,4 0-1-15,4 0 0 16,4-2 0-16,10 0 3 0,5-5-4 15,2 0 5-15,-3 0-3 16,-8-2-5-16,-13-5 6 16,-12 4-7-16,-15 2 5 15,-7 1-4-15,-12 0 3 16,-2 0-6-16,-2-1 10 16,0 1-4-16,0 0 12 15,0-2 3-15,0 2 5 16,0 0 0-16,0-1-14 15,0 1-6-15,0-1-3 16,0 1 4-16,0 0-7 16,4-2-32-16,-1-8-49 15,-3-6-143-15</inkml:trace>
  <inkml:trace contextRef="#ctx0" brushRef="#br0" timeOffset="-75342.68">14792 6266 426 0,'3'-9'3'16,"-3"2"25"-16,0 4 25 15,-3 1-5-15,1-1-22 16,-1 3-8-16,3-1-3 16,0 1-5-16,0 0-6 15,0 0-2-15,-1 0-2 0,1 0 1 16,0 0 1-16,-2 0 1 15,1 0 2 1,-4 0 0-16,2 0-3 16,0 0 0-16,-4 0 2 0,2 0-1 15,-1 1-2-15,-1 2 0 16,2-1-1-16,1 0 1 16,0 1-1-16,2-2-1 15,-1 2 0-15,-2 4 3 16,-4 7-2-16,-4 5-1 15,-5 6 1-15,0 7 0 16,2 4 0-16,-3 3 0 16,-1 4 1-16,-1 6-1 15,1 3 0-15,-3 4 0 16,5 7 1-16,1 2 0 16,-2 7 0-16,0 13 0 15,0 8-2-15,1 4 2 0,2 4-4 16,1-1 4-16,0 3-1 15,0 4 1-15,-4 3 0 16,4 1 0-16,-2 0 2 16,7-8-1-16,5-12 0 15,4-9 2-15,1-10-2 16,0-4 0-16,0 3-2 16,0 7 0-16,0 11 3 15,0 11-3-15,7 14 4 16,2 5-1-16,6 0-2 15,0-4 2-15,4-10-1 16,-1-11 0-16,5-10 0 0,-1-12-1 16,-2-5 2-16,-1-5-1 15,0 4-1-15,-4 10-1 16,4 12 1-16,-1 12-2 16,3 2 3-16,1 3-2 15,-2-5 3-15,1-8-3 16,-1-7 1-16,0-10-1 15,1-7 1-15,-2-7-1 16,-7-9 0-16,3-10 1 16,-3-2-1-16,0-10 2 15,-1-5-3-15,-1-4 2 16,-3-4-4-16,-1-2 1 16,1-5-1-16,-1 4-1 0,0 1 4 15,2 6-1-15,2 5 2 16,-2 1-2-16,-4-5 2 15,1-4-2-15,1-4-17 16,2-3-20-16,-5-6-121 16,-3-5-206-16</inkml:trace>
  <inkml:trace contextRef="#ctx0" brushRef="#br0" timeOffset="-68309.49">9168 16612 377 0,'-5'0'-113'0</inkml:trace>
  <inkml:trace contextRef="#ctx0" brushRef="#br0" timeOffset="-68241.23">9142 16758 128 0,'-9'15'23'0,"-4"-6"-17"15,-5-4-5-15,-10-2-129 16</inkml:trace>
  <inkml:trace contextRef="#ctx0" brushRef="#br0" timeOffset="-67702.16">9087 16576 556 0,'-28'15'56'16,"-3"6"-55"-16,0 5 34 15,7 3-1-15,9-2-9 16,7 5-19-16,8 0-5 16,0 3-3-16,18-2-6 15,15-1 10-15,8-3-10 16,1-8 10-16,-3-4-6 15,-3-7 6-15,-6-8-5 0,-8-2 1 16,-4 0-2-16,-8-15-5 16,-2-14 3-1,-5-14 2-15,-3-3 10 16,0 3-10-16,-17 12 9 0,-5 10-4 16,-5 10 20-16,1 8 25 15,0 3-17-15,4 0-20 16,8 0-5-16,8 0 2 15,5 4-16-15,1 6 4 16,0 11-58-16,15 8 7 16,4 10-26-16,5-2-78 15,-6-7-208-15</inkml:trace>
  <inkml:trace contextRef="#ctx0" brushRef="#br0" timeOffset="-67400.96">9229 16970 132 0,'0'5'525'0,"0"-5"-517"15,0 3-1-15,3 12 29 0,1 14-22 16,8 14-9-16,4 12-6 16,1 6 4-16,-1-5-9 15,-5-5-16-15,-7-6-15 16,-4-9 4-16,0-6 3 16,-7-7-10-16,-11-8 27 15,-3-7 3-15,6-5 18 16,6-3 38-16,6 0 11 15,3 0-25-15,0 0-6 16,0 0-21-16,0 0-5 16,11-1-5-16,16-8 0 15,10-2 10-15,7 1-8 0,8 1 9 16,-1 0-9-16,1 1 4 16,-1 1-41-16,-12-5-27 15,-13-2-84-15</inkml:trace>
  <inkml:trace contextRef="#ctx0" brushRef="#br0" timeOffset="-67160.61">9436 16743 734 0,'-8'0'-15'0,"7"0"10"16,1 7 15-16,16 33-3 0,12 16 3 15,8 15-3-15,-2 2-1 16,-5-5-11-16,-7-2 12 16,-4-2-9-16,-7-7 3 15,-3-10-22-15,-5-14-17 16,-3-18-20-16,0-15-16 16,-1-21-36-16,-17-32-207 15</inkml:trace>
  <inkml:trace contextRef="#ctx0" brushRef="#br0" timeOffset="-67048.91">9565 17095 399 0,'-4'-2'149'0,"4"1"-87"16,0 1-26-16,6-6-26 16,18-1-21-16,14-4 8 0,9-1 0 15,5 5 10-15,-4 4-43 16,-12 3-76-16,-13 0-137 16</inkml:trace>
  <inkml:trace contextRef="#ctx0" brushRef="#br0" timeOffset="-66825.96">9685 16670 599 0,'-3'0'55'0,"3"0"-67"16,0 11 32-16,11 30-12 0,16 22 7 15,7 19 3-15,8 2-8 16,-3 0-9-16,3-3-1 15,-5-2-2-15,-4-7-3 16,-10-6-20-16,-7-12-23 16,-13-24-42-16,-3-18-33 15,-7-12-136-15</inkml:trace>
  <inkml:trace contextRef="#ctx0" brushRef="#br0" timeOffset="-66542.01">9966 16561 616 0,'4'-10'90'15,"5"0"-107"-15,4 2 17 16,3 4-5 0,3 4 0-16,-5 14-3 0,-1 27 11 15,-10 18 9-15,-3 10-15 16,-4 1 15-16,-8-8 8 15,7-13 14-15,5-13-18 16,0-11-5-16,21-5-14 16,6-4 8-16,7-10-4 15,0-6-2-15,2 0 0 16,-3-6-8-16,-2-9-33 16,-7-2-40-16,-12-5-96 0</inkml:trace>
  <inkml:trace contextRef="#ctx0" brushRef="#br0" timeOffset="-66397.75">10316 17260 615 0,'0'13'172'0,"0"-13"-171"16,0 5-1-16,14 0-3 16,26 3-18-16,10 3-17 15,2 0-98-15,-23-1-291 16</inkml:trace>
  <inkml:trace contextRef="#ctx0" brushRef="#br0" timeOffset="-65258.29">8989 18228 714 0,'-24'-2'74'16,"5"-2"-79"-16,16 4 4 15,2 0 2-15,1 0 13 0,0 0-19 16,4-1 8-16,33-7-20 16,22-9 17-16,25-15-3 15,26-13 13-15,26-5-7 16,14-4 4-16,11 5-6 16,4 3-13-16,-11 5 20 15,-16 4-16-15,-12 6 17 16,-18 11-14-16,-22 5 13 15,-20 8-16-15,-26 5 16 0,-19 2-8 16,-15 0-4 0,-6 0 2-16,-1 0 4 15,-23 5 19-15,-14 10-20 0,-7 6 4 16,-9 4-10-16,-6 1 11 16,-4 2-8-16,-10-3 9 15,-5 3-9-15,-14 4-10 16,-11 0 16-16,-8 4-12 15,-10 2 10-15,-12 2-8 16,3 0 12-16,2 5-11 16,11-5 11-16,15-1-5 15,14-7-3-15,20-8 2 16,20-10-1-16,21-10 11 16,16-1-8-16,9-3 14 15,3 0-20-15,0 0 6 16,1-3-9-16,21-7 11 0,10-9-9 15,17-8-4-15,11-5 12 16,13-4-9-16,13-3 13 16,17-1-12-16,18-1 14 15,11 5-14-15,8 6 14 16,-2 6-8-16,-3 2-4 16,-10 2 2-16,-11-2-6 15,-11-1 15-15,-16 0-10 16,-20 1 5-16,-23 4-6 15,-21 5 5-15,-16 7-9 16,-7 2 7-16,-33 3 0 16,-20 1-7-16,-23 0 0 0,-13 14-5 15,-4 11 18-15,-5 3-11 16,-4 5 14-16,-5 1-12 16,0 0 11-16,-6 1-6 15,2 0-8-15,5-1 6 16,10-3-10-16,14-3 19 15,17-4-13-15,17-9 9 16,17-5-3-16,14-7 12 16,13-3-7-16,4 0-1 15,6-7-15-15,32-21-7 16,21-10 20-16,24-12-9 16,23 0 12-16,16 4-13 0,13 10 14 15,16 7-11-15,2 2 14 16,1 8-9-16,8-3-4 15,0-1 3-15,-7 2-9 16,-10-3 18-16,-20 0-13 16,-25 3 8-16,-29 8-9 15,-29 2 10-15,-23 7-5 16,-19 2 5-16,0 1-1 16,0 1-2-16,0-4 24 15,0 3-27-15,-10-2 4 16,-7-4-60-16,-14 3-93 15</inkml:trace>
  <inkml:trace contextRef="#ctx0" brushRef="#br0" timeOffset="-55754.02">5629 10933 325 0,'0'-2'118'15,"0"1"-108"-15,0 1 3 16,-3 0 26-16,0-1-13 16,3 1-26-16,0 0 0 15,0 0-8-15,0 0 21 16,-4 0-13-16,4 0 15 0,-3 0 0 16,-3 0 15-16,-2 1-15 15,-1 8-5-15,-4 3-4 16,1 4-6-16,2-1 10 15,1 3-16-15,4 3 17 16,1-3-14-16,2 1 14 16,2-1-14-16,0-1 8 15,2 1-5-15,10-1-6 16,7-4 2-16,3-4-8 16,-2-6 19-16,8-3-22 15,-1-2-6-15,3-16-7 16,-5-4 16-16,-5-2-8 15,-7 1 0-15,-9-4 0 0,-4 7 14 16,-1 2 10-16,-17 4-5 16,-3 8 31-1,-3 1 14-15,-1 5-6 16,4 0-24-16,5 1 16 0,-2 11-16 16,7 4-16-16,-1 2 4 15,4 4-12-15,3 2 22 16,4-5-16-16,1-2 7 15,0-6-14-15,7-4 11 16,11-3-6-16,-3-4-12 16,7 0-11-16,0-13-18 15,-1-8 27-15,-1-6-17 0,-9-2 9 16,-6 6-14-16,-5 8 46 16,0 7-3-1,-9 6 63-15,-9 2 2 16,-1 0-33-16,-1 4-7 0,3 9-10 15,3 4 14-15,4-1-28 16,2 4 4-16,7-2-8 16,1-1 8-16,0-1-7 15,6-1 0-15,7-3-4 16,2-5-8-16,4-6-13 16,-2-1-12-16,2-1 17 15,-4-16 1-15,-5-4 18 16,-5-4-3-16,-5 1 10 15,0 5 0-15,-2 6-7 16,-11 7 33-16,-2 4-6 16,-1 2 18-16,2 0-35 15,4 10 5-15,1 7-15 0,3 1 10 16,5 1-8-16,1 0 0 16,0-3-4-16,3-4-2 15,10-2 6-15,2-9-10 16,3-1-6-16,-2 0-6 15,-1-14 12-15,-6-6 1 16,-6-1 12-16,-3 0 0 16,0 3-8-16,-3 4 9 15,-13 9 8-15,-2 0 29 16,-3 5-17-16,3 0-10 16,3 0-6-16,8 0 10 15,4 0-9-15,3 0-3 0,0 0-15 16,0-7-55-16,6-6-149 15</inkml:trace>
  <inkml:trace contextRef="#ctx0" brushRef="#br0" timeOffset="-54125.5">6391 12859 63 0,'-5'-5'75'0,"-1"-1"-63"16,6 5 39-16,0 1-3 15,-2 0-16-15,2 0-36 16,0 0 7-16,0 0-5 16,0 0 14-16,0 0-15 15,0 0 3-15,0 0-39 0,0-1-24 16,-1-1 11-1,1-1-43-15</inkml:trace>
  <inkml:trace contextRef="#ctx0" brushRef="#br0" timeOffset="-53344.98">6466 12819 248 0,'0'0'76'16,"0"0"-58"-16,0 0 42 16,0 0 0-16,0 0-27 15,0 0-19-15,2 0-22 16,-1 0 8-16,-1 0-4 16,0 0 22-16,0 0-7 15,0 0 5-15,0 0-15 16,0 0 6-16,0 0-4 15,2 0-12-15,5-4-36 0,11-10-45 16,3-7 7-16,-8-5-227 16</inkml:trace>
  <inkml:trace contextRef="#ctx0" brushRef="#br0" timeOffset="-52888.98">6620 12582 370 0,'0'0'100'15,"-2"0"-105"-15,-1 0 27 16,-2 0 16-16,2 0-10 16,3 0-22-16,0 0-11 15,0 0 10-15,0 3-9 0,0 4 11 16,-2 3-5-16,-3 0 20 16,2 1 1-1,0-1 6-15,-3-3-5 16,3-1-19-16,-1-1 6 0,-1 0-12 15,-2 1 15-15,1-2-15 16,0 2 10-16,0 4-10 16,-3 2 11-16,-3 10-7 15,3 6 0-15,-9 4 1 16,3 4-4-16,-1 2 11 16,3-3-8-16,-1 5 12 15,1 2-13-15,-5 7 11 16,3 14-8-16,-3 11 5 15,0 10 3-15,-3 9-16 16,-1 7 9-16,-3 0-11 16,2-1 22-16,1-8-12 15,5-16 1-15,6-17-9 0,6-14 12 16,5-8-9-16,2-8-3 16,20 0-1-16,12-6-29 15,8-8-23-15,0-12-45 16,-8-8-83-16</inkml:trace>
  <inkml:trace contextRef="#ctx0" brushRef="#br0" timeOffset="-52246.24">7379 12446 365 0,'-2'-3'224'0,"-5"2"-242"15,7 1 38-15,0 0-2 16,7 0-4-16,15 8-25 16,16 16 18-16,10 13 5 0,4 14 2 15,3 13-3-15,-6 11-13 16,-1 11 18-16,-2 7-11 15,-6 6 15-15,3-3-15 16,-2-6 10-16,-2-10-13 16,-3-13 11-16,-3-10-6 15,-3-11-2-15,-6-6 1 16,-3-2-4-16,-3-3 5 16,-5-5-10-16,-5-6 11 15,2-3-14-15,-10-11 2 16,0-2-22-16,0 3-26 15,-19-5-73-15,-26-1-223 16</inkml:trace>
  <inkml:trace contextRef="#ctx0" brushRef="#br0" timeOffset="-51485.39">5835 14594 280 0,'-9'0'109'0,"4"0"-79"16,4 0 30-16,1 0 29 0,0 0-27 16,0 0-54-16,0 0 3 15,0 0-20-15,0 0 17 16,13-5-22-16,13-16 17 15,3-11-8-15,-2-7 12 16,-3-1-7-16,-11-2-18 16,-11-1 4-16,-2-4-6 15,-14-7 4-15,-17 2-16 0,-8 1 28 16,-2 8-9-16,2 15 16 16,8 10 1-1,7 14 24-15,6 4 16 16,3 1-9-16,5 23-20 0,2 17-18 15,8 20 11-15,0 13-1 16,18 7 11-16,9-1-6 16,1-3 14-16,5-4-2 15,0 0-12-15,-5-9-8 16,0-4-7-16,-4-8 12 16,-3-2-14-16,-6-8 12 15,-5-5-12-15,-7-10 6 16,-3-4-26-16,0-1-10 15,-9-1-25-15,-17-3-91 0,-15-6-146 16</inkml:trace>
  <inkml:trace contextRef="#ctx0" brushRef="#br0" timeOffset="-51328.8">5659 15037 132 0,'0'0'467'15,"0"-3"-456"-15,0 0-31 16,9-4 16-16,19-11-3 15,11-11 18-15,16-14-1 16,6-3 0-16,0 1-3 16,-1 8-30-16,-10 6-69 15,-13 8-64-15</inkml:trace>
  <inkml:trace contextRef="#ctx0" brushRef="#br0" timeOffset="-50926.88">6059 14675 490 0,'-4'0'128'15,"2"0"-135"-15,2 6 21 16,0 3 10-16,11 11-3 16,4 6-19-16,7 2 9 15,-4-3-3-15,-6-7-20 16,-3-7 13-16,1-4-11 16,-7-4 12-16,-3-3-22 15,0 0 21-15,0 0-6 16,0 0 15-16,0 0-6 15,0 0-5-15,0-1 0 16,0-15-7-16,0-7 12 16,0-8-10-16,0-4 13 0,8-1-13 15,2 4 12-15,5 4-8 16,-3 7 7-16,3 8 0 16,-8 7-18-16,1 6 10 15,-2 0-10-15,1 0 24 16,5 6-7-16,-1 9 14 15,-1 4-11-15,-1 3 10 16,0-1-13-16,1 3-6 16,7 3 2-16,0-1-5 15,3 2-2-15,4 0-28 16,-5-5-29-16,-4-5-51 16,-12-11-77-16</inkml:trace>
  <inkml:trace contextRef="#ctx0" brushRef="#br0" timeOffset="-50745.37">6420 14636 429 0,'0'0'79'0,"0"0"-77"16,0 0 17-16,7-3 21 16,4-1-41-16,10-3 3 15,1-2-7-15,2-3 11 16,0 3-48-16,-11-2-20 15,-4 1-38-15,-9-3-231 16</inkml:trace>
  <inkml:trace contextRef="#ctx0" brushRef="#br0" timeOffset="-50430.21">6539 14323 458 0,'7'-3'-4'15,"4"1"9"-15,4 0-1 16,1 2 17-16,-1 0-24 15,0 20 12-15,-6 8-10 16,-4 3 4-16,-5 0 6 16,0-6-17-16,0-4 18 15,0-7 21-15,0 0 4 16,11 1-26-16,12 3 5 0,7 2-10 16,5 0 6-16,2 1-6 15,-5 0-6-15,-16-3 2 16,-9 3-6-16,-7-3 17 15,-14 6-4-15,-21 5 31 16,-6 0-19-16,-2-9 7 16,5-6-11-16,16-9-4 15,13-5-1-15,9 0-37 16,18-27-89-16,16-10-57 16</inkml:trace>
  <inkml:trace contextRef="#ctx0" brushRef="#br0" timeOffset="-49738.06">7844 14041 503 0,'0'0'27'16,"0"0"-19"-16,0 0 24 15,0 0-4-15,1 0-27 16,7-8-14-16,5-7 19 16,3-3-12-16,-5 0 14 15,-2-1-14-15,-3 0 12 16,-3-5-6-16,-3-5 5 0,0-2-4 15,-5 1-29-15,-14 6 17 16,0 3-7 0,-5 2 28-16,-2 4-14 15,1 1 10-15,-3 4-4 0,3 3 17 16,6 1 1-16,2 4-21 16,5 0 6-16,2 2-5 15,2 0 12-15,1 0-11 16,0 14 18-16,1 7-24 15,2 10 18-15,4 12-8 16,0 12 15-16,0 12 8 16,13 13-22-16,6 4 22 15,4 1-16-15,3-4 11 16,0-5-23-16,4-10 6 16,-5-6-9-16,0-12 8 15,-9-12-1-15,1-7-9 0,-8-11-5 16,-6 0-16-16,-3 0-10 15,0 0-34-15,-26-5-99 16</inkml:trace>
  <inkml:trace contextRef="#ctx0" brushRef="#br0" timeOffset="-49545.56">7538 14566 634 0,'0'-2'44'0,"2"-4"-54"16,18-5-4-16,15-11 21 16,16-6-12-16,13-4 17 0,6 3-15 15,-3 4 9-15,-3 5-14 16,-8 6-61-16,-12 6-66 16,-25 7-117-16</inkml:trace>
  <inkml:trace contextRef="#ctx0" brushRef="#br0" timeOffset="-49197.51">7978 14313 188 0,'0'0'309'0,"0"0"-302"16,0 0 37-16,0 0 24 16,7 0-35-16,7 6-31 0,2 11 15 15,5 5 5-15,0 1-27 16,-5-2 7-16,-1-3-10 15,-6-6 10-15,-3-7-17 16,-5-2 1-16,-1-3-1 16,0 0 12-16,0-4 0 15,-10-13-3-15,4-4 10 16,3-4-9-16,3-4 17 16,0 5-14-16,13 5 18 15,7 5-15-15,4 7 10 16,0 7-8-16,-4 0 3 15,0 7 5-15,-5 14-18 16,-3 5 12-16,-4 6-11 0,0 4 10 16,-2 2-43-16,0-1-59 15,-6-5-70-15</inkml:trace>
  <inkml:trace contextRef="#ctx0" brushRef="#br0" timeOffset="-49024.96">8319 14313 632 0,'0'-4'-10'0,"3"-2"10"15,13-6-8-15,9-9 18 16,11-4-15-16,-3-1 9 0,6 5-49 16,-8 5-25-16,-7 0-18 15,-9 1-185-15</inkml:trace>
  <inkml:trace contextRef="#ctx0" brushRef="#br0" timeOffset="-48793.59">8551 14039 561 0,'0'0'49'15,"0"0"-12"-15,0 2 5 16,0 22-7-16,3 9-40 16,3 8 14-16,-1-1-11 15,-1-10 5-15,1-6-8 16,0-7 11-16,1-4-5 15,3-5-6-15,-1-3 2 0,8-4-1 16,-1-1 6 0,6 0-9-16,3-12 16 15,-3-8-20-15,-2 0-5 16,-4-3-26-16,-9 3-26 0,-5-1-39 16,-1 4-28-16</inkml:trace>
  <inkml:trace contextRef="#ctx0" brushRef="#br0" timeOffset="-48648.97">8707 14126 119 0,'-10'0'233'15,"4"0"-156"-15,3 0 27 16,3 0-20-16,0 6-53 16,0 13-22-16,5 7-4 15,9 8 10-15,0 3-17 0,5-5 8 16,-7 1-12-16,0-5-3 16,-9 0-25-1,-3 0-31-15,0-7-59 16</inkml:trace>
  <inkml:trace contextRef="#ctx0" brushRef="#br0" timeOffset="-48297.27">7851 14200 264 0,'-6'0'367'15,"2"0"-354"-15,-5 0-16 16,3 16 36-16,0 18-27 15,1 13 0-15,5 7-9 16,0 3 10-16,11-2-2 16,14-9-15-16,11-7 11 0,11-11-10 15,9-12 11 1,5-12-30-16,-1-4-62 16,-13-15-86-16</inkml:trace>
  <inkml:trace contextRef="#ctx0" brushRef="#br0" timeOffset="-48048.94">8687 13903 535 0,'19'-1'7'15,"12"1"6"-15,11 0 59 16,10 4-26-16,-4 13-33 15,-2 5-13-15,-10 10 4 16,-16 10-8-16,-10 10 15 16,-10 9-14-16,-4 4 12 0,-15-4-14 15,1-4 2-15,-1-9-32 16,3-11-30-16,-7-12-89 16</inkml:trace>
  <inkml:trace contextRef="#ctx0" brushRef="#br0" timeOffset="-47565.22">7092 14608 621 0,'-2'0'12'0,"1"0"4"15,1 0 44-15,0 0-42 16,0 0-13-16,13-3-22 15,14 2 16-15,11-10 0 16,6 0 5-16,-4-2-2 16,-4-1-35-16,-11 5-15 15,-12-1-42-15,-13 5-4 16,-4 3-152-16</inkml:trace>
  <inkml:trace contextRef="#ctx0" brushRef="#br0" timeOffset="-47353.29">7031 14452 435 0,'-2'-1'126'0,"2"1"-121"16,0 0-9-16,2 4 31 15,18 28-2-15,13 20 3 16,5 13 1-16,-4 5-29 16,0-12 14-16,-6-11-15 15,-5-8 6-15,-6-12-8 16,-8-9 12-16,-6-10-8 15,-1-5-16-15,-2-3-27 0,0 0-48 16,-18 0-78-16</inkml:trace>
  <inkml:trace contextRef="#ctx0" brushRef="#br0" timeOffset="-45569.36">5952 15383 440 0,'-22'12'6'0,"1"0"-39"16,8-3 42-16,10-3 69 15,1-5-12-15,2-1-25 16,0 0-32-16,0 0 2 15,0 0 2-15,0 0-14 16,0 0 5-16,0 0-11 16,0 0 19-16,3 0-18 15,15 0 14-15,12 0-14 0,7-7 17 16,9-8-6-16,5-5-5 16,4-4 5-16,3-2-7 15,6 3 14-15,0 2-15 16,5 0 15-16,2 2-17 15,2-1 16-15,2 0-11 16,-1-1 7-16,-1 0-1 16,-2-3-18-16,4 2 15 15,-2-3-15-15,-2-1 26 16,-1 0-17-16,-1 3 8 16,5 1-9-16,1 1 11 15,7 0-2-15,0 0-7 0,3-1 1 16,-1-1-4-16,-4-2 13 15,6 0-16-15,-4 0 14 16,-2-1-13-16,-1 1 18 16,-10-2-15-16,-2 2 10 15,-5 0 1-15,-2 0-17 16,0 1 9-16,-2 3-10 16,-8 1 23-16,-2 3-19 15,-2 1 13-15,-9-1-12 16,-4 3 14-16,-5-2-7 15,-4 4-3-15,-2 1 2 16,-2-1-7-16,2-1 13 16,0-3-11-16,-2-4 14 0,-4-4-15 15,-4-2 17-15,-9-4-11 16,-3 3 6-16,-9-4 2 16,-13-2-18-16,-5-1 11 15,3-2-11-15,2 2 22 16,1-2-18-16,10 1 10 15,1-1-10-15,0 1 10 16,1 0-6-16,-2 5-2 16,-5 0 2-16,1 2-11 15,-7 6 11-15,-7 3-14 16,-8 5 20-16,-4 4-13 16,-7 3 16-16,-7 5-10 0,-3-3 9 15,1 4 0-15,-1-1-14 16,1 1 11-16,1 0-10 15,-7-1 22-15,1 2-19 16,-4 0 10-16,-5 0-6 16,7 3 13-16,0 8-4 15,1 2 0-15,0-1-3 16,1 2-9-16,1-3 11 16,1-1-10-16,2 1 13 15,2-4-16-15,2 4 18 16,-1 0-15-16,1 2 9 15,1 1-2-15,-1 1-14 16,-4 5 11-16,-3 0-13 0,0-1 22 16,-3-1-17-16,-3-4 12 15,-5 1-11-15,-2-1 13 16,-7-2-7-16,-2 2-3 16,5-2 0-16,0 2-4 15,6-1 12-15,5-2-13 16,3 2 14-16,1-4-14 15,7 0 16-15,5-3-13 16,5-3 12-16,7 4-3 16,1 2-13-16,2 2 8 15,3-2-11-15,5 2 23 16,0 1-17-16,1-1 10 0,4 0-11 16,-2-1 13-16,7-2-5 15,5-3-4-15,5 1 1 16,3-5-5-16,5-1 15 15,0 0-14-15,0 2 11 16,0-2-18-16,0 2 18 16,0-2-12-16,0 2 6 15,0 8 0-15,5 8-10 16,7 8 10-16,2 10-10 16,5 6 23-16,2 5-17 15,-3 5 10-15,4 2-11 16,0 2 14-16,1-1-7 15,1 0-3-15,1 0 0 0,-1 1-3 16,-1 0 12-16,2-5-9 16,-2-2 13-1,1-6-20-15,-2-3 17 16,2-2-13-16,2-1 12 0,-4-3-4 16,-3-5-14-16,-5-7 11 15,-2-3-11-15,-4-3 22 16,-2-2-17-16,0 2 12 15,-1-3-13-15,-2-4 16 16,-3-3-9-16,0-3-1 16,0-2-3-16,0-1-4 15,0 0 14-15,0 0-15 0,0 0 14 16,0 0-15-16,0 0 17 16,0 0-13-16,0 0 11 15,0 0-4 1,0 0-15-16,0 0 10 0,0 0-9 15,0 0 22-15,0 0-18 16,0 0 10-16,0 0-13 16,0 0 11-16,0 0-20 15,-5 6-20-15,-27 1-59 16</inkml:trace>
  <inkml:trace contextRef="#ctx0" brushRef="#br0" timeOffset="-44240.96">6405 15221 531 0,'-9'0'13'15,"2"-1"-1"-15,7 1 26 16,0 0 9-16,0 0-46 16,0 0 11-16,0 0-13 15,0 0 14-15,0 0-1 16,0 0 16-16,0 0-5 15,0 0-3-15,0 0-4 0,0 0-13 16,0 0 8-16,0 0-14 16,0 0 14-1,0 0-18-15,0 0 16 16,0 0-13-16,0 0 13 0,0 0-5 16,0 0-14-16,0 0 10 15,0 0-14-15,0 0 5 16,0 0-43-16,8 0-15 15,6 0-105-15,5-5-94 16</inkml:trace>
  <inkml:trace contextRef="#ctx0" brushRef="#br0" timeOffset="-43724.7">8374 14440 504 0,'0'0'21'16,"0"0"-28"-16,0 0 30 15,0 0 19-15,3 0-33 0,0 0-10 16,0 5-3-16,0 2 7 15,-1-2-27-15,-2-1-37 16,0 1-44-16,-17 2-171 16</inkml:trace>
  <inkml:trace contextRef="#ctx0" brushRef="#br0" timeOffset="-43016.92">6302 15604 548 0,'0'1'1'0,"-3"2"14"16,3-2 28-16,0-1-14 0,0 2-36 16,0 2-18-16,9 3-55 15,5 7-13-15,-10 4-206 16</inkml:trace>
  <inkml:trace contextRef="#ctx0" brushRef="#br0" timeOffset="-42861.33">6302 15996 157 0,'-10'6'388'0,"1"-6"-442"16,6 3 48-16,3 1 17 15,0 5-17-15,1 7-161 0,6 7-142 16</inkml:trace>
  <inkml:trace contextRef="#ctx0" brushRef="#br0" timeOffset="-42726.69">6450 16157 333 0,'0'0'208'16,"0"-1"-220"-16,0 1 9 15,10-4-1-15,5-3 2 16,10-5-42-16,-1-4-80 16</inkml:trace>
  <inkml:trace contextRef="#ctx0" brushRef="#br0" timeOffset="-42537.2">6721 15486 536 0,'0'0'60'16,"0"0"-88"-16,0 0 21 16,15 5-50-16,4 12-72 15</inkml:trace>
  <inkml:trace contextRef="#ctx0" brushRef="#br0" timeOffset="-42365.62">7017 15922 627 0,'-9'16'40'0,"0"-6"-46"15,9 1 11-15,3 7-11 16,23 3 0-16,3 8-62 15,3 1-61-15,-9-3-196 16</inkml:trace>
  <inkml:trace contextRef="#ctx0" brushRef="#br0" timeOffset="-42229.97">7181 16281 554 0,'0'5'93'0,"0"-4"-86"0,0 0 11 16,0-1-13-16,2 0-1 15,11-4-63-15,-1-12-63 16,-5-8-107-16</inkml:trace>
  <inkml:trace contextRef="#ctx0" brushRef="#br0" timeOffset="-41877.41">8027 15144 654 0,'-15'0'23'0,"5"0"-36"0,10 0 23 15,0 0-4-15,10-7-46 16,11 0-59-16,-6 7-50 15</inkml:trace>
  <inkml:trace contextRef="#ctx0" brushRef="#br0" timeOffset="-41730.27">8033 15538 658 0,'-9'6'22'16,"3"-6"-69"-16,6 0 43 15,9 1 2-15,13 4-75 16,5 2-37-16,-2 5-234 0</inkml:trace>
  <inkml:trace contextRef="#ctx0" brushRef="#br0" timeOffset="-41601.46">8200 15833 410 0,'0'18'56'0,"0"-8"-59"16,0-4 26-16,3-6 9 15,4 0-32-15,5-9-63 16,2-17-4-16,-3-9-143 16</inkml:trace>
  <inkml:trace contextRef="#ctx0" brushRef="#br0" timeOffset="-41412.98">8475 15074 271 0,'0'0'428'0,"0"0"-414"15,0 0-9-15,2 0 8 16,4 0-17-16,10 5-57 16,-1 11-19-16,-2 7-122 15</inkml:trace>
  <inkml:trace contextRef="#ctx0" brushRef="#br0" timeOffset="-41264.37">8666 15412 468 0,'0'13'115'0,"0"-4"-121"16,0 6 2-16,13-5 25 15,2 1-39-15,9 3-56 16,-3 4-64-16</inkml:trace>
  <inkml:trace contextRef="#ctx0" brushRef="#br0" timeOffset="-41104.8">8909 15816 591 0,'0'6'29'15,"0"-6"-27"-15,0 3 29 16,0-3-14-16,0 0-18 0,13 0-25 15,2 0-1-15,1 0-102 16,-10 0-131-16</inkml:trace>
  <inkml:trace contextRef="#ctx0" brushRef="#br0" timeOffset="-39492.79">6220 14791 350 0,'-16'23'-61'0,"15"-13"-58"16,1 2 87-16,7-5 33 15,16 4-8-15,8-2-50 16</inkml:trace>
  <inkml:trace contextRef="#ctx0" brushRef="#br0" timeOffset="-39337.2">6771 14871 405 0,'-9'18'-78'0,"2"0"-207"0</inkml:trace>
  <inkml:trace contextRef="#ctx0" brushRef="#br0" timeOffset="-38866.07">6771 14871 33 0,'-20'87'136'0,"20"-87"4"16,0 1-49-16,-12 3 11 15,-8 6-46-15,-6 4-7 16,-12 3-34-16,-2 3 7 16,-12 3-17-16,-5-4 13 15,-2-2-4-15,-4-5-18 16,-2-5 14-16,-7-5-16 16,-7-2 24-16,-10-13-22 15,-8-16 15-15,-9-13-18 16,2-4 12-16,9-1-36 15,16 6 21-15,21 5 18 16,19 0-31-16,20-3 31 16,16-16-28-16,3-18 30 0,22-14-23 15,23-10 21-15,11-2-15 16,13 3 12-16,5 7 1 16,4 13-21-16,2 17 16 15,-2 18-17-15,-1 21 28 16,-1 16-16-16,1 7 21 15,1 29-7-15,2 15 9 16,-4 12-10-16,-1 10-3 16,-10 5 6-16,-7-1-32 15,-1 0 33-15,-12-3-26 16,-8-1 31-16,-9-3-22 16,-9-1 14-16,-8-1-13 0,-11-5 12 15,0-5-3-15,0-8-27 16,-8-17-1-16,5-18-33 15,3-11-28-15,6-28-144 16</inkml:trace>
  <inkml:trace contextRef="#ctx0" brushRef="#br0" timeOffset="-38173.21">8594 14629 496 0,'0'17'1'0,"0"3"9"16,0 2 25-16,-7-4 32 0,-6 0-27 16,-1-2-14-16,-7 1-1 15,0-3-3-15,-10-1 3 16,-10-1-39-16,-14-4 24 15,-17-2-27-15,-20-6 21 16,-24-6-26-16,-11-23 12 16,-1-14-11-16,12-10 15 15,19-7 10-15,14 1-13 16,14-4 13-16,15-5-8 16,13-9 20-16,17-10-23 15,16-8 16-15,8-2-16 16,29 4 15-16,22 7-10 15,17 8 4-15,12 10 9 0,7 12-30 16,6 9 27-16,10 11-18 16,6 12 28-1,1 13-21-15,6 11 12 16,-7 5-10-16,-4 27 9 0,-11 14-1 16,-16 13-17-16,-17 10 14 15,-17 14-10-15,-12 8 42 16,-14 5-24-16,-9-1 14 15,-9-8-14-15,0-11 5 16,-5-12-10-16,-4-10 0 16,2-16 4-16,1-9-29 15,0-9 22-15,0-6-30 0,-5-2-3 16,-11-5-85 0,-15-7-159-16</inkml:trace>
  <inkml:trace contextRef="#ctx0" brushRef="#br0" timeOffset="-36169.73">5804 12788 513 0,'2'0'28'0,"-2"0"-60"0,2 0 30 16,-1 0-1-16,2 0 28 15,6 0-25-15,7 0 10 16,9-9 12-16,6-3 6 16,7-1 4-16,4-3-33 15,7 2 25-15,2-2-16 16,7 2 17-16,3 2-26 16,8-5 18-16,6 2-14 0,3-2 11 15,1 3-6-15,-4 3-9 16,-10 3 1-16,-7 0-10 15,-9 3 19-15,-6 0-16 16,-3 1 17-16,-2 0-16 16,-4 1 19-16,2 1-13 15,-3-3 5-15,2 1 7 16,5-1-23-16,-1 0 16 16,-1-1-16-16,-6 1 28 15,1 3-24-15,-6-1 16 16,-6 1-15-16,-3 2 14 15,-8 0-4-15,-3 0-7 16,-2 0 3-16,1-2-13 0,-2 0 26 16,4 2-22-16,-1-3 19 15,-1 2-15-15,0 0 13 16,-1 1-10-16,-1 0 7 16,3 0 2-16,4 0-20 15,8 0 17-15,9 0-18 16,10 0 28-16,4 0-17 15,5-3 9-15,-4 0-9 16,-4-2 6-16,-7 3 0 16,-6-2-3-16,-8 3 0 15,-7 1-14-15,-5 0 24 16,-2 0-20-16,-4 0 21 0,0 0-16 16,0 0 14-16,0-2-6 15,0 2 7-15,0 0 1 16,0-1-21-16,-7-1 19 15,-13 0-22-15,-8 2 27 16,-7 0-18-16,-8 0 11 16,-1 0-13-16,-11 0 13 15,0 0-3-15,-3 5-7 16,-7-1 3-16,6 3-16 16,-7 3 26-16,-1 4-24 15,0 4 19-15,-2 0-15 16,1 2 14-16,4 0-7 15,5-1 8-15,-1-2 2 0,3-2-20 16,-2-3 15-16,-1-2-16 16,1 0 28-1,2-5-18-15,2 1 10 16,4-2-11-16,2 1 13 0,6 1-7 16,-5 0-1-16,1-1-1 15,4 2-13-15,2 2 21 16,7-3-18-16,4 0 21 15,8-2-17-15,6-1 15 16,7-2-11-16,4 2 10 16,2-1-3-16,0-1-16 15,3-1 15-15,-3 1-16 0,-4 2 25 16,2-1-18 0,1-1 12-16,-1 0-9 15,1-1 9-15,2 0-2 16,2 0 0-16,0 0-2 0,0 0-14 15,0 0 23-15,0 0-22 16,0 0 19-16,0 0-17 16,0 0 12-16,0 1-9 15,0-1 6-15,0 0 0 16,5 0-20-16,14 0 20 16,11-6-13-16,7-7 25 15,8-3-17-15,12-1 10 16,-1-1-7-16,5 1 8 0,6 3-4 15,3-1-1 1,9 1-3-16,0-1-11 16,3-1 22-16,-2 0-19 15,1-3 22-15,-2 3-19 0,-5-2 14 16,-3 0-10-16,-9 2 10 16,-11 2-3-16,-6 3-15 15,-4 1 14-15,-7 6-16 16,-6-3 26-16,-5 5-18 15,-1-1 10-15,-4 0-9 16,-3 3 10-16,-3-3-3 16,-5 3-3-16,-2 0 1 0,-5 0-17 15,0-2 27 1,0 2-21-16,0 0 26 16,0 0-16-16,0 0 15 15,0 0-10-15,0 0 7 0,0 0 2 16,0 0-24-16,0 0 18 15,0 0-20-15,0 0 32 16,0-1-23-16,0 1 11 16,0 0-12-16,0 0 9 15,1 0-4-15,2 0-23 16,6-1-37-16,-2-5-103 16,-7-5-113-16</inkml:trace>
  <inkml:trace contextRef="#ctx0" brushRef="#br0" timeOffset="-32645.34">8070 7204 416 0,'-7'-18'0'0,"-7"7"5"16,7 4 4-16,4 3 24 15,0 4-8-15,0 0-10 16,3 0-6-16,0 0-17 0,0 0 24 16,0 0-16-16,0 0 17 15,0 0-16-15,-3 0 9 16,3 0-10-16,-6 0 4 16,-6 0 3-16,-13 17-32 15,-8 10-97-15,-4 5-133 16</inkml:trace>
  <inkml:trace contextRef="#ctx0" brushRef="#br0" timeOffset="-32121.81">7939 7259 317 0,'0'-2'50'0,"0"-1"-39"16,0 3 45-16,0-1-7 15,0 1-10-15,0-2-19 16,5-2-19-1,10 0 5-15,8-6-7 0,4-2 25 16,0-1-13-16,0 4-2 16,-2 1-10-16,-1 3 5 15,6 2-3-15,10 1 2 16,5-3-2-16,10 3-13 16,4-1 18-16,7 0-13 15,-1 0 14-15,-1 2-9 16,-6-2 5-16,-7 0-4 15,-3-1 3-15,-2 0 3 0,-3-3-11 16,12-1 6-16,0-5-7 16,3 0 18-1,3-2-9-15,-4 0 10 16,-2 2-8-16,3 1 6 0,0 1-6 16,0 1 1-16,6-1-2 15,3 1-17-15,4 0 23 16,4-1-16-16,0-1 21 15,-4 1-11-15,-5 2 3 16,-8 4-5-16,-7 2 4 16,-5 1 1-16,-5 2-11 15,-2 0 9-15,-7 0-13 0,-6 0 19 16,-9 0-14 0,-8 0 9-16,-5 0-6 15,-2 0 4-15,-2 0-2 16,0 0 1-16,0 0-16 0,0 0-62 15,-12 2-73-15</inkml:trace>
  <inkml:trace contextRef="#ctx0" brushRef="#br0" timeOffset="-31176.77">10434 10338 107 0,'-11'0'-38'0,"7"0"49"16,1-10 59-16,0-6-24 15,3-4-44-15,0-3-8 16,0 2-15-16,-3 4-102 16</inkml:trace>
  <inkml:trace contextRef="#ctx0" brushRef="#br0" timeOffset="-28529.65">10256 10021 371 0,'0'0'10'0,"0"0"11"16,0 0 39-16,0 4-18 16,-7 14-22-16,-9 2-30 15,-5 0 3-15,6-6-14 0,3-8 25 16,2-3-6-16,4-3 6 16,1 0-4-1,1 0 17-15,1 0 8 16,3 0-6-16,0 0 7 0,0 0-6 15,0 0 11-15,0 0-21 16,0 0 11-16,0 0-12 16,0 0 4-16,0 0-7 15,0 0-2-15,0 0 4 16,0 0-16-16,0 0 12 16,0 0-14-16,0 0 20 15,0 0-13-15,0 0 7 16,0 0-6-16,0 0 4 15,0 0-3-15,0-1-3 16,16-5-3-16,8-4-1 16,4-1 15-16,2-3-11 15,0 1 16-15,0 1-14 0,1 2 9 16,2 0-6-16,-1 1 6 16,3-1 2-16,4 2-16 15,2 2 12-15,1 2-12 16,4 3 18-16,2-2-13 15,1 1 9-15,-4 0-5 16,-3-3 1-16,2-2 1 16,-2 1-3-16,1-1 1 0,0-2-10 15,1 2 15 1,3 3-11-16,2-1 11 16,-3 2-9-16,5 1 6 15,-5 2 0-15,1 0-1 0,-3 0 3 16,-1 0-13-16,-3 0 12 15,-1-1-15-15,-3-3 21 16,4-3-12-16,-3 0 6 16,-3 3-7-16,1 0 5 15,-3 1 1-15,-2 0-7 16,-3 2 3-16,-3-2-7 16,-4 2 13-16,-2-4-11 15,0 3 11-15,-1-3-8 16,0 1 8-16,-1 0-7 15,1 0 5-15,0 0 3 16,-1 1-16-16,-1 2 12 16,-2 1-13-16,2 0 21 0,3 0-15 15,1 0 9-15,-4 0-5 16,-2 1 5-16,-3 2-2 16,-7-1-5-16,-2-2 3 15,1 0-8-15,-2 0 16 16,0 0-14-16,0 0 12 15,1 0-10-15,2 0 8 16,3 0-5-16,1 0 1 16,-1 0 4-16,-3-4-13 15,-1 3 12-15,-2-2-12 16,1-5 23-16,-1-10-15 16,2-9 7-16,-2-7-9 0,0-7 6 15,0 0-1-15,0-4-9 16,0-2 1-16,0-3-7 15,-3 0 15-15,-5 0-17 16,-2-3 16-16,-2 3-8 16,-4-4 10-16,1-1-6 15,0 1 2-15,8-3 3 16,5-1-23-16,2-2-5 16,0-1-6-16,2 1 21 15,4 5-10-15,-5 5 11 16,-1 9 4-16,0 9 7 15,0 10 2-15,0 6-7 16,-6 8 8-16,2 1-5 0,-1 3 16 16,2 2-12-16,0-3 14 15,-2 0-18-15,1 2 6 16,1 0-6-16,0-3 0 16,-1 2 7-16,-2-1-16 15,-2-5 10-15,0 2-8 16,-1-4 15-16,-1 0-11 15,0-2 6-15,4-4-6 16,2 1 6-16,-4 1 0 16,5 0-6-16,-1 5 3 15,-2 3-5-15,2 3 13 16,-4 3-2-16,-3-1 9 0,-5 3-14 16,-3 0 4-16,-5 0-4 15,-4 5 2-15,-8 6 1 16,-6-2-11-16,-1 0 9 15,-3-2-11-15,0-2 18 16,-3-1-11-16,-1-2 6 16,-2-2-5-16,-1 0 7 15,-7 0 2-15,-10 0-12 16,-9 0 5-16,-3 0-9 16,3 4 16-16,5 6-14 15,11-1 12-15,5-2-8 16,3-3 5-16,6-1-3 15,3-3 1-15,1 0 6 0,5 2-16 16,3-2 10-16,1 0-10 16,5 1 18-1,-2 2-12-15,-1-1 7 16,-2 1-7-16,-7 1 8 0,-1 2-3 16,-3 0-6-16,4 0 4 15,-3 0-7-15,5-1 14 16,5-4-15-16,4-1 12 15,6 0-10-15,6 0 13 16,3 0-7-16,3 0 2 16,4 0 4-16,3 0-18 15,2 0 16-15,4 0-15 0,-1 0 22 16,2 0-13-16,0 0 5 16,0 0-9-16,0 0 9 15,0 0 0 1,0 0-8-16,0 0 7 0,0 0-10 15,0 0 13-15,-1 0-10 16,1 0 11-16,0 0-11 16,0 0 12-16,0 0-9 15,0 1 4-15,0-1 5 16,0 0-18-16,0 0 13 16,0 0-11-16,0 0 18 15,0 1-12-15,0 8 4 16,0 12-9-16,0 13 11 15,0 13 3-15,9 8-7 16,1-1 2-16,7 0-5 16,-1 2 11-16,0-5-13 15,0-5 13-15,-2-3-11 0,-5-5 9 16,0-2-4-16,0-3 1 16,-2-2 4-16,0-5-15 15,-1 2 11-15,4-2-11 16,-3 1 19-16,-1 2-12 15,2 1 6-15,2-4-7 16,-2 3 7-16,-2 0 0 16,3-2-9-16,-2 1 8 0,-1 0-9 15,-2-2 15 1,-1 0-13-16,-3 2 16 16,0-2-7-16,0-5 8 15,0 2-6-15,0-3 3 0,0 1-1 16,3 7-20-16,0 5 15 15,0 3-14-15,2 6 24 16,1-2-16-16,-3-2 7 16,0-4-7-16,-3-8 8 15,3-10-2-15,-3-5-7 16,0-5 7-16,0-5-4 16,0 2 14-16,0-3-12 15,0 2 13-15,0-1-17 16,0 2 11-16,0 1-9 15,0-3 3-15,0 1 4 16,0-1-18-16,0-1 12 16,0 0-10-16,0 0 21 0,0 0-13 15,0 0 6-15,0 0-7 16,0 0 3-16,0 0-13 16,0 0-39-16,0 0-52 15,0 0-178-15</inkml:trace>
  <inkml:trace contextRef="#ctx0" brushRef="#br0" timeOffset="-26810">6179 12701 361 0,'3'0'57'0,"-3"0"-45"16,0 0-7-16,0 0 22 0,0 0-9 15,0 0 1-15,0 0-21 16,1 0 7-16,-1 0-9 16,0 0 9-16,0 0-4 15,0 0 3-15,3 0 2 16,-3 0-22-16,0 0 21 16,0 0-17-16,0 0 24 15,0 0-16-15,6 0 9 16,0 0-8-16,7-1 9 0,2-5-3 15,3 0-9-15,0 1 7 16,1 0-8 0,-1 3 16-16,-3-1-14 15,3 0 11-15,-4 0-11 0,3 1 10 16,1-1-3-16,6 0 0 16,6-3 7-16,1-3-26 15,5 0 22-15,1-2-13 16,3 1 18-16,-1 2-16 15,-2 0 12-15,4 2-10 16,0-2 10-16,1 1-1 16,2-1-14-16,1-2 11 15,-3 4-11-15,1 1 21 16,-7-1-15-16,-2 2 8 16,-3 0-10-16,1 2 10 15,-2-3-3-15,-5 1 1 0,-2 1 7 16,3-1-25-16,-1 0 28 15,1 4-18-15,-1-1 20 16,-4 1-18-16,1-1 11 16,-3 0-10-16,1-3 10 15,-1-1-2-15,-1-1-13 16,2 3 9-16,5-4-10 16,2 1 23-16,4 1-17 15,-1-2 10-15,1 0-13 16,-1 2 14-16,-2 1-8 15,-1-2 3-15,-1 5 6 16,-4-3-32-16,1 1 30 16,0-1-19-16,-1-1 26 0,2 0-17 15,0 0 17-15,-2 2-14 16,0 0 13-16,-5 1-6 16,-6 2-16-16,-3-2 11 15,-5 2-11-15,-2 0 21 16,-1-1-15-16,2 1 22 15,-2 0-5-15,0 0 7 16,0 0-11-16,0 0-4 16,0 0 4-16,0 0-31 15,0-2 31-15,0 2-18 16,0 0 34-16,0 0-22 16,0 0 13-16,0 0-11 0,0 0 16 15,0-1-3-15,0 1-20 16,0 0 8-16,0 0-18 15,0 0 24-15,0 0-22 16,0 0 19-16,0 0-20 16,0 0 19-16,0 0-16 15,0 0-32-15,-3 0-41 16,-22 0-165-16</inkml:trace>
  <inkml:trace contextRef="#ctx0" brushRef="#br0" timeOffset="-23569.92">5236 14150 228 0,'0'-10'46'0,"0"-3"-53"16,0 6 38-16,0 5 26 15,0 0-7-15,0 2-6 0,0 0 0 16,0 0 18-16,0 0 1 16,0 0-19-16,0 0-44 15,0 0 22-15,0 0-13 16,-11 16 14-16,-9 14-28 15,1 15 9-15,-1 5-10 16,7 2 11-16,2-6 1 16,4-6-13-16,4-6 8 0,3-8-12 15,0-4 21-15,0-5-16 16,6-2 8 0,6-1-10-16,1-4 9 15,3-2-2-15,4-5-1 0,-2-3 2 16,1 0-18-16,-3 2 23 15,-2-1-15-15,-2 3 16 16,-1 3-13-16,0 6 11 16,-2 8-9-16,3 8 9 15,-3 4 3-15,-6 3-15 16,0-1 11-16,0-4-11 16,-3-6 25-16,3-4-19 15,2-5 12-15,2 0-12 16,2 2 6-16,1 1-2 15,5 6 1-15,4 7 0 16,4 5-19-16,3 7 25 0,3 6-16 16,-4 3 15-16,0 6-13 15,-2-1 12-15,1-1-6 16,-2-2 9-16,-3-1-2 16,-2 0-10-16,5-3 8 15,-4-2-14-15,4-1 19 16,2 0-11-16,0 4 6 15,1 0-8-15,-4-5 7 16,3 0-1-16,-2-2 1 16,-1 1-2-16,1 6-19 15,2-4 28-15,-3 1-22 16,-2-6 24-16,-4-6-17 16,0-3 13-16,-2-4-10 0,-2-2 8 15,-2 0 0-15,7 7-15 16,2 4 11-16,3 6-15 15,3 2 24-15,-3 1-14 16,-2-8 7-16,-1-8-9 16,-6-4 9-16,-2-8-4 15,1-4 0-15,-1-1 2 16,5 0-23-16,-5 2 27 16,2 1-17-16,3 2 18 15,-6-3-13-15,3-4 10 16,-5-3-9-16,-4-6 8 15,-1-1 1-15,-2-3-17 16,0 0 14-16,0 0-14 0,0 0 23 16,0 0-17-16,0 0 8 15,1 0-8-15,4 0 6 16,4 0 0 0,1 0 1-16,2 0-1 0,0 0-16 15,-5 0 20-15,-2 0-17 16,-5 0 16-16,0 0-18 15,1-10 5-15,2-7-2 16,1-10 16-16,0-4 0 16,-1 6-37-16,3 8-31 15,9 10-74-15,-5 7-146 16</inkml:trace>
  <inkml:trace contextRef="#ctx0" brushRef="#br0" timeOffset="-20918.19">12257 9569 539 0,'-11'-1'40'16,"1"0"-23"-16,10 1 35 16,0 0-15-16,0 0-18 15,0 0-19-15,18 0-5 16,11 0-16-16,10 0 30 16,2 0-17-16,-5 0 16 15,-6 7-13-15,-6 4 9 16,-4 1-9-16,-11 4 5 15,-9 7 0-15,0 6-8 16,-19 7 12-16,-6 0-12 16,0 0 19-16,3-6-6 0,4-8 7 15,5-2-5-15,6 0 3 16,4 0-8-16,3 1-1 16,0 1 3-16,8-1-18 15,7-1 19-15,1-2-17 16,0 1 13-16,0-4-9 15,-3-4 8-15,-6 3-3 16,-2 0 6-16,-1 4 1 16,-2 6-12-16,-2 8 12 0,0 4-13 15,0 6 19 1,-2 6-9-16,-4 2 10 16,2 3-8-16,4 0 1 15,0-3 0-15,0 2 0 0,6-4 1 16,4 5-15-16,4 4 18 15,1 3-14-15,-4 7 18 16,0-1-9-16,-7 6 9 16,-1 2-11-16,-3 5 6 15,0 5 2-15,0 2-8 16,0 2 8-16,0-1-12 16,0-2 15-16,0 0-10 15,0-3 7-15,6 6-11 16,2-2 7-16,-4 4 2 15,5 3-3-15,-4-2 4 16,0 2-20-16,0 4 25 16,-4 6-18-16,2 0 20 0,-1 2-19 15,-1-1 11-15,2-7-7 16,0-10 4-16,0-8 4 16,-3-8-12-16,0-9 14 15,0-6-16-15,0-11 21 16,0-9-15-16,0-12 6 15,-3-6-7-15,0-7 4 16,2-7 1-16,-1-1-2 16,2-3 5-16,0 0-25 15,0 0 23-15,0 0-28 16,0 0-1-16,-4 0-41 16,-12-16-35-16,-16-9-224 0</inkml:trace>
  <inkml:trace contextRef="#ctx0" brushRef="#br0" timeOffset="-19950.13">10593 9733 392 0,'0'-4'56'0,"0"3"-51"16,0 1 50-16,0 0 20 16,-6 3-27-16,-15 23-38 15,-5 17-6-15,-10 24 7 16,0 21-13-16,-1 13 21 16,-3 10-14-16,7 0 17 15,0-10-15-15,8-12 4 0,8-21-12 16,7-17 5-16,4-17 2 15,3-13-14 1,2-13 11-16,1-4-21 16,0-4-1-16,0 0-39 0,13-17-61 15,12-34 15-15</inkml:trace>
  <inkml:trace contextRef="#ctx0" brushRef="#br0" timeOffset="-19598.07">11424 9544 535 0,'0'0'52'0,"0"0"-47"16,0 0-7-16,6 16 14 16,6 21-3-16,6 22 25 15,9 16-17-15,1 7-16 16,5 5 6-16,-4 0-7 16,-2-3 10-16,-3-9-13 15,-4-8 9-15,-4-11-6 16,-6-13 4-16,-2-11-1 15,-5-11-2-15,-2-8 5 16,-1-7-34-16,-4 0-20 0,-26-6-124 16</inkml:trace>
  <inkml:trace contextRef="#ctx0" brushRef="#br0" timeOffset="-19024.96">10021 10739 450 0,'-9'0'26'15,"9"0"-6"-15,0 1 19 0,0 3 6 16,0 7-35-16,0 5 4 16,0 3 1-16,2 2-3 15,1-3-13-15,-2-3 7 16,-1-4-4-16,0-4 0 16,2-4 3-16,-1-3-30 15,3 0 16-15,5 0-13 16,4-19 25-16,9-9-8 15,-2 0 12-15,-4 7-9 16,-3 7 5-16,-1 12 0 16,0 2-9-16,3 0 12 15,-2 9 1-15,0 12 11 16,-1 7-14-16,-4 4 5 0,1 3-9 16,-3-1-9-16,0-3-74 15,-2-9-51-15</inkml:trace>
  <inkml:trace contextRef="#ctx0" brushRef="#br0" timeOffset="-18877.35">10256 10855 544 0,'0'-2'63'0,"2"0"-76"16,3 1 16-16,11-3-8 15,6-3-2-15,11-6 2 16,6-3-36-16,-10-4-64 0,-5-2-199 15</inkml:trace>
  <inkml:trace contextRef="#ctx0" brushRef="#br0" timeOffset="-18598.1">10523 10660 459 0,'1'0'110'16,"-1"0"-106"-16,2 0 6 16,5 0-7-16,4 0 3 15,1 15-12-15,-6 2 16 16,-3 1-17-16,-3-4 1 15,0-3 0-15,0-4 15 16,0-5 7-16,0 0 11 16,0 2-5-16,0 6-35 15,6 4 16-15,11 2-13 0,-3 4 22 16,-2 0-14-16,-9 1 6 16,-3 3-2-1,-16 1 5-15,-20 4 5 16,-8-3-16-16,3-6 9 0,13-9-10 15,16-10 16-15,12-2-33 16,40-38-105-16,15-16-198 16</inkml:trace>
  <inkml:trace contextRef="#ctx0" brushRef="#br0" timeOffset="-18057.55">11355 10555 653 0,'-10'2'16'16,"7"-2"-32"-16,3 9 28 15,2 14-5-15,14 5-5 0,2 4 8 16,3-5-27-16,-7-7 3 15,-6-9-26-15,-5-6-2 16,-3-5 23-16,-3 0 40 16,-18-8 7-16,-2-11-19 15,6-4 27-15,2 1-27 16,12 1 1-16,3 0-14 16,10 4 15-16,16 5-17 0,8 4 9 15,-3 5-7 1,2 3 7-16,-7 5-1 15,-6 12 3-15,-5 7 9 16,-7 1-24-16,-7 4 21 0,-1 2-15 16,0-2 16-16,0-1-23 15,0-7-53-15,0-12-76 16,5-9-287-16</inkml:trace>
  <inkml:trace contextRef="#ctx0" brushRef="#br0" timeOffset="-17909.95">11679 10600 638 0,'0'0'10'0,"1"0"-27"15,4 0 25-15,8 0-14 16,5 0 11-16,6-2-9 16,1-11-15-16,-4-4-97 0,-12-5-139 15</inkml:trace>
  <inkml:trace contextRef="#ctx0" brushRef="#br0" timeOffset="-17705.49">11826 10450 591 0,'0'1'48'15,"0"6"-39"-15,0 15 27 16,-3 5-11-16,0 7-7 16,3 0-22-16,0-8 16 15,0-5-14-15,14-4 5 16,5-7-5-16,6-4 4 15,6-6 5-15,7 0-15 0,4-2 12 16,2-15-41-16,-5 2-38 16,-12-1-102-16,-17 2-243 15</inkml:trace>
  <inkml:trace contextRef="#ctx0" brushRef="#br0" timeOffset="-17548.91">12012 10412 630 0,'-20'0'18'0,"5"3"6"16,5 22 19-16,2 13-9 16,8 9-33-16,0 4 4 15,7 1-11-15,10-4 8 16,0-2-62-16,-9-7-58 0,-8-10-245 16</inkml:trace>
  <inkml:trace contextRef="#ctx0" brushRef="#br0" timeOffset="-17033.29">10967 11141 125 0,'0'0'472'0,"0"0"-463"16,0 0 22-16,0 0 14 15,0 0-16-15,0 0-19 16,4 0-33-16,10 12-5 16,-1 6-35-16,-2 2-85 15,-6-3-219-15</inkml:trace>
  <inkml:trace contextRef="#ctx0" brushRef="#br0" timeOffset="-16890.67">11061 11446 505 0,'-8'16'18'16,"-1"-5"-29"-16,8 7 17 16,1 3 14-16,0 0-35 15,1 7-21-15,8 2-76 16,-3-3-192-16</inkml:trace>
  <inkml:trace contextRef="#ctx0" brushRef="#br0" timeOffset="-16762.02">11111 11817 488 0,'-4'16'62'16,"-5"-6"-81"-16,8 5 22 15,1 0-2-15,3-1-5 0,14 0-54 16,1-1-125-16</inkml:trace>
  <inkml:trace contextRef="#ctx0" brushRef="#br0" timeOffset="-16617.4">11223 12144 573 0,'-6'13'-8'0,"3"2"-8"16,3 3 22-16,2-4-11 15,11 3-81-15,-4-2-186 16</inkml:trace>
  <inkml:trace contextRef="#ctx0" brushRef="#br0" timeOffset="-16477.78">11281 12443 571 0,'0'7'71'16,"-3"-7"-106"-16,3 4 37 15,0 3-9-15,3 3 6 16,10 1-78-16,-5-4-59 16</inkml:trace>
  <inkml:trace contextRef="#ctx0" brushRef="#br0" timeOffset="-10898.16">8371 16119 318 0,'0'0'43'0,"0"0"-41"15,0 0 0-15,0 0 14 16,3 0 35-16,-3 1-14 16,0 3-3-16,0 2-1 15,3 2 1-15,-3 9-5 16,0 4-15-16,0 8 2 16,-8 3-9-16,-9 3 5 15,-5-1-9-15,0-3 8 16,0-3-4-16,0-6 2 0,2 0-1 15,-7-4 4 1,-4 4-8-16,-13-4 5 16,-10-2 1-16,-7 2-9 15,-13 1 6-15,-3 1-7 0,-1-1 5 16,0 1-7-16,2-1 6 16,5 0 2-16,-1-5-5 15,4 0 2-15,-1-3-8 16,4-2 12-16,-2-4-8 15,2-3 4-15,4-2-2 16,0 0 5-16,0 0-4 16,0-10 5-16,3-4-7 0,5 1-4 15,3-2 11 1,1 1-10-16,3 1 7 16,-1 0-6-16,-5 1 7 15,-3-1-7-15,-1-2 4 0,-5-1 0 16,0-1-6-16,-5-2 4 15,0-2-5-15,-3-2 9 16,4-2-6-16,-3 3 4 16,3-3-2-16,4 0 3 15,3 0-3-15,6-7 0 16,5-3-1-16,3-2-6 16,7-7 8-16,1-3-6 15,0-8 6-15,2-3-3 16,1-2 4-16,-2-6-5 15,2-3 6-15,-3 4-3 16,0 4-3-16,5 11 3 0,7 9-7 16,-1 2 14-16,10 2-9 15,-6-5 4-15,4-8-5 16,3-7 4-16,2-5-2 16,4-6 1-16,-1-3-1 15,5 0-6-15,1-4 12 16,3 4-8-16,0 8 5 15,0 8-7-15,1 7 6 16,13 7-4-16,1-4 5 16,5-5-1-16,3-2-5 15,1-2 3-15,7-1-7 16,-4 2 15-16,0 4-11 16,-5 6 8-16,0 10-9 0,-1 4 10 15,0 5-8-15,0-1 5 16,1 0-5-16,5-3-2 15,6-6 8-15,4-4-8 16,8-8 11-16,7-8-10 16,9-2 8-16,6-5-6 15,0 7 6-15,-5 2-2 16,-5 8-9-16,-8 8 1 16,-9 4-1-16,-3 5 10 15,-7 2-6-15,0-3 6 16,0-2-6-16,4-5 5 15,5-5-2-15,4 2 3 0,6 2-7 16,3 4-2-16,-4 5 9 16,6 2-8-16,-2 3 9 15,-1 2-9-15,2-2 8 16,2 3-6-16,2-3 6 16,5-3-1-16,4-4-6 15,5-3 4-15,4-3-5 16,1 1 9-16,-2 5-6 15,5 7 5-15,-4 10-5 16,-4 6 4-16,-11 6-3 16,-8 0 2-16,-5 0-4 15,-6 1-4-15,-1 6 11 16,2 2-11-16,4-2 14 0,12 0-12 16,13-3 10-16,8 0-9 15,8 0 8-15,-4 3-3 16,-4 1-4-1,-6 3 3-15,-11-4-4 0,1 4 8 16,-11 1-6-16,2-1 5 16,-5 5-4-16,-4 0 2 15,1 0-1-15,0 1 3 16,6 0-2-16,0 1-9 16,2 1 14-16,3 5-12 15,-2 5 11-15,-2 4-7 16,-1 3 6-16,-1 6-6 0,-2 3 7 15,-6-1-3-15,-2 1-3 16,-6-3 2-16,-2-5-5 16,0 2 9-16,-8 0-7 15,11 4 5-15,-4 6-5 16,3 4 5-16,-1 8-4 16,-4 6 6-16,-3 7-5 15,-6 2-7-15,-4 2 10 16,-6 0-6-16,-2-2 9 15,-6 0-6-15,-2-6 5 16,-1-6-5-16,3-7 4 16,-1-7 0-16,-1-6-7 15,1-4 5-15,-2 1-7 0,0 1 11 16,-16 5-6-16,-13 6 8 16,-13 8-7-1,-7 5 5-15,-11 2-6 16,-1 0 3-16,0 0-2 0,12-5-6 15,3-2 11-15,3-4-7 16,3-1 10-16,-2-1-9 16,-1-1 3-16,-4 4-5 15,-4 1 6-15,-4-1-2 16,-7-2-4-16,0-6 3 16,-2-7-5-16,-2-5 11 15,-2-8-6-15,-2-3 3 0,0-2-5 16,0 1 9-16,0 6-4 15,-3 5 2 1,3 4-2-16,1 4-11 16,2-1 14-16,3-3-10 15,9-7 11-15,6-6-10 0,7-7 7 16,9-9-6-16,11-3 3 16,6-8-19-16,7-1-40 15,6-11-52-15,-2-13-134 16</inkml:trace>
  <inkml:trace contextRef="#ctx0" brushRef="#br0" timeOffset="-2130.41">11487 13147 323 0,'-14'4'46'0,"1"0"-15"16,2-1-2-16,-2 3 26 15,1-1-4-15,-3 3-36 16,-1 0 3-16,-5 5-8 15,-3 0 0-15,0 3 3 16,-6-2 17-16,-2 0-11 0,-5 0 3 16,-4-4-1-16,-2-2-6 15,-9-4-2-15,-6 1-8 16,-6-1 5-16,-3-3-13 16,-2-1 7-16,1 0-5 15,4 0 4-15,-2-14 1 16,5-5-3-16,2-6-1 15,1-6-9-15,5-2 13 16,-2-3-6-16,2-7 9 16,-4-6-12-16,0-4 10 15,-2-5-7-15,-2-7 5 16,4-2 0-16,4-4-10 16,5-1 5-16,3-4-5 0,7-2 16 15,2 1-13-15,-3 3 10 16,0 1-8-16,1 5 8 15,3 0-6-15,4 2 0 16,7-3-2-16,11 0-8 16,3-5 17-16,7 0-15 15,3 0 15-15,0 3-12 16,10 3 10-16,6-2-9 16,10 0 8-16,-4 4 0 15,0 3-12-15,-1 6 9 16,0 5-8-16,-1 5 15 15,-1 0-10-15,3 0 7 0,1-3-9 16,3 1 10-16,6-1-6 16,0 1 3-16,7-1-4 15,1-1-9-15,4 0 15 16,4 2-12-16,-1 3 14 16,-1 3-10-16,-1 4 9 15,-2 1-9-15,-2 2 6 16,0 4-1-16,2 3-7 15,2 3 6-15,7 2-11 16,9-1 19-16,12-3-14 16,10-1 6-16,12 0-2 15,14-3 3-15,13 2-2 16,6 3 4-16,0 1-4 0,-6 5-10 16,-13 6 16-16,-15 4-12 15,-13 4 11-15,-17 7-8 16,-14 0 7-1,-7 10-10-15,2 10 9 0,0 9-3 16,8 5-5-16,7 10 5 16,2 4-4-16,5 0 10 15,1 4-9-15,-7-1 6 16,-3 3-5-16,-3 3 5 16,-4 1-2-16,-4 6 2 15,-1 5-2-15,-6 5-8 16,-5 7 13-16,-7 5-11 0,-8 4 11 15,-3 8-9-15,-6 7 6 16,-7 5-5-16,-4 7 7 16,0 3-3-1,-7-2-4-15,-18-2 3 0,-8-5-7 16,-11-2 15-16,-5-6-9 16,-2 0 5-16,-2-4-5 15,0-6 2-15,-4 2 5 16,5-3 7-16,-2-3 1 15,-4-3-20-15,0-4 17 16,-6-6-12-16,-3-3 10 16,-2-5-7-16,1-6 4 15,-4-2-7-15,-2-9 7 0,-6-9-2 16,5-9-3 0,5-10 4-16,16-8-8 15,13-8 9-15,14-3-11 16,15-4-15-16,6 0-54 0,-7-15-121 15</inkml:trace>
  <inkml:trace contextRef="#ctx0" brushRef="#br0" timeOffset="-1222.28">9090 13664 552 0,'-28'-4'6'0,"8"3"-6"16,4 1 28-16,9-2 24 15,5 2-44-15,2-1-3 16,0 0-13-16,0 1 11 16,0-3-11-16,0-3 4 15,5-12-3-15,14-14 16 16,2-12 5-16,10-15-8 16,5-6 2-16,7-9-8 0,12-9 8 15,9-9-11-15,15-5 10 16,11-2-10-16,2 3 8 15,-3 7-6-15,-2 6 5 16,-13 10 0-16,-2 11-11 16,-15 12 9-16,-9 9-8 15,-10 9 13-15,-14 11-8 16,-7 7 3-16,-8 9-4 16,-7 2 5-16,-2 3-1 15,0 0 4-15,0 0 2 16,0 0-4-16,-3 0 6 15,-12 6-17-15,-3 12-26 0,-3 12-53 16,-9 12-65-16,-8 10-275 16</inkml:trace>
  <inkml:trace contextRef="#ctx0" brushRef="#br0" timeOffset="-450.34">9172 13911 139 0,'0'0'290'16,"0"0"-285"-16,-1 0 0 15,-5 0 18-15,-1 0 2 16,0 1-21-16,1 2 2 16,2 1-6-16,1 0 0 15,3-1 2-15,-2-2-8 16,2-1 4-16,0 0-3 0,0 0 9 15,0 0-1-15,0 0 13 16,0 0 17-16,-1 0 13 16,-1 0-9-16,2 0-11 15,0 0-12-15,0 0-8 16,0 0 2-16,0-12-12 16,5-12 8-16,11-12-6 15,8-9 4-15,4-6-2 16,2-3 2-16,5-1 3 15,0-2-10-15,8-4 7 16,8-6-8-16,7-7 14 16,6-5-9-16,10-4 2 15,-3 0-2-15,-1 2 2 0,-5 6 0 16,-8 11-1-16,-5 13-2 16,-12 9-1-1,-9 11 7-15,-7 11-9 16,-12 5 14-16,-3 9-9 0,-8 3 7 15,1 0 5-15,-1 2 4 16,1-1-4-16,-2 1-10 16,1 1 4-16,-1 0-9 15,2 0 11-15,-2 0-10 16,1 0 4-16,6-3-3 16,6-5 2-16,5-6-1 15,6-6 0-15,2-1 0 0,-8 1-6 16,-1 3 2-16,-8 7-13 15,-6 4-2 1,-3 4-5-16,0 2 10 16,0 0-13-16,-12 2-36 0,-6 10-71 15,-5 0-145-15</inkml:trace>
  <inkml:trace contextRef="#ctx0" brushRef="#br0" timeOffset="286.52">9625 12236 604 0,'-3'-1'-6'16,"3"1"0"-16,0 0 50 15,0 0-16-15,0 0-15 16,0 0-12-16,0 0 11 16,0 0-1-16,0 0 4 0,0 0-5 15,3 0-10-15,13 0 5 16,8 6-6-1,7 1 14-15,10 4-9 16,6-2 2-16,4 0-5 0,7-1 4 16,0-4-3-16,-1-1 1 15,-7-2-2-15,-9-1-10 16,-3 0 14-16,-11 0-9 16,-6 0 8-16,-9 0-8 15,-4 0 9-15,-1 0-8 16,-1 0 6-16,-2 0-1 15,2 0-7-15,-1 0 5 16,1 0-5-16,-2 0 12 16,0 0-9-16,-4 0 4 15,2 0-2-15,-2 0 2 16,0 0-2-16,0 0 3 16,0 0 1-16,0 0-11 0,0 0 12 15,0 0-10-15,0 0 10 16,0 0-7-16,0 0 7 15,0 0-5-15,0 10 6 16,0 19 2-16,0 27-3 16,0 26 7-16,0 22-11 15,0 10 7-15,1 5-9 16,4-3 6-16,-4-2-6 16,1-12 5-16,-2-18-2 15,0-20 3-15,0-21-2 16,0-15-9-16,0-13 12 15,-3-6-9-15,3-6 11 0,0-3-11 16,0 0-11-16,0-2-98 16,-2-24-259-16</inkml:trace>
  <inkml:trace contextRef="#ctx0" brushRef="#br0" timeOffset="6426.85">8109 16726 235 0,'30'72'-62'15,"-2"-15"-29"-15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5:11:54.61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11095 3732 432 0,'0'0'17'15,"0"-7"-10"-15,-3-4 2 16,0 1 11-16,0 2 4 15,-3 2 0-15,0 0 22 16,-1-2-12-16,-2 4 5 16,-3-1-23-16,-5 5 9 15,-3 0-17-15,-6 2-3 0,-8 19-8 16,-6 8 3-16,0 5 4 16,2 1-9-16,5-1 5 15,4 0-5-15,3 1 14 16,0-2-14-16,5 3 12 15,0 4-8-15,5 12 5 16,5 7 1-16,5 7 0 16,2 5 2-16,4 2-19 15,0-2 15-15,9 1-10 16,12-5 15-16,7-6-10 16,5 2 6-16,8-6-7 15,6-1 7-15,6-7 0 16,10-4-8-16,5-2 5 0,5-1-7 15,2-2 12-15,-4-3-10 16,-1-7 10-16,-2-7-11 16,3-11 10-16,2-8-9 15,2-4 1-15,-3-12 5 16,-2-14-19-16,-8-2 15 16,-3-6-13-16,-7 1 15 15,0-6-5-15,-7-4 7 16,-1-6-5-16,-4-7 6 15,-4-5 2-15,-1-7-10 16,-6-12 6-16,0-4-6 16,-6-10 10-16,0 1-14 0,-11 6 4 15,-8 6-2-15,-4 9 11 16,0 7-2-16,-13 5-1 16,-13 5 7-16,-5 6-16 15,-9 6 14-15,-8 5-9 16,-7 5 12-16,-3 5-9 15,1 6 2-15,-4 2-5 16,2 6 7-16,-1-1-1 16,4 0-8-16,-1 1 7 15,-2 1-7-15,-4 3 10 16,-7 8-9-16,-10 2 8 16,-11 1-10-16,-11 18 9 15,-2 7-2-15,10 7 4 0,14 2 0 16,25 0-17-16,22-1 12 15,18 5-31-15,11 1-77 16,1-2-118-16</inkml:trace>
  <inkml:trace contextRef="#ctx0" brushRef="#br0" timeOffset="495.67">10952 4442 530 0,'0'-10'19'0,"0"-4"-13"16,0-1 11-16,18-8 5 16,13-8-11-16,11-4-21 15,-1-5 13-15,0-3-11 16,-8-1 19-16,-11 0-11 16,-15-1 7-16,-7-5-6 0,-9-3 6 15,-20 4-7-15,-6 12-14 16,-5 14 12-1,-1 16-3-15,2 7 20 16,3 16-9-16,9 21 8 0,6 13-12 16,9 10 13-16,9 4-6 15,3 4 5-15,8 0 6 16,16-1-16-16,1-6 10 16,-1-10-16-16,-2-3 12 15,-4-9-13-15,-9-5 6 16,-9 0-26-16,0-5-1 15,-19-3-39-15,-13-5-89 0,-6-15-190 16</inkml:trace>
  <inkml:trace contextRef="#ctx0" brushRef="#br0" timeOffset="639.61">10793 4606 643 0,'-3'0'36'0,"3"0"-45"15,0 0 36-15,0 0-2 16,19 0-15-16,26-9-19 15,28-9 13-15,13-9-17 16,8-5-41-16,-9 0-77 16,-12-4-56-16</inkml:trace>
  <inkml:trace contextRef="#ctx0" brushRef="#br0" timeOffset="819.7">11317 4257 632 0,'-27'0'17'0,"3"0"19"15,5 4 21-15,5 20-24 0,4 9-13 16,9 15-20-16,1 4 7 16,19 1-10-16,14-5 9 15,9-11-3-15,0-8-23 16,-1-12-30-16,-4-15-41 16,-6-2-32-16,-10-32-29 15</inkml:trace>
  <inkml:trace contextRef="#ctx0" brushRef="#br0" timeOffset="1102.4">11490 4309 592 0,'-5'0'40'16,"5"0"15"-16,0 0-11 15,0 7-31-15,3 13-11 0,11 7-2 16,2 3 3-16,-2-7 0 16,-6-8-35-16,-2-8-9 15,-4-7 5-15,-1 0 33 16,1-15 1-16,-1-20 9 15,4-5-11-15,-1 3 20 16,5 14 10-16,3 10 1 16,6 8-10-16,1 3-21 15,8 2 24-15,0 3-12 16,-2 18 8-16,-3 5-14 16,-5 6 2-16,-2-3-8 15,-8-2-27-15,-4-9-29 16,-3-7-14-16,0-11-72 0,-3-12-85 15</inkml:trace>
  <inkml:trace contextRef="#ctx0" brushRef="#br0" timeOffset="1259.88">11837 4087 541 0,'17'0'17'0,"10"0"30"16,6 19 18-16,1 10-4 15,-4 5-40-15,-8 6-9 16,-7 6-13-16,-9-2 5 15,-6 2 0-15,0 0-19 16,0-3-35-16,-3-3-37 16,-13-6-94-16</inkml:trace>
  <inkml:trace contextRef="#ctx0" brushRef="#br0" timeOffset="2079.59">10218 5999 642 0,'-8'0'27'0,"6"0"-30"0,2 0 15 15,0 0 8-15,14-5-24 16,16-18-5-1,15-10 4-15,7-12 11 16,1-10-11-16,-5-1 13 0,-9-4-14 16,-18-7 12-16,-17 0-20 15,-4-1-7-15,-29 4-6 16,-16 14-2-16,-13 14 25 16,0 18 2-16,0 15 37 15,7 3-11-15,12 21 0 16,9 15-10-16,17 15 12 15,10 19-12-15,3 18-7 0,15 17 16 16,16 7-8-16,3 3 5 16,-1-4-25-1,-3-10 12-15,-5-8-10 16,-7-11 8-16,-7-12-29 0,-8-14-26 16,-3-14-14-16,-15-20-98 15,-18-22-148-15</inkml:trace>
  <inkml:trace contextRef="#ctx0" brushRef="#br0" timeOffset="2243.15">10085 6339 741 0,'0'0'7'0,"0"0"-9"16,11 0 0-16,24-10 15 16,22-6-20-16,19-9 13 15,15-4-3-15,-3-2-2 16,-2 5-7-16,-13 3-63 15,-19 4-33-15,-26 5-63 0,-25 4-218 16</inkml:trace>
  <inkml:trace contextRef="#ctx0" brushRef="#br0" timeOffset="2519.42">10541 6093 615 0,'-1'0'32'0,"1"0"-35"15,0 0 21-15,11 2-7 16,9 17 9-16,2 7 13 0,-1 6-7 15,-3 5-8 1,-2-5-21-16,-2 0 5 16,-4-5-9-16,0-6 16 15,-2-4-10-15,-1-8 1 0,4-2-7 16,-4 0-2-16,5 0-3 16,3 0 4-16,-3 1 6 15,1-2-6-15,-5-2 10 16,-4 2-9-16,-2-5 10 15,-1 1-8-15,-1-2 9 16,2 0-12-16,1 0-28 16,0-9-49-16,-3-9-154 15</inkml:trace>
  <inkml:trace contextRef="#ctx0" brushRef="#br0" timeOffset="2895.9">10678 6189 528 0,'-10'0'140'16,"8"0"-156"-16,2 0 18 16,9 8-9-16,10 2 10 15,5 3-7-15,1 2 7 16,-6-1-11-16,-6-3-6 15,-6-4-9-15,-4-3-23 16,-1-4 27-16,-2 0 15 16,0 0 30-16,0-10 9 0,0-12-9 15,-2-6-21-15,2 1 22 16,0 3-9-16,0 6-5 16,13 4 0-16,16 4-16 15,5 6 8-15,3 4-3 16,4 0 11-16,-6 21-15 15,-2 7 8-15,-9 4-8 16,-6 4-22-16,-14-3-24 16,-4-2-40-16,0-12-46 15</inkml:trace>
  <inkml:trace contextRef="#ctx0" brushRef="#br0" timeOffset="3039.54">11097 6146 663 0,'0'-1'13'0,"1"-2"-10"16,12 3-5-16,4 0 1 16,10 0-4-16,2 0-15 15,-2 1-93-15,-11-1-85 16</inkml:trace>
  <inkml:trace contextRef="#ctx0" brushRef="#br0" timeOffset="3188.15">11281 5960 668 0,'3'0'12'16,"6"0"-23"-16,6 0 14 0,9 20 15 16,4 15 2-16,5 13-18 15,-8 6 0-15,-1 0-40 16,-12-5-29 0,-11-12-84-16,-1-21-250 0</inkml:trace>
  <inkml:trace contextRef="#ctx0" brushRef="#br0" timeOffset="3367.67">11445 5973 671 0,'1'0'33'0,"5"0"-53"15,12 2 23-15,8 23 39 16,5 14 12-16,2 15-44 16,-6 12-4-16,-10 3-4 0,-8-2 1 15,-7-9-2-15,-2-14-17 16,0-14-13-16,0-16-46 15,-5-14-40 1,5-23-138-16</inkml:trace>
  <inkml:trace contextRef="#ctx0" brushRef="#br0" timeOffset="3803.5">12706 5750 715 0,'0'-12'-22'16,"0"3"14"-16,31-3-3 15,10-6 20-15,4-7-13 16,-4-2 12-16,-8-4-8 15,-13-4 6-15,-6-4-8 16,-14-4 0-16,0-3-12 16,-25-3 0-16,-9 2 0 15,-10 5 6-15,-2 5 13 16,8 13 1-16,12 13 50 16,9 10-2-16,5 4-12 15,-1 37-36-15,2 23-1 16,5 25 7-16,6 21-7 15,4 8 13-15,18 9-10 0,7-3 4 16,4-14-13-16,-2-16 5 16,-7-18-6-16,-8-18-1 15,-10-16-25-15,-6-13-29 16,-12-15-40-16,-25-13-73 16</inkml:trace>
  <inkml:trace contextRef="#ctx0" brushRef="#br0" timeOffset="4095.72">12468 6044 677 0,'0'0'54'16,"14"-2"-77"-16,32-4 13 15,28-7 13-15,25-10 13 0,14-6-14 16,-6-2 0-16,-14 2 1 16,-19 8-41-16,-22 8-27 15,-28 6-26-15,-20 7 53 16,-8 0 42-16,-27 6 108 15,-14 16-72-15,-7 9 6 16,5 4 9-16,10 1-9 16,10 2-13-16,16-1-19 15,11 1 0-15,7 2-18 16,27-1 13-16,12-6-12 16,11-5 5-16,-2-9-9 15,-4-13-24-15,-7-6-44 16,-14-17-78-16,-18-21-110 0</inkml:trace>
  <inkml:trace contextRef="#ctx0" brushRef="#br0" timeOffset="4435.25">13229 5907 674 0,'0'0'26'0,"0"1"-22"16,0 29 9-16,0 8 29 15,1 11-16-15,10-2-21 16,0-6-6-16,-1-11 4 15,0-9-14-15,-7-12-26 16,-1-7 6-16,-2-2 14 16,0-16 19-16,0-26-9 0,4-15 10 15,6-6-7-15,1 10 8 16,1 17-2-16,1 14 18 16,-1 9-3-16,5 13-13 15,1 0 15-15,4 11-9 16,-1 17 21-16,-6 10-21 15,-1 2 2-15,-6-2-10 16,-3-8 2-16,-2-10 0 16,-3-10-8-16,0-8 2 15,0-2-19-15,0 0-15 16,3 0-41-16,1-17-45 16,-1-14-86-16</inkml:trace>
  <inkml:trace contextRef="#ctx0" brushRef="#br0" timeOffset="4607.35">13591 5923 430 0,'0'2'181'16,"2"-2"-171"-16,3 0 33 15,7 0-11-15,8 0-33 16,8 0 4-16,12 0-6 16,-2 0 10-16,2-3-11 15,-7-1 9-15,-8 4-8 16,-3 0-13-16,-11 0-53 15,-8 0-110-15</inkml:trace>
  <inkml:trace contextRef="#ctx0" brushRef="#br0" timeOffset="4875.35">13856 5782 706 0,'2'-3'2'15,"10"0"-4"-15,10 0 28 16,9 3 7-16,5 0-16 15,-2 11-19-15,-7 18 6 16,-14 15-14-16,-13 8-21 16,-11 9 1-16,-22-3 11 15,2-10 22-15,7-13 2 16,10-15 44-16,8-12-11 16,6-8-13-16,0 0-18 0,15 0-3 15,20 0-2-15,7 0-2 16,5 0 4-16,-3-1-10 15,-2 1-30-15,-11 0-73 16,-17 0-124-16</inkml:trace>
  <inkml:trace contextRef="#ctx0" brushRef="#br0" timeOffset="5527.59">14236 5623 539 0,'0'0'132'0,"0"0"-121"16,3 0 33-16,21 15-5 16,12 27-3-16,5 22-10 15,-5 18-27-15,-11 10 8 16,-16-5-11-16,-9-3 9 15,0-7-11-15,-22-9 5 16,-14-6 0-16,-4-6-15 16,-11-11-14-16,-5-13-66 15,-7-18-133-15</inkml:trace>
  <inkml:trace contextRef="#ctx0" brushRef="#br0" timeOffset="6107.04">9887 6624 701 0,'3'4'23'0,"13"-4"-54"15,16 5 28-15,19-2 23 0,26-3 0 16,27 0-26-16,31-11 10 15,28-14-12-15,17 0 19 16,17 3-13 0,1 7 4-16,-16 10-3 0,-19 5 3 15,-32 0 2-15,-37 12-9 16,-31 3 7-16,-32-4-7 16,-18-5 9-16,-11-2-9 15,-2-4 21-15,0 0-11 16,0 2 3-16,0 3-38 15,-3 0-112-15</inkml:trace>
  <inkml:trace contextRef="#ctx0" brushRef="#br0" timeOffset="6847.81">9567 7853 561 0,'-21'0'82'0,"6"0"-94"15,12 0 52-15,3 3 5 16,0-3-26-16,18 0-32 15,16-8 3-15,14-19 6 16,0-6 12-16,-7-8-5 16,-15 1-9-16,-9 3 7 15,-10 0-8-15,-7 3 6 16,-7-2-11-16,-22 4 14 16,-10 5-7-16,-9 9 7 15,2 13-1-15,-4 5 11 16,6 12 8-16,4 17-11 15,16 13 3-15,9 15-9 0,14 12 17 16,1 15-12-16,0 3 11 16,19 0-7-16,2-11 4 15,8-12-8-15,-3-8-9 16,0-14 2-16,-6-4-8 16,-8-8 10-16,-6-5-30 15,-6-4-11-15,-6-3-43 16,-22-9-35-16,-15-9-72 0</inkml:trace>
  <inkml:trace contextRef="#ctx0" brushRef="#br0" timeOffset="7000.37">9248 8246 318 0,'-22'-6'152'15,"13"6"-31"-15,9 0-51 0,0 0-58 16,6 0-9-16,24 0-3 16,17-1-1-16,22-9 6 15,14-7-7-15,11-6 10 16,1-8-12-16,-2-3 3 15,-19-4-78-15,-17 3-70 16,-26 8-138-16</inkml:trace>
  <inkml:trace contextRef="#ctx0" brushRef="#br0" timeOffset="7155.96">9874 7994 510 0,'-27'0'107'0,"0"9"-74"16,5 3 24-16,7 4 2 15,6 12-28-15,6 7-24 16,3 11-10-16,9 0 8 0,18 1-10 15,10-5 9-15,5-9-11 16,3-6 2-16,-1-13-31 16,-4-14-30-16,-11-7-51 15,-19-28-85-15</inkml:trace>
  <inkml:trace contextRef="#ctx0" brushRef="#br0" timeOffset="7439.79">9969 8045 685 0,'0'9'62'0,"1"2"-83"16,5 10 30-16,4 6 17 16,1 3-14-16,0-4-16 0,-2-6 10 15,-5-9-20-15,0-7-18 16,-2-4 6-16,-1 0 19 16,4-7 11-16,-1-28-13 15,10-9 13-15,2 0-13 16,-1 6 23-16,5 21-13 15,0 10 4-15,4 7-7 16,3 4 14-16,0 25 7 16,0 7-6-16,-5 10-2 15,-5 1-13-15,0-3 9 16,-5-3-17-16,1-7-29 16,-5-12-42-16,-5-19-101 15</inkml:trace>
  <inkml:trace contextRef="#ctx0" brushRef="#br0" timeOffset="7567.15">10382 8056 630 0,'0'0'72'0,"0"0"-71"15,9 0 4-15,7 0-16 16,9 0 5-16,5 7-27 16,-2-1-79-16,-10-6-49 15</inkml:trace>
  <inkml:trace contextRef="#ctx0" brushRef="#br0" timeOffset="7794.54">10527 7952 497 0,'5'-3'56'0,"6"2"-63"16,5-2 59-16,9 3-12 15,-4 0-28-15,1 8-10 16,-2 19 6-16,-10 6-2 16,-8 5-7-16,-2-3 3 15,0-6-5-15,-8-10 22 16,4-10 19-16,4-4 6 15,0-5-33-15,0 0-8 16,19 0-12-16,11-1 9 16,3-4 9-16,4-3-20 15,-10 4-35-15,-8 1-55 16,-10 1-131-16</inkml:trace>
  <inkml:trace contextRef="#ctx0" brushRef="#br0" timeOffset="7979.97">10727 7882 334 0,'0'-2'306'0,"0"2"-307"0,16 0-11 16,8 9 49-16,7 26 10 15,2 15-4-15,-2 10-19 16,-9 4-27-16,-8-8 7 16,-9-6-8-16,-5-11 14 15,0-10-12-15,0-11-1 16,0-12-46-16,0-6-39 15,12-34-159-15</inkml:trace>
  <inkml:trace contextRef="#ctx0" brushRef="#br0" timeOffset="8398.85">11429 7601 447 0,'-21'1'244'0,"10"-1"-242"16,11 0 31-16,11 0-23 0,24-20-30 16,9-9 23-16,9-5-1 15,-5-2-1 1,-14 6-1-16,-8 4-50 15,-19-1-1-15,-7 1 8 0,-3-2 51 16,-24-3-9-16,-7 2 10 16,-5 6-3-16,2 7 37 15,7 14 11-15,9 2-4 16,5 20-19-16,7 32-26 16,8 22 5-16,1 17-9 15,5 9 21-15,19-4-16 16,5-9 4-16,0-9-7 15,3-12 0-15,-7-12 6 16,-4-11-27-16,-8-5-4 16,-11-6-51-16,-2-11-41 15,-31-14-125-15</inkml:trace>
  <inkml:trace contextRef="#ctx0" brushRef="#br0" timeOffset="8696.06">11308 7946 733 0,'-9'-1'14'0,"6"-2"-2"15,3-1-2-15,33-3-6 16,23-8-12-16,23-6 10 16,12-7 4-16,-1-1-15 15,-15 0-33-15,-21 4-40 16,-18 6-28-16,-23 8 33 16,-13 8 63-16,-3 3 77 15,-24 0 36-15,-5 1-25 16,-3 17-23-16,3 4-4 0,6 3-10 15,10 0-3-15,13 2-22 16,3 2 5-16,6 1-21 16,22 1 11-16,9-5-8 15,7-7 2-15,2-6-15 16,-2-13-44-16,-2-1-30 16,-13-25-52-16,-18-12-164 15</inkml:trace>
  <inkml:trace contextRef="#ctx0" brushRef="#br0" timeOffset="8999.25">11853 7735 665 0,'-8'0'73'0,"3"0"-68"0,5 17 24 15,17 16-31-15,7 4 9 16,3 7-5-16,-4-12-5 16,-9-13-13-16,-6-5-30 15,-5-9 25-15,-3-5 8 16,0 0 31-16,-17-15-5 15,4-14-11-15,3-15 1 16,5-3 5-16,5-2-5 16,8 7 0-16,15 11 5 15,6 12-11-15,-3 6 12 16,6 12-14-16,-7 1 11 16,-1 8-5-16,-8 17 12 15,-4 7-4-15,-6 6-4 0,-6 1 5 16,0-3-18-16,0-6 4 15,0-6-58-15,3-13-14 16,-3-11-166 0</inkml:trace>
  <inkml:trace contextRef="#ctx0" brushRef="#br0" timeOffset="9135.87">12160 7767 709 0,'0'0'-1'16,"0"0"23"-16,7 0-16 15,16 0-15-15,5-2 9 16,5-2-60-16,-10-4-89 0,-11-2-91 16</inkml:trace>
  <inkml:trace contextRef="#ctx0" brushRef="#br0" timeOffset="9459.24">12272 7563 641 0,'0'-9'74'16,"11"0"-85"-16,12-1 23 15,4 2-1-15,3 5-2 16,-1 3-10-16,-5 12 1 16,-8 15 2-16,-13 1-28 15,-3 6 11-15,-11-5 3 16,-6-8 22-16,5-7-8 16,9-8 15-16,3-6-4 0,0 0-13 15,21 0-5-15,7-6-1 16,5-2 10-1,-6 4-8-15,-11 4 10 16,-11 5-12-16,-5 27 13 0,-27 11 19 16,-12 6 3-16,-2 1-7 15,8-13-12-15,9-11 6 16,15-13-24-16,7-9 9 16,2-4-38-16,16-11-38 15,6-26-33-15,-8-22-268 16</inkml:trace>
  <inkml:trace contextRef="#ctx0" brushRef="#br0" timeOffset="9654.71">12470 7390 674 0,'6'0'25'0,"11"0"-20"0,19 19 41 16,14 21 25-16,5 15-58 15,-4 15-8-15,-9 3-12 16,-16 5 19-16,-17-2-16 15,-9-8-3-15,-14-9-6 16,-16-13 0-16,-7-17-24 16,0-13-43-16,-8-15-72 15,0-1-373-15</inkml:trace>
  <inkml:trace contextRef="#ctx0" brushRef="#br0" timeOffset="10127.45">10910 7816 693 0,'-10'1'5'0,"10"-1"49"16,0 2 2-16,15-2-57 16,22 0-3-16,12 0 1 15,9 0 7-15,3-2-7 16,-7-4-31-16,-14 1-24 0,-13 5-27 15,-23 0-35-15,-4 0-25 16,-32 1-202-16</inkml:trace>
  <inkml:trace contextRef="#ctx0" brushRef="#br0" timeOffset="10292.02">10964 7738 604 0,'0'0'20'15,"0"0"3"-15,0 0-4 16,27 22-15-16,7 19 34 15,9 14 7-15,-1 9-37 16,-8-4-4-16,-6-6-7 16,-11-12 6-16,-4-14-31 0,-11-8-13 15,-2-18-31-15,-17-2-61 16</inkml:trace>
  <inkml:trace contextRef="#ctx0" brushRef="#br0" timeOffset="10770.74">10587 7254 439 0,'-25'21'7'15,"4"-3"-13"-15,12-4 40 16,4-8 4-16,5-6-11 0,0 0-9 16,0 0 19-16,5-22-30 15,13-19 13-15,1-15 13 16,7-10-4-16,-4-1-15 16,8 7-11-16,-5 7 1 15,0 3-9-15,1 8 12 16,-9 6-13-16,-5 10 14 15,-5 12-15-15,-7 8-8 16,0 6-15-16,0 0 1 16,-11 15-33-16,-11 16-133 15</inkml:trace>
  <inkml:trace contextRef="#ctx0" brushRef="#br0" timeOffset="11004.76">10756 7386 640 0,'-20'0'40'16,"5"0"-47"-16,15-5 32 15,0-17-2-15,6-17-18 16,18-22-16-16,3-15 12 16,2-6-9-16,1 6 18 15,-3 13-13-15,-9 18 1 16,-3 20-27-16,-9 14 0 15,-6 8-27-15,0 3-33 0,0 14 2 16,-12 10-152-16</inkml:trace>
  <inkml:trace contextRef="#ctx0" brushRef="#br0" timeOffset="11386.06">10593 7006 658 0,'-34'-9'-6'0,"12"2"29"15,17 5 32-15,5 2-12 16,0 0-41-16,0 0 0 16,11 0-13-16,15-2 10 15,13-4 1-15,13-6 7 16,6-13 6-16,5-7-18 15,-2-11 8-15,-6 2-9 0,-12 6 17 16,-13 11-24-16,-15 13 0 16,-11 7 6-16,-4 4 9 15,0 0 4-15,0 9-9 16,0 31 5-16,3 18 0 16,11 13 14-16,6 4-21 15,3-13 12-15,-1-8-10 16,1-8 8-16,-6-11-6 15,-5-12 2-15,-4-9-23 16,-1-14-65-16,-7-1-75 16,0-35-278-16</inkml:trace>
  <inkml:trace contextRef="#ctx0" brushRef="#br0" timeOffset="12047.29">11405 6583 381 0,'-31'39'130'0,"-4"-1"-126"16,-2 2 38-16,1-10 24 15,-5-9-32-15,-3-8-7 16,-9-4-8-16,-16-5-2 15,-12-4-4-15,-19 0-9 16,-24 0 4-16,-13 0-17 16,-9-1 9-16,2-16-8 0,11-12 13 15,17-17-12-15,17-21 12 16,23-22-7-16,23-30 9 16,26-30 2-16,26-22-22 15,10 0 15-15,46 11-13 16,21 25 23-16,25 23-15 15,9 19 10-15,12 17-8 16,11 15 9-16,5 14-6 16,11 17-5-16,11 17 4 15,4 13-10-15,-5 14 16 16,-15 30-13-16,-26 16 15 16,-30 17-14-16,-29 16 13 15,-23 12-8-15,-21 10 4 0,-15 1 6 16,0-3-14-16,0-9 12 15,-15-7-10-15,-6-10 21 16,-3-11-16-16,-9-8 6 16,-7-11-10-16,0-6 5 15,3-4-27-15,7-15-71 16,17-20-90-16</inkml:trace>
  <inkml:trace contextRef="#ctx0" brushRef="#br0" timeOffset="12855.67">13858 6696 576 0,'-32'6'20'0,"-3"-2"-6"16,-7 3 47-16,-6-6-13 16,-10 3-36-16,-6-1 17 15,-13-1-11-15,-4-2 4 16,-10 0 1-16,-3-10-5 15,2-17 0-15,-2-10-18 0,7-10 8 16,3-15-17-16,10-17 17 16,13-19-16-16,7-24 13 15,20-19-13-15,12-6 5 16,14 3-5-16,8 16 9 16,8 20-2-16,17 20-17 15,11 12 17-15,8 12-12 16,11 8 20-16,20 3-13 15,22 4 7-15,22 1-4 16,21 0 6-16,12 6 1 16,7 13-6-16,-8 14 3 15,-6 15-8-15,-3 12 13 16,-10 23-12-16,-10 9 12 0,-13 13-9 16,-21 6 8-1,-15 13-5-15,-17 10 3 16,-18 13 7-16,-16 9-21 15,-19 7 12-15,-3 5-12 0,-19-8 22 16,-17-2-13-16,-11-13 8 16,-7-8-6-16,-13-7 7 15,-14-9 6-15,-13-7-10 16,-17-9 5-16,2-7-13 16,5-13 15-16,16-12-17 15,21-10 15-15,19-14-18 16,23-1-5-16,16-20-60 0,9-9-235 15</inkml:trace>
  <inkml:trace contextRef="#ctx0" brushRef="#br0" timeOffset="15554.9">9081 7556 327 0,'0'0'27'16,"0"0"-11"-16,-3 0 2 16,0 0-6-16,2 0-9 15,1 0-3-15,0 0-4 16,0 0-2-16,-2 0 0 16,-2 0 5-16,-2-3-1 0,3-3-15 15,-1-3 9-15,-1-7 6 16,4 2-1-16,-1 2 4 15,2 2 11-15,0 9 18 16,0-1 2-16,0 2 1 16,0 0 12-16,-2 0 9 15,2 0-17-15,0 28-14 16,0 28-2-16,5 29 17 16,10 26-11-16,9 10-10 15,4 3-4-15,2-1 3 16,1-10-10-16,-4-15-6 15,-9-20 1-15,-5-21 3 0,-7-20-3 16,-1-15 1-16,-5-13-3 16,0-9 2-1,0 0-4-15,0-9-25 16,0-23-40-16,-8-19-70 0,1-16-15 16</inkml:trace>
  <inkml:trace contextRef="#ctx0" brushRef="#br0" timeOffset="16358.79">8906 7488 558 0,'-3'-2'22'0,"1"-1"-30"16,2 3 3-16,0 0 7 16,12 0-2-16,14-1 0 15,6-3 19-15,8 0 6 16,-1-2-1-16,6 1-4 16,5-2-3-16,2-3-7 15,11 0-1-15,3-4-5 16,13-1-2-16,15-4-2 15,8-4 3-15,7-1-4 16,-4 1 3-16,-5 5-2 16,-7 3-1-16,-5 4 1 15,-12 9 1-15,-2 2-2 0,-7 0 0 16,-1 2 2-16,1 6-2 16,-5 1 2-16,-2 2-2 15,-8-5 3-15,-6 0-4 16,-9-5 2-16,-11 1 0 15,-1-2 0-15,-6 0 1 16,-2 0-5-16,0 1-12 16,-3 2 3-16,2 1-5 15,-5 0 9-15,6 2 7 16,-1 0-11-16,3 0 10 16,1 0 4-16,2-2-3 15,0-2-2-15,0 3-17 16,-7-1 9-16,-5 0 4 0,-5 2 4 15,-5 1 2-15,0 4 18 16,0 4 8-16,0 3-2 16,0 5-5-16,0 0-14 15,0 3 0-15,3 4-3 16,9 6 1-16,1 4-1 16,-2 9 2-16,-1 3-1 15,2 10 2-15,0 2 11 16,-3 4-1-16,3 4 7 15,-6-2-11-15,0 4 10 16,1-6-6-16,-1 3-5 16,2-7-5-16,-4-9 2 0,-1-4 2 15,-3-1-6-15,0-3 5 16,0 0-4-16,0-4 3 16,0-7-7-16,0-5 5 15,0-12-11-15,6-6-28 16,4-6-26-16,-5-7-36 15,-5-7-104-15</inkml:trace>
  <inkml:trace contextRef="#ctx0" brushRef="#br0" timeOffset="16926.78">8821 9003 446 0,'-6'0'67'0,"6"0"-55"0,0 0-8 15,22-1 0-15,22-14 14 16,18-4 23-16,18 0-18 15,14 1-5-15,9 1 4 16,16 0-1-16,13 2 2 16,10 0-8-16,7 4-1 15,-3 4 7-15,-7 0-6 16,2 0-6-16,-5 0-2 0,-5-2 2 16,-8-3-6-16,-16 1 1 15,-22-2-4-15,-19 2 3 16,-20 2-5-1,-16-1 4-15,-12 4-3 0,-12 4 3 16,-5 0 1-16,-1 2 1 16,0 0 2-16,-12 0-2 15,-18 6-14-15,-14 16-69 16,-17 8-60-16,-14 6-449 16</inkml:trace>
  <inkml:trace contextRef="#ctx0" brushRef="#br0" timeOffset="17588.05">9598 9070 709 0,'-34'4'44'0,"7"-4"-56"15,18 4 18-15,6-1 14 16,3-2-14 0,0 6-35-16,12 5-42 15,9 7 6-15,1 5-58 0,-11 1-118 16</inkml:trace>
  <inkml:trace contextRef="#ctx0" brushRef="#br0" timeOffset="17739.64">9519 9492 632 0,'-19'9'31'0,"5"-4"-44"16,11 4 10-16,3 5 3 15,0 6-89-15,2 5-137 16</inkml:trace>
  <inkml:trace contextRef="#ctx0" brushRef="#br0" timeOffset="17894.75">9449 9931 604 0,'-31'24'16'0,"9"-4"-28"15,13-1 13-15,7-3 6 16,2-3-12-16,11-3-91 16,18-3 1-16,3-7-172 15</inkml:trace>
  <inkml:trace contextRef="#ctx0" brushRef="#br0" timeOffset="18188.43">10416 9037 655 0,'0'5'15'15,"0"-5"-37"-15,0 13 21 16,22 4-2-16,8 9-62 16,3 3-74-16</inkml:trace>
  <inkml:trace contextRef="#ctx0" brushRef="#br0" timeOffset="18340.04">10806 9415 549 0,'0'10'7'0,"0"1"-30"16,5 8 20-16,12 6 4 15,3 5-59-15,5 0-131 16</inkml:trace>
  <inkml:trace contextRef="#ctx0" brushRef="#br0" timeOffset="18615.3">11097 9779 577 0,'-3'6'21'0,"-7"-2"-21"15,6 0 68-15,4-3-19 16,0 0-38-16,0-1-8 15,0 0 2-15,0 0 4 0,0 0-8 16,0 4 1-16,4 3-1 16,1 0-1-16,-2 5 5 15,0-2 11 1,-3-1 1-16,0-4-7 0,0-3-5 16,0 0-4-16,0-2 1 15,0 0-4-15,0 0-2 16,0 0-19-16,5 0-15 15,3-4-33-15,-5-13-155 16</inkml:trace>
  <inkml:trace contextRef="#ctx0" brushRef="#br0" timeOffset="19942.5">9098 10440 589 0,'-12'0'16'0,"4"0"-16"0,8 0 0 16,0 0 6 0,0 0-7-16,21-17-14 0,13-9 14 15,7-13 1-15,-1-4 1 16,-6-3 0-16,-7 1 1 15,-11 5-2-15,-7 6 2 16,-9 1-1-16,0 4 6 16,-9 2-4-16,-11 5-1 15,-6 9 2-15,-2 5 1 16,-2 8 11-16,-1 0-7 0,7 0 6 16,2 8-2-16,5 9 2 15,5 11-7-15,5 18-3 16,5 15 1-16,2 14 15 15,0 6 5-15,9 1-15 16,8 0 0-16,2-4-5 16,3-7-1-16,0-11-6 15,-8-7 6-15,0-12-15 16,-6-7-18-16,-6-8-32 16,-2-9-63-16,-10-10-33 15</inkml:trace>
  <inkml:trace contextRef="#ctx0" brushRef="#br0" timeOffset="20087.12">9047 10786 598 0,'0'0'65'0,"0"0"-74"15,0 0 0-15,15 0 8 16,21 0 2-16,13-8-2 0,6-10 6 16,4-9-24-16,-6-3-68 15,-12-1-44-15,-6 5-160 16</inkml:trace>
  <inkml:trace contextRef="#ctx0" brushRef="#br0" timeOffset="20347.43">9432 10604 355 0,'0'0'234'16,"0"0"-181"-16,0 0-26 15,0 0 6-15,0 13-6 0,0 10-22 16,6 4 0-16,1-2-6 16,-4-10 1-1,1-7-22-15,-1-6 1 16,0-1-10-16,3-1 7 0,9-14-4 15,5-19 17-15,6-9 15 16,4-1-4-16,-5 11 2 16,2 12 0-16,-6 9 9 15,-2 8 1-15,1 3 0 16,-2 2-1-16,-1 15 2 16,0 6-2-16,-2 9-6 15,-5 2-3-15,0-1-23 16,0-5-67-16,-4-13-51 0</inkml:trace>
  <inkml:trace contextRef="#ctx0" brushRef="#br0" timeOffset="20638.65">9972 10418 368 0,'0'-3'326'0,"0"0"-330"16,0 2 0-16,4-2-1 15,9 0-9-15,9 2-42 16,3 1 13-16,-1 0-23 16,-3 1 20-16,-6 12 29 15,3-2 8-15,-4-4 9 16,0-3 4-16,-4-1 8 16,-2 5 17-16,-5 4 22 15,-3 12 18-15,0 9-20 0,0 2-31 16,-9 1-14-16,-3-6-2 15,1-11-3-15,8-6-15 16,3-12-36-16,11-1-115 16,13-28-128-16</inkml:trace>
  <inkml:trace contextRef="#ctx0" brushRef="#br0" timeOffset="21106.33">11074 10328 402 0,'0'3'182'0,"0"-3"-186"15,0 0 32-15,6 0 18 16,8-1-40-16,5-6-9 16,3-8 2-16,-1-6 5 0,-3-10-28 15,-8-4-16-15,-5-5-7 16,-5-2-3-16,-9 2 32 15,-10 9 17-15,-1 13 8 16,2 11 67-16,5 7 27 16,-3 15-62-16,2 30-20 15,5 18-12-15,6 13 17 16,3 3-14-16,6-6-7 16,14-11 0-16,2-5-1 15,-3-15-3-15,-1-7-13 16,-2-8-45-16,-14-13-102 15,-2-9-65-15</inkml:trace>
  <inkml:trace contextRef="#ctx0" brushRef="#br0" timeOffset="21410.46">11059 10539 497 0,'-7'-8'194'0,"4"5"-190"0,3-3-4 16,4-3 4-16,23-7-6 15,15-3 0-15,8-7 1 16,1 7 0-16,-8 6 1 15,-10 5-17-15,-12 8-10 16,-12 0 9-16,-6 8 12 16,-3 10 8-16,0 2 20 15,-5-2-3-15,-1-4-11 16,2-4 1-16,4-8-9 0,0-2-1 16,0 0-23-16,0 0-9 15,13-12 14-15,5-5 13 16,0 0 8-1,0 1-1-15,-3 10-1 0,-1 5 2 16,2 1-1-16,4 0-2 16,4 1 1-16,-3 11-33 15,0-4-109-15,-6-7-229 16</inkml:trace>
  <inkml:trace contextRef="#ctx0" brushRef="#br0" timeOffset="21531.14">11634 10294 487 0,'3'-14'112'15,"2"-2"-112"-15,2-2 17 0,11-4 5 16,0 3-19 0,7-1-13-16,0 1-60 15,-2 1-41-15,-7 1-61 16</inkml:trace>
  <inkml:trace contextRef="#ctx0" brushRef="#br0" timeOffset="21698.69">11798 10083 233 0,'0'-1'215'15,"0"1"-85"-15,0 1-26 16,-5 26-32-16,-7 11-60 15,4 10-9-15,6 6-3 16,2-5 4-16,6-8-7 16,12-12 4-16,4-11-4 15,5-13 0-15,6-5 0 0,-2-14-12 16,0-20-17-16,-8-11-22 16,-11-6-41-1,-12-1-78-15</inkml:trace>
  <inkml:trace contextRef="#ctx0" brushRef="#br0" timeOffset="21819.37">11925 10089 656 0,'-6'0'42'0,"6"7"-13"16,0 12-9-16,4 12-7 15,12 8-7-15,1 7-2 16,1-4-6-16,-3 0-19 16,-7-1-45-16,-8 0-114 15</inkml:trace>
  <inkml:trace contextRef="#ctx0" brushRef="#br0" timeOffset="22007.87">11345 10854 714 0,'0'8'-20'15,"2"6"-27"-15,11 10 40 16,-1 4-56-16,-6-3-289 16</inkml:trace>
  <inkml:trace contextRef="#ctx0" brushRef="#br0" timeOffset="22139.52">11394 11217 655 0,'-9'9'-6'15,"2"1"-16"-15,7 7 25 16,3-2 0-16,10 1-134 16,1 0-187-16</inkml:trace>
  <inkml:trace contextRef="#ctx0" brushRef="#br0" timeOffset="22267.17">11476 11584 513 0,'0'10'101'0,"0"-7"-109"16,0 2 1-16,9 2-14 16,12 3-97-16,-3 1-187 0</inkml:trace>
  <inkml:trace contextRef="#ctx0" brushRef="#br0" timeOffset="22386.85">11624 11812 675 0,'-14'13'37'0,"5"-6"-19"15,8-3 34-15,1-4-38 16,0 0-27-16,4-6-75 16,2-17-93-16</inkml:trace>
  <inkml:trace contextRef="#ctx0" brushRef="#br0" timeOffset="24819.54">11202 11947 576 0,'-31'14'28'15,"1"-3"-67"-15,8 2 24 16,3-1 37-16,5-4-8 16,2 2-20-16,5-2 6 0,-2-1 3 15,-5 2 1 1,-4-1 16-16,-8 2 6 16,-4 2 9-16,-7 2-19 15,-4 1 10-15,-3 3-19 0,2-2 12 16,2-2-11-16,-2-5 2 15,6-4 6-15,4 0-12 16,-7-2 1-16,-1-2-1 16,-8 1 11-16,-10-2-8 15,-9 0 1-15,-3 0-4 16,-9 0-6-16,-6-6 3 16,-3-4-2-16,-1-4 2 15,1 0-1-15,2-8 1 16,-1 3-2-16,-1-3 2 15,2 1 0-15,-1 0 1 16,1-4-4-16,4-3 2 16,5-6 1-16,1-7-3 0,6-7 3 15,1-15-5-15,4-11 5 16,8-13-3-16,5-6 2 16,3-1 0-16,9 8-1 15,4 12 2-15,5 9-1 16,-1 8 2-16,4-3-4 15,1-3 5-15,7-3-2 16,6-6 0-16,5-8-1 16,6-3 0-16,3-9-3 15,0-2 1-15,0 3 1 16,3 5-3-16,-3 16 6 16,0 13-4-16,0 8 4 0,0 5-2 15,0-5 2-15,0-5-4 16,-3-8 2-16,3-4 1 15,0-2-3-15,3 4 3 16,6 10-4-16,5 8 4 16,2 12-1-16,-4 4 1 15,10 5-3-15,0 0 2 16,5-1-1-16,9-6 0 16,3-4 0-16,8-6-2 15,7-2 5-15,6-1-5 16,1 2 3-16,-5 4 0 15,-4 8 0-15,-10 6-3 16,1 9 1-16,-7 3-1 0,-2 3 1 16,10 1 1-16,0-3-1 15,14 3 3-15,12-7-1 16,9-2 1-16,14-7-2 16,3-5 2-16,-5-5 0 15,6 0-2-15,-9-1 4 16,-3 4-7-16,-6 3 5 15,-5 5-1-15,-1 5 3 16,-3 2-6-16,6 2 4 16,3 3-1-16,6 3 0 15,2 0 0-15,-1 4 2 16,3-2-2-16,-1 6 0 0,-2 1 1 16,-7 0 0-16,-9 9 1 15,-10 9-3 1,-6 3 1-16,-4 6 2 0,0 2-2 15,0 1 2-15,0 2-2 16,-2 0 1-16,-5 2-3 16,-4 2 6-16,-6-1-6 15,-5 4 5-15,-1 2-4 16,-5 7 2-16,-2 3 0 16,2 12 1-16,3 4 0 15,5 2-3-15,7 2 5 16,2-4-3-16,1-4 0 15,-3 0-1-15,-2 0-1 0,-7-2 0 16,-8 7 0-16,-6 3 3 16,-11 5-4-1,-3 5 5-15,0 1-4 16,-7 4 4-16,-9-1-5 0,0 0 5 16,2-5-4-16,3-7 0 15,2-6 2-15,-3-6 0 16,3-5 1-16,-8-1-3 15,-4 4 3-15,-5-1-3 16,0 2 3-16,-4-2-4 16,0-2 2-16,2-4-1 15,-4-1 1-15,1-6 1 0,-5-1-2 16,-7-5 3-16,-11 2-3 16,-11 2 5-1,-11 1-1-15,-6-1 0 16,-9 0 4-16,2-5 7 0,4-4 1 15,0-6-12-15,14-6 1 16,7-4-4-16,10-4 2 16,15-2-3-16,6-5 3 15,5 1-2-15,1-3 0 16,-2 2-2-16,-13 0-33 16,-13-3-87-16,-19-4-550 15</inkml:trace>
  <inkml:trace contextRef="#ctx0" brushRef="#br0" timeOffset="25790.95">9196 8531 217 0,'3'-4'140'15,"-3"4"-34"-15,0-1 1 16,0 0-26-16,-2 1-35 15,1-1-7-15,1 1-11 16,0 0-23-16,0 0-2 16,0 0-5-16,0 0 0 15,0 0-4-15,0 0-12 16,0 0 1-16,0-4-1 16,1-5 6-16,7-6 9 15,4-7 5-15,-3-1-3 16,-3-3 3-16,-5 5-2 15,-1 5-1-15,3 5 2 0,-3 8-2 16,0 1 2-16,0 2-2 16,0 0 1-16,0 0 4 15,0 21-3-15,6 19 2 16,3 12 15-16,0 9-9 16,3 0-4-16,-1-1 6 15,0 1-3-15,0-1-3 16,-1-8 1-16,1-9 2 15,-4-12-5-15,-4-11-1 16,-3-11-1-16,0-5 0 16,0-4 0-16,0 0-12 15,2 0-41-15,-1 0-35 0,1-25-210 16</inkml:trace>
  <inkml:trace contextRef="#ctx0" brushRef="#br0" timeOffset="26811.55">9421 8617 468 0,'-15'-4'16'16,"12"1"7"-16,2 3 74 16,-1 0-33-16,2 0-41 15,0 0-16-15,-1 0 5 16,1 0-4-16,0 0 0 15,0 0-8-15,0 0 1 16,0 0-2-16,0 0 3 16,0 0-3-16,0 0 2 15,0 0-3-15,0 0 2 16,0 0-2-16,7 0 1 16,8 0 2-16,2 0-1 15,6 0 3-15,4 0-1 0,4 0-1 16,7-6 0-1,8-3 0-15,5-3 2 16,2 0-2-16,5 4 0 16,2-1-1-16,2 2 4 0,8 0-3 15,3 2 0-15,-4-1-1 16,-4 3 1-16,-4-1-2 16,3-3 1-16,3 0 1 15,9-4-2-15,0-1 2 16,-6-2-2-16,-9 1 4 15,-13 4-4-15,-11 2 3 16,-9 0-2-16,-8 4-1 0,-5 2 3 16,-4-3-1-16,-5 4 4 15,-3-1 0 1,-3 1 4-16,0 0-4 16,0 0 0-16,0 0-5 0,0 0 0 15,4 0 1-15,-1 0-2 16,6 0 2-16,1 0-2 15,2 6 2-15,4-2-2 16,-1 2 2-16,1-2-2 16,-5-1 4-16,2-2-4 15,-4-1 1-15,-1 3 0 16,-2-3 0-16,-5 0 1 16,-1 0-2-16,0 0 4 15,0 0-3-15,0 0 5 16,0 0-3-16,0 0 13 15,0 0 1-15,0 0-2 16,0 0 1-16,0 0 0 0,0 0-2 16,0 0-7-16,0 0-2 15,0 0-5-15,-1 0-5 16,-7 0-39-16,-8-13-85 16,-7-7-257-16</inkml:trace>
  <inkml:trace contextRef="#ctx0" brushRef="#br0" timeOffset="28531.62">10131 8776 746 0,'0'0'24'16,"0"0"-27"-16,0 0 11 15,-1 0 30-15,-1 0-7 16,2 0-22-16,0 0-4 16,0 0 0-16,0 0-2 15,0 0 3-15,-1 0-1 16,1 0 4-16,-2 0-4 15,2 0 6-15,0 0-6 16,0 0 1-16,0 0-4 16,0 0 0-16,0 0-1 15,0 0-2-15,0 0 2 16,0 0-2-16,-1 0 3 0,1 0-3 16,0 0 2-16,0 0-2 15,0 0 1-15,0 0 0 16,0 0-1-16,0 0 2 15,0 0-6-15,0 0-3 16,0 0-13-16,-2 0-12 16,-2-6-33-16,-9-15-41 15,-10-4-124-15</inkml:trace>
  <inkml:trace contextRef="#ctx0" brushRef="#br0" timeOffset="29676.2">10401 8677 605 0,'-6'2'118'0,"-19"-2"-115"16,14 0 27-16,7 2 29 15,-1-2-20-15,5 0-27 16,0 0-9-16,0 0-3 16,0 0 1-16,0 0-4 15,0 0 3-15,0 0-2 0,0 0 2 16,0 0 0-16,0 0-2 15,0 0 3-15,0 0-1 16,0 0 1 0,0 0 0-16,0 0 2 0,0 0-3 15,0 0 4-15,0 0-5 16,0 0 2-16,0 0 1 16,0 0-4-16,0 0 5 15,0 0-5-15,0 0 6 16,0 0-5-16,0 0 5 15,0 0-2-15,0 0 2 16,0 0-3-16,0 0 2 0,0 0-1 16,0 0 1-1,0 0 0-15,0 0-4 16,0 0 3-16,0 0-2 16,0 0 1-16,0 0-1 0,0 0 1 15,0 0-2-15,0 0 1 16,0 0 2-16,0 0-2 15,0 0 6-15,0 0-3 16,0 0 1-16,-1 0-3 16,1 0 1-16,0 0-4 15,0 0-24-15,-3 0-28 16,-6-4-41-16,-12-12-69 16</inkml:trace>
  <inkml:trace contextRef="#ctx0" brushRef="#br0" timeOffset="30779.47">10876 7520 29 0,'0'16'-5'0,"0"0"3"16,3-5 0-16,6-4 1 15,-3-2 1-15</inkml:trace>
  <inkml:trace contextRef="#ctx0" brushRef="#br0" timeOffset="33022.89">13850 6659 297 0,'3'1'68'0,"-3"0"-69"15,2 1 33-15,-2-2 48 16,0 0-4-16,0 0-17 15,0 0-14-15,0 0-16 16,0 0 4-16,0 0-9 16,0 1-10-16,-9 6-5 15,-15 3-4-15,-9 4-4 16,-3-2-1-16,-2 1 4 16,-1-5 4-16,0-3 10 15,-4-4-3-15,4-1 0 16,4 0-1-16,-3 0-10 0,1 0 2 15,-1-3-3-15,0-4-2 16,1-3-1-16,0-1 8 16,-5-1-6-1,0-4 1-15,-1-2-2 0,-6-4 5 16,-2 1-6-16,1-3 1 16,-4 1 1-16,2-1-5 15,0 2 6-15,4 0-3 16,3 0 0-16,2-3-1 15,8-4 4-15,0-1-4 16,7-10 3-16,4-7-2 16,5-5-2-16,-1-2 3 0,6 1-2 15,-1-1 1-15,-2 1-1 16,4 5 3-16,-1 2-2 16,1 4 1-16,6 3-2 15,-1 0 0-15,-1 1 3 16,8-1-3-16,-1-2 2 15,2-7-2-15,0-6 2 16,15-5-1-16,9-2 1 16,7 2-2-16,5 3 2 15,1 3-2-15,1 6-1 16,3 5 0-16,2 4 0 16,4 1 1-16,5 1-3 15,7 3 1-15,-1 0-1 0,5 4 3 16,-1 1-3-1,-1 4 1-15,2 5 2 16,-2 2-2-16,-1 3 3 16,2 3-3-16,1 3 2 0,1 2-1 15,4 6 2-15,-2 0-9 16,1 0 4-16,-5 0 0 16,-6 6 2-16,-4 3-1 15,-5 4-1-15,-5 2 5 16,3 0-3-16,1 2 3 15,0 1-2-15,5 2 0 16,1 3 3-16,-3 4-4 0,2 0 3 16,-8 5 0-16,-3 3 2 15,-4 1-3 1,-5 7 2-16,-3 4-2 16,0 5 4-16,-5-1-4 0,5-1 2 15,-4 0-2-15,0-5-2 16,-4-1 3-16,-6 0-5 15,-5-4 6-15,1 2-3 16,-7 5 3-16,-3-1-3 16,0 4 3-16,0 0-2 15,-1 0 0-15,-11 4 2 16,2-4-4-16,-7 3 5 16,1-7-4-16,-3-3 2 15,-3-1-1-15,-1 0 3 16,-3-2-3-16,-3-4 1 15,-3 2 1-15,3-7-2 16,-6 0 2-16,3-4-2 0,-3-3 4 16,1-3-4-16,1-3 5 15,-4 0-4-15,-5 0 0 16,-4 0 2-16,-3 2-2 16,-1 3 1-16,-1 0-1 15,0 2 1-15,4 3 0 16,2-6 0-16,6 0-1 15,6-7 4-15,-1-3-1 16,6-4 2-16,-5-4-3 16,-1-2-2-16,-5-2 4 15,-1 0-1-15,-6 0-2 16,-2-6 0-16,1 3 4 0,-3 1 1 16,3 2 4-16,3 0-5 15,10 0-3-15,10 0 1 16,11 0-3-16,10 0 2 15,2 1-5-15,1-1-1 16,0 0-21-16,0 0-17 16,10 0-71-16,3-10-105 15</inkml:trace>
  <inkml:trace contextRef="#ctx0" brushRef="#br0" timeOffset="44046.04">10706 8663 371 0,'0'-6'29'15,"0"3"-92"-15,0 3 31 16,0 0 62-16,0 0 20 16,0 0-26-16,0 0 15 15,0 0 25-15,0 0-7 16,-1 0 6-16,-1 0-19 15,-7 0 9-15,-4 0-23 16,-6 0-14-16,-7 3-15 0,1 7 3 16,-2 2-1-16,2 2-13 15,7-1 10-15,6-4-5 16,4-2 13-16,3-4-13 16,-1-2 10-16,-6 5-7 15,-9 4 9-15,-10 4-5 16,-10 6 0-16,-9 4 3 15,-10 4-20-15,-2 1 20 0,-4-4-15 16,-2-4 20 0,-1-7-15-16,-7-7 10 15,0-6-7-15,-9-1 7 16,-6 0 1-16,-4 0-13 0,-2 0 7 16,5 0-8-16,10 0 17 15,12 0-15-15,7 0 13 16,8-7-12-16,5-14 10 15,-1-7-5-15,-1-15 3 16,-1-8 2-16,-1-10-21 16,0-3 18-16,2 3-15 15,9 7 22-15,1 8-13 16,8 6 8-16,1 5-6 16,5 3 8-16,11-1-2 15,4-2-11-15,13-8 9 16,0-10-12-16,12-14 17 15,13-12-13-15,6-5 9 0,4-3-9 16,0 5 9-16,1 6-3 16,0 8 1-16,1 13 4 15,-4 7-20-15,3 8 18 16,-1 7-13-16,9-2 18 16,8-2-12-16,9-5 7 15,9-5-7-15,9 2 8 16,3 1-1-16,7 4-9 15,7 6 6-15,0 5-7 16,-1 4 13-16,-5 4-12 16,-2 7 12-16,-2 3-12 15,0 4 10-15,-4 7-5 0,-4 0 1 16,-6 3 4-16,-1 9-18 16,0 2 15-16,1 3-12 15,-2 4 18 1,0 0-11-16,-6 8 7 0,-3 4-11 15,3 5 8-15,-1 6 1 16,1-1-11-16,-3 2-1 16,-6-2-2-16,-9 3 14 15,-9 5-5-15,-9 9 6 16,-16 12-5-16,-10 7 4 16,-2 4 1-16,-11-2 2 15,-8-4 4-15,-2-8-14 16,0-2 17-16,-1-6-6 0,-5-2 8 15,1 1-10-15,-7 0 5 16,-3 5-12-16,0 3 10 16,0 1-4-1,3-1-21-15,5-12-18 0,14-16-47 16,8-22-90-16</inkml:trace>
  <inkml:trace contextRef="#ctx0" brushRef="#br0" timeOffset="44483.86">11959 9149 610 0,'0'3'1'0,"0"-3"8"15,0 0 12-15,0 0-19 16,0 6-59-16,0 5-95 15,0 1-124-15</inkml:trace>
  <inkml:trace contextRef="#ctx0" brushRef="#br0" timeOffset="44630.47">11960 9269 555 0,'-15'3'-55'15,"6"-3"19"-15,9 0 41 16,0 0-55-16,12 0-181 16</inkml:trace>
  <inkml:trace contextRef="#ctx0" brushRef="#br0" timeOffset="44759.78">11960 9269 464 0,'78'19'33'0,"-78"-19"7"15,0 0 36-15,1 0-62 16,7 0-25-16,-1-1-116 0,2-12-61 16</inkml:trace>
  <inkml:trace contextRef="#ctx0" brushRef="#br0" timeOffset="46095.8">13601 6668 493 0,'-25'0'12'16,"12"0"-5"-16,4 0 81 15,3 3-31-15,-2-1-41 16,4-1 2-16,-5 2-11 0,-3 1 9 15,-9 4-16-15,-7 5 4 16,-6 3-6-16,-4 0 4 16,-2-2 2-16,-3-5-6 15,0-4 4-15,-8-5-4 16,-5 0 11-16,-5-3 0 16,-3-15 7-16,-2-5-8 15,5-3 12-15,5-3-8 16,5-6-8-16,5-3 5 15,2-3-18-15,4-6 10 16,5-6-8-16,-3-3 14 16,4-1-9-16,0-1 4 0,2-2-5 15,3 3 6-15,0 0 0 16,3 2-8-16,3 2 7 16,4-2-6-1,6-2 8-15,8-7-8 0,5-8 7 16,2-5-5-16,21-6 7 15,5-1-4-15,2 5 1 16,0 8 5-16,-6 16-16 16,-8 15 16-16,-1 13-13 15,-3 6 17-15,4 1-9 16,5-4 0-16,14-4-4 16,9-2 3-16,13-2 1 15,11-2-6-15,12 0 4 0,12-1-6 16,6 3 11-16,5 1-9 15,-3 5 7-15,-2 5-7 16,-4 10 8 0,-3 5-4-16,-1 6-2 0,-2 0 4 15,-4 17-11-15,-7 4 7 16,-1 4-8-16,-6 1 12 16,-3 5-9-16,-6 2 3 15,-6 6-1-15,-4 7 2 16,-8 8 4-16,1 9-5 15,-6 6 4-15,-4 7-5 16,-4 2 9-16,-6 12-8 0,-9 8 8 16,-11 13-9-1,-4 9 4-15,-3 3-2 16,-20-8-3-16,-12-13 7 16,-8-15-11-16,-14-13 9 0,-8-9-7 15,-15-3-6-15,-4-5-59 16,-3-5-112-16</inkml:trace>
  <inkml:trace contextRef="#ctx0" brushRef="#br0" timeOffset="47011.36">11540 8924 272 0,'-18'1'-8'0,"3"6"-22"16,2-1 49-16,4 3 9 16,3 0 1-16,0-1 33 15,2-2-12-15,2-5 1 16,2-1-23-16,0 0 8 16,0 0-29-16,0 0-2 15,0 0-8-15,12 0 1 16,8-11 7-16,6-7-5 15,9-6 3-15,-1-6-6 16,9-11 7-16,2-9-6 16,-1-8 7-16,6-10-6 15,3-10 4-15,2-4-6 0,0-5-3 16,6-1-1-16,-3 5-11 16,-4-4 18-16,1-3-6 15,-1-8 12-15,-8-13-7 16,5-9 6-16,-2 0-4 15,0-1 8-15,5 11 4 16,-2 11-7-16,-5 10-2 16,-1 14-4-16,-11 13 8 15,-7 11-4-15,-7 7 17 16,-8 6-5-16,-2 6 6 16,-7 6-10-16,-4 5-7 15,0 10 3-15,0 4-12 16,0 4 8-16,-3 3-8 0,-1 0 5 15,-1 0-35-15,1 0-29 16,-8 13-28-16,-6 12-72 16</inkml:trace>
  <inkml:trace contextRef="#ctx0" brushRef="#br0" timeOffset="47826.17">11716 9405 85 0,'0'-7'535'0,"0"4"-547"16,0 1-24-16,0 2 42 16,0-3-1-16,0 3-11 15,0 0-5-15,0-1 2 16,4-6 4-16,5-7-2 15,5-6 24-15,1-6-4 16,1 1 16-16,3-7-15 0,5-7 0 16,6-3-12-1,7-5 7-15,8-5-3 16,4-5-3-16,9-7 3 16,2-8-12-16,2-9 7 0,1-8-7 15,-4-4 13-15,-2-1-6 16,-9 4 2-16,1 7-1 15,-9 8 1-15,-3 6 1 16,3 2-4-16,-11-7 2 16,5-5-6-16,-7-9 8 15,-2-5-8-15,1 0 10 16,-6-2-9-16,0 4 6 16,-4 5-1-16,-2 9-2 0,-1 13 5 15,-3 16-7 1,-1 11 11-16,-1 12-12 15,-4 9 14-15,-1 5-11 16,-1 5 3-16,-1 0-4 0,1 3 2 16,-2 1 1-16,0 1-3 15,0-1 0-15,0 2-2 16,0 0 6-16,0 0-6 16,-5 0-7-16,-19 14-62 15,-11 15-104-15</inkml:trace>
  <inkml:trace contextRef="#ctx0" brushRef="#br0" timeOffset="48330.49">12051 7567 606 0,'-9'0'6'0,"6"0"-5"16,3 0 54-16,0 0-36 15,0 0-4-15,0 0-17 16,3 0 4-16,16 0-5 16,14-20 5-16,15-10 4 15,12-17-5-15,5-14 2 16,6-8-7-16,6-7 9 15,-6 1-8-15,2 7 7 0,-14 12-13 16,-15 15 7-16,-11 12-7 16,-13 14 2-16,-8 8 6 15,-2 6-8-15,-3 1 7 16,-1 0-9-16,3 14 17 16,5 18-5-16,1 16 9 15,2 18 7-15,1 13 1 16,1 10 3-16,-1 1 0 15,3-1-4-15,-2-12-15 16,-2-13 18-16,-3-14-20 16,-2-13 9-16,0-12-8 15,-6-10 5-15,-1-9-6 0,-5-6 2 16,0 0 3-16,0 0-16 16,0 0-22-16,0-13-64 15,-17-14-133 1</inkml:trace>
  <inkml:trace contextRef="#ctx0" brushRef="#br0" timeOffset="49231.47">13478 6647 577 0,'-12'2'-20'16,"5"-2"-4"-16,7 1 30 0,0 1 1 15,0-1-48 1,9-1-44-16,5 0 49 15,-6-4-175-15</inkml:trace>
  <inkml:trace contextRef="#ctx0" brushRef="#br0" timeOffset="49575.56">13478 6647 599 0,'80'94'-9'15,"-84"-94"11"-15,4 0 35 16,0 0-34-16,0 0-24 16,0 0-79-16,7 0 34 15,5-6 4-15,-4 1-50 16,-4 2 76-16,-2 0 36 0,-2 3 50 16,0 0 50-16,0 0-18 15,0 0-11-15,0 0-1 16,0 0-37-16,0 0-5 15,0 0-4-15,0 0-5 16,0 0-1-16,0 0-15 16,0 0 6-16,0 0-13 15,0 0 13-15,0 0-13 16,0 0-7-16,0 0-25 16,0 0-33-16,0 10-73 15,-20 4-86-15</inkml:trace>
  <inkml:trace contextRef="#ctx0" brushRef="#br0" timeOffset="51607.91">11369 8938 453 0,'-15'4'-34'0,"13"-4"15"16,2 0-9-16,8-11-39 15,9-5-238-15</inkml:trace>
  <inkml:trace contextRef="#ctx0" brushRef="#br0" timeOffset="52739.01">11786 9745 368 0,'-7'2'97'0,"2"-2"-95"16,5 0 42-16,0 0 18 15,0 0-37-15,0-4-22 16,22-11-8-16,11-12 34 15,15-5-15-15,11-5 14 0,13-3-20 16,13 4 2-16,4 1-4 16,1 8-3-16,-5 5 3 15,-10 5-13-15,-11 6 9 16,-16 3-11-16,-16 4 19 16,-16 1-13-16,-10 2 5 15,-6 1-2-15,0 0 2 16,0-2 2-16,0-3-25 15,-26-11-48-15,-11-2-169 16</inkml:trace>
  <inkml:trace contextRef="#ctx0" brushRef="#br0" timeOffset="52951.3">12333 9300 700 0,'4'0'3'0,"3"-3"-17"15,16 3 21-15,9-2-8 16,12 1 8-16,8 1-1 15,-4 0 0-15,-4 1 0 16,-11 10-4-16,-13 5 3 16,-13 10-8-16,-7 13 17 15,-9 10-9-15,-15 1 6 16,-4-3-15-16,7-9-16 16,18-8-27-16,3-13-88 15,21-17-149-15</inkml:trace>
  <inkml:trace contextRef="#ctx0" brushRef="#br0" timeOffset="53923.47">12885 9170 450 0,'-12'7'24'0,"6"-7"53"15,5 0 20-15,1 0-47 16,0 0-16-16,0 0-20 16,0 0 4-16,0 0-21 15,0 0 12-15,0 0-10 16,0 0 1-16,0 1-4 16,0-1 5-16,0 0 1 15,0 0-1-15,0 0 3 0,0 0 10 16,0 2 12-1,0-2-24-15,0 0 6 16,0 0-12-16,0 0 5 16,0 0-20-16,0 0-18 0,0 0-12 15,3 1-12-15,7-1 25 16,5 0-48-16,-3 0 36 16,-4 0 29-16,2-4 19 15,-7-3-1-15,-2 4 11 16,-1 2 19-16,0 1 34 15,0 0 2-15,0 0-18 16,0 0 8-16,-11 0-26 0,-6 6-17 16,-2 9-10-16,5 0 3 15,3-4 4 1,9-4-3-16,2-5 5 16,0-2-19-16,0 0 6 0,6 0-16 15,13 0 22-15,5-3-6 16,4-8 6-16,2-7-6 15,1-2 5-15,2-1-1 16,-2 2-3-16,-4 3 2 16,-3 8-9-16,-6 3 14 15,-2 2-11-15,-7 3 5 16,-7 0-11-16,-2 0 6 16,0 1 3-16,-3 27 3 15,-12 12 7-15,-5 13-13 16,0 5 10-16,-2-2-11 15,0 0 15-15,2-2-11 16,8-6 1-16,4-11-29 0,8-12-34 16,0-10 0-16,15-15-59 15,2 0 40-15,-1-25-47 16,-6-7 78-16,-4 5 48 16,-4 4 96-16,-2 11 29 15,0 7 8-15,0 5-24 16,0 0-50-16,1 0-17 15,7 0-36-15,10 0-3 16,10 10-4-16,5 4 18 16,2 2-13-16,-9-4 2 15,-5-3-57-15,-11-5-32 16,-10-4-79-16,0-6-74 0</inkml:trace>
  <inkml:trace contextRef="#ctx0" brushRef="#br0" timeOffset="54060.11">13146 9339 613 0,'-6'0'96'0,"0"-5"-89"16,6 5 21-16,3 0-19 16,15-1-12-16,8 0-12 15,6-1 26-15,1-2-14 16,-4 0-54-16,-9 0-73 16,-16-4-108-16</inkml:trace>
  <inkml:trace contextRef="#ctx0" brushRef="#br0" timeOffset="54255.58">13241 9018 396 0,'-1'-1'210'16,"-1"1"-196"-16,2 5 50 15,0 39-22-15,15 20-12 16,12 16 10-16,4 0-18 16,3-4-13-16,-2-12-3 15,6-5-5-15,-12-11 1 16,-8-11-2-16,-9-10-23 15,-9-7-22-15,0-17-32 16,-20-5-53-16,-8-33-224 16</inkml:trace>
  <inkml:trace contextRef="#ctx0" brushRef="#br0" timeOffset="54523.86">13332 9095 598 0,'1'-1'99'15,"-1"-1"-95"-15,8 2 3 16,10 0 28-16,7 0-25 15,6 11 1-15,0 8-4 16,-9 8-9-16,-9 7 1 16,-13 5-43-16,0-1 13 15,-22-8-5-15,-1-10 29 16,7-17 2-16,6-3 10 16,10-15-6-16,0-11 3 15,16-1 2-15,13 2-2 16,6 10 7-16,5 7-3 0,0 8 5 15,-4 0-10-15,-2 2 1 16,-6 15-3-16,-11 4-23 16,-10 2-52-1,-7-9-88-15</inkml:trace>
  <inkml:trace contextRef="#ctx0" brushRef="#br0" timeOffset="54703.2">13593 8803 699 0,'0'7'23'0,"8"27"-18"16,7 23 35-16,11 19-3 0,5 2-33 15,2-5-1-15,1-4 2 16,-3-12-8 0,-2-10-14-16,-9-14-57 15,-9-16-30-15,-11-17-147 0</inkml:trace>
  <inkml:trace contextRef="#ctx0" brushRef="#br0" timeOffset="54846.81">13780 9025 598 0,'0'0'92'15,"0"0"-85"-15,4 0 0 16,15 0 11-16,6 13-14 16,8 1 2-16,1-2-2 15,0-2-8-15,-4 0-27 0,-11 0-80 16,-19-2-133-16</inkml:trace>
  <inkml:trace contextRef="#ctx0" brushRef="#br0" timeOffset="55115">13681 9430 721 0,'-20'41'2'15,"17"3"22"-15,3-1 25 16,33-6-39-16,13-6-14 15,8-10 1-15,2-17-25 16,-11-5-14-16,-9-30-16 0,-17-9 5 16,-19-4 26-1,-3 4 30-15,-31 10 5 16,-14 9 35-16,-5 12-5 16,-7 7-25-16,5 2 6 0,7 2-2 15,15 8-2-15,16 2-19 16,17-2-9-16,23-3-59 15,29-7-15-15,8 0-52 16</inkml:trace>
  <inkml:trace contextRef="#ctx0" brushRef="#br0" timeOffset="55775.23">14121 9731 531 0,'-22'26'18'16,"-3"0"-14"-16,-2 3 86 16,-4-4-44-16,-7 0-34 15,-5-1 6-15,-5 0-1 16,-8-3 2-16,-14 3-1 15,-14-4-8-15,-11-6 10 0,-5-4-20 16,-5-10 18 0,3-6-18-16,7-20 4 15,7-13-9-15,10-14 7 16,16-15 1-16,11-24-9 0,16-16 1 16,15-12-14-16,17-9 18 15,3 5-13-15,26 9 11 16,16 9-18-16,16 11 24 15,12 6-5-15,13 2 4 16,15 2 2-16,11 3-15 16,16 7 13-16,8 11-11 15,-2 16 18-15,-5 19-11 16,-11 23 4-16,-11 11-6 16,-13 36 4-16,-12 21-1 15,-18 13-5-15,-10 6 7 16,-13 3-8-16,-5 3 13 15,-8-1-10-15,-2 0 17 0,-10 0-10 16,-5-4 10-16,-8 2-6 16,0-1-3-16,-17 1 5 15,-11-1-16-15,-8-1 14 16,-10-4-6-16,-3-3 15 16,-8-7-16-16,-5-5 7 15,-7-10-3-15,1-8 3 16,-2-3-2-16,6-7-8 15,4-6 5-15,10-4-9 16,9-8 13-16,16-6-21 16,13-7-19-16,12-4-45 15,28-8-197-15</inkml:trace>
  <inkml:trace contextRef="#ctx0" brushRef="#br0" timeOffset="56674.9">9294 8679 87 0,'0'0'15'16,"6"4"-49"-16,29 6 33 15,26-8 26-15,29-2 23 16,27-12-35-16,18-18-1 16,13-6-9-16,2-9 10 15,2 0-10-15,0 8 5 16,-12 14 7-16,-21 19-50 16</inkml:trace>
  <inkml:trace contextRef="#ctx0" brushRef="#br0" timeOffset="57342.7">10529 8551 487 0,'-83'-12'2'0,"-2"-3"-3"16,3 6 10-16,-2 4 35 15,-2 3-19-15,-3 2-22 16,-3 3 0-16,-2 15-35 16,3 0 30-16,6-1 1 15,3-6 12-15,15-1-6 16,16-2 7-16,21-4 6 15,15 0-11-15,15-4 8 16,0 0-23-16,38 0-5 16,27-5-1-16,25-16 16 15,19-9-4-15,13-11 7 16,5-4-1-16,5 3-6 0,5 2 4 16,0 10-4-16,-6 12 13 15,-6 13-16-15,-12 5 12 16,-18 5-11-16,-14 10 8 15,-16-1-10-15,-23-4-1 16,-18-4 8-16,-18-1-17 16,-6-2 16-16,-24-2 8 15,-15 2 7-15,-14-3-27 16,-5 0 10-16,-5 0-7 16,-4 0 11-16,-3 0 1 15,-7 0-9-15,-3 10 6 16,-4 7-10-16,3 2-1 15,5 5-27-15,4 1 25 0,4 2 5 16,6 1 11-16,9 0-1 16,7-4-1-16,23-6 5 15,9-7-14-15,14-6 15 16,9-3-20-16,26-2 10 16,20 0-3-16,12 0 11 15,11-5-6-15,5-11 11 16,13 0-2-16,-1-1-4 15,-1 1 1-15,-9 4-4 16,-10 3 9-16,-20 2-8 16,-13 3 14-16,-17 2-1 15,-13-1-2-15,-8 3-10 0,-4 0 25 16,0 0 24-16,0 0-33 16,0 0-10-16,0 0-17 15,0-4-4-15,0-3-80 16,0 0-108-16</inkml:trace>
  <inkml:trace contextRef="#ctx0" brushRef="#br0" timeOffset="60246.44">12917 6597 378 0,'0'0'11'0,"-8"0"-6"16,7 0 49-16,-1 0-3 0,2 0-8 16,0 0-31-1,0 0 5-15,0 0 1 16,0 0-3-16,0 0 1 16,0 0-14-16,0 0 9 0,-2 0-11 15,1 0 14-15,1 0-13 16,0 0 4-16,-2 0-3 15,2 0 0-15,-3 0 4 16,-3 0-7-16,-4 0-5 16,-3 0-44-16,0 0 3 15,-1 0-15-15,-2 0 17 16,2 0 23-16,4 0 21 16,-1 0-1-16,5 0 5 15,3-4 11-15,0-1-8 16,2-5 0-16,1 0-13 15,0-2 12-15,0 1-6 16,0 4-8-16,0 3 6 0,0 4 6 16,0 0 6-16,0-1 2 15,0 1 13-15,0 0 3 16,0-2 23-16,-2 2-15 16,1 0-8-16,1 0-13 15,0-2 0-15,-2 2-12 16,2 0 1-16,0 0-1 15,0 0-11-15,0-1 6 16,8-3-8-16,10 0 17 16,0-1-7-16,1 3 8 15,5 0-3-15,3 1 2 16,11 0 0-16,12-1-3 0,8-2 0 16,6 0-8-16,4 0 11 15,0-2-10-15,-2 1 9 16,-2 0-7-16,-6 3 7 15,-4 0-1-15,-6 2-2 16,1 0 9-16,3 0-13 16,11 0 3-16,14 0-2 15,9 0 17-15,17-7-11 16,10-2 1-16,8-4-7 16,-6 2 8-16,-17-2-5 15,-25 4-3-15,-20 2 2 16,-20 3-6-16,-12 2 9 15,-8 2-8-15,-8 0 8 0,-4 0-5 16,-1 0 2-16,0 0 5 16,0 0 7-16,0 0 7 15,0 0-7-15,0 0 7 16,0-1-14-16,0 1 12 16,0 0-10-16,0 0-3 15,0 0-4-15,0 0 0 16,0 0-3-16,0 0-24 15,0 0-49-15,-10 0-59 16,-23 0-432-16</inkml:trace>
  <inkml:trace contextRef="#ctx0" brushRef="#br0" timeOffset="63574.28">13978 8424 355 0,'-19'1'6'0,"10"-1"3"16,9 0 29-16,0 1 11 16,0-1-40-16,0 0-1 15,0 0-1-15,0 0 19 16,0 0 35-16,0 0 8 0,0 0-13 16,-2 0-23-16,2 0-3 15,-1 1-32-15,-1-1 12 16,2 2-38-16,-1 4-22 15,1 5-22-15,0 1-45 16,0 2 49-16,0-4-42 16,0-6-52-16,4-1 59 15,-2-3 96-15,-2 0 69 16,0 0 107-16,0 0-53 16,0 0-31-16,0 0-12 15,0 0-3-15,0 0-21 16,0 0-37-16,0 0 1 15,0 0-20-15,0 0 15 0,0 0-10 16,0 0 6-16,0 0-4 16,0 0 4-16,0 0 6 15,0 0-9-15,0 0 7 16,0-3-10-16,0-18 11 16,5-11-11-16,1-12 8 15,2-9-10-15,3 4 8 16,-2 1-2-16,-2 1-2 15,-3 0 9-15,-2 0-21 16,-2 1 15-16,0-5-12 16,0-5 17-16,-2-8-10 15,-3-11 4-15,-1-7-4 0,-3-9 4 16,-3 1 1-16,-6-2-10 16,2 4 9-16,-4 14-6 15,1 13 10-15,1 15-9 16,-1 14 10-16,2 10-4 15,4 6 10-15,-1 4-6 16,4 2 0-16,3 2 2 16,-3 0-22-16,2-1 17 15,-1-6-10-15,-3-3 13 16,0-8-10-16,2-1 4 16,2 4-2-16,2 3 4 15,2 10 1-15,1 0-10 16,-2 0 9-16,1-1-8 0,-2 0 10 15,0-1-9-15,0-1 10 16,2 3-9 0,2-1 5-16,-1 3 1 15,1 2-3-15,2 0 6 0,-1 2-21 16,1 3 2-16,-2 1-22 16,-1 0-19-16,-7 10-95 15,-9 12-242-15</inkml:trace>
  <inkml:trace contextRef="#ctx0" brushRef="#br0" timeOffset="64011.21">13554 7300 526 0,'-11'9'12'0,"5"-7"-30"0,6 1 50 16,0-2 10-16,0-1-26 15,0 0-18-15,0 0 5 16,0-4 2-16,11-24-3 16,2-14 12-16,2-10-10 15,-3-4 5-15,3 3-11 16,0 5 8-16,4 0-9 16,2 5 7-16,0 11-2 15,1 7-1-15,-1 9 7 0,-1 10-15 16,3 2 15-16,4 4-8 15,1 0 23 1,5 14-13-16,3 5 11 16,4 3-2-16,5 1-8 0,-2 2-2 15,3-2-13-15,-6-1 7 16,-1-4-9-16,-9-6 12 16,-9-4-10-16,-9-5 8 15,-9-2-6-15,-3-1 5 16,0 0 5-16,0 2 0 15,0-2 6-15,0 1-18 16,-8 0 2-16,-11 3-66 16,-10-1-104-16</inkml:trace>
  <inkml:trace contextRef="#ctx0" brushRef="#br0" timeOffset="67738.53">13133 10008 384 0,'-13'0'8'15,"4"0"-4"-15,6 0 0 16,2 0 46-16,-1 0 5 15,2 0 9-15,0 0-22 16,-2 0-1-16,-1 0-10 0,-2 0 16 16,-2 3-23-16,4-1-10 15,0 0-2-15,3 0-14 16,-2-2 6-16,2 0-9 16,0 0 12-16,0 1-11 15,0-1 8-15,-1 0-6 16,-1 1 4-16,1 1 3 15,-3 0 9-15,-1-2-1 0,3 1-15 16,-1-1 10 0,3 0-12-16,0 1 9 15,0-1-12-15,0 0 7 16,0 0-3-16,0 0 3 0,0 0 2 16,0 0-10-16,0 0 9 15,-1 0-9-15,1 0 18 16,0 0-12-16,9-4 4 15,24-18-4-15,16-6 4 16,12-6 1-16,6 5-3 16,9 6 1-16,0 6-11 15,10 7 17-15,6 8-14 16,4 2 14-16,7 0-11 16,7 0 10-16,6 0-8 15,4-1 5-15,-2-14 4 16,-9-4-17-16,-12-5 13 15,-19 2-13-15,-13 2 21 0,-19 5-13 16,-18 6 4-16,-7 3-2 16,-15 6 3-16,-5 0-2 15,-1 0 0-15,0 0 0 16,2 0-11-16,-2-1 18 16,0 1-16-16,0 0 18 15,0 0-14-15,0 0 10 16,0 0-14-16,0-2-41 15,-17-3-66-15,-29 0-357 16</inkml:trace>
  <inkml:trace contextRef="#ctx0" brushRef="#br0" timeOffset="71503.73">13745 9942 462 0,'0'2'28'0,"-2"-2"-15"16,1 0-19-16,1 0 11 15,-2 0 30-15,1 0 27 16,-1 0-39-16,2 0-2 15,0 0-16-15,-1 0 3 16,1 0 2-16,0 0-4 16,0 0 8-16,0 0-24 15,0 0 25-15,0 0-13 16,0 0 28-16,0 0-15 16,-2 0 8-16,0 0-10 0,1 0 6 15,-4 0-5-15,1 3-20 16,0 1 9-1,2-2-12-15,2 0 19 16,0-1-18-16,0 0 12 0,0-1-9 16,0 0 4-16,0 0 1 15,0 0 0-15,0 0 8 16,0 0-27-16,0 0 28 16,0 0-22-16,0 0 28 15,0 0-17-15,0 0 6 16,0 0-5-16,0 0-2 15,0 1-41-15,0-1-52 16,6 0-79-16,0 0-107 0</inkml:trace>
  <inkml:trace contextRef="#ctx0" brushRef="#br0" timeOffset="73319.21">13572 6858 539 0,'0'-5'32'0,"0"4"-23"15,0 1 34-15,0 0 11 16,0 0 4-16,-2 0-41 15,0 0 2-15,1 0-17 0,-2 0 18 16,3 0-17-16,0 0 4 16,-1 0-6-16,1 0 4 15,0 0 0-15,0 0-11 16,0 0 8-16,0 0-19 16,0 0-43-16,0-4-140 15</inkml:trace>
  <inkml:trace contextRef="#ctx0" brushRef="#br0" timeOffset="89895.25">17308 3955 298 0,'0'-5'30'0,"0"3"-21"16,0 0 40-16,0 1 2 0,0 1-28 16,0 0-9-1,0 0-3-15,0-2 3 16,0 1-1-16,0 0 9 15,0 1 12-15,0 0 15 0,0 0-17 16,-3 0-15-16,-11 16-10 16,0 14-6-16,0 6 1 15,1 10 0-15,6 8 3 16,1 3 2-16,1 2 2 16,3-5-5-16,2-12-3 15,0-14 2-15,0-14-4 16,0-10 3-16,0-3-6 0,0-1-15 15,0 0-9-15,-8-12 0 16,-1-13-63 0,1-9-7-16,4-9-74 15</inkml:trace>
  <inkml:trace contextRef="#ctx0" brushRef="#br0" timeOffset="90163.53">17109 3605 595 0,'-18'0'10'0,"9"0"-4"16,7 2 36-16,2-1-13 0,0 5-30 15,11 3-8-15,16 3 7 16,9 4 2-16,4-3-30 16,3-3-3-16,0 0-35 15,-2-8-9-15,-9-2-69 16</inkml:trace>
  <inkml:trace contextRef="#ctx0" brushRef="#br0" timeOffset="90919.51">17420 4028 470 0,'-6'0'17'0,"5"-3"16"15,1 3 20-15,0 0-10 16,0 0-25-16,0 0-1 0,0 24 0 16,0 25 10-16,-2 16 15 15,-4 8-29-15,2-3-12 16,1-10 1 0,1-9-3-16,2-13 2 0,0-13-1 15,0-11 0-15,0-11 1 16,0-3-9-16,0-2 0 15,0-30 4-15,0-21-3 16,0-16-4-16,6-11 1 16,0 10 1-16,3 16 9 15,-5 22 1-15,4 14-2 16,0 12 1-16,3 4-2 16,3 2 2-16,5 0-2 0,2 1 9 15,0 14-1-15,-2 6 4 16,-1 4-2-16,-5 0-3 15,-4 0-1 1,-1 0-7-16,-3-2 5 0,-1-1-3 16,0-3-7-16,-1-4-32 15,-1-4-32-15,-2-6-61 16,0-5-91-16</inkml:trace>
  <inkml:trace contextRef="#ctx0" brushRef="#br0" timeOffset="91147.54">17645 4024 475 0,'-3'-3'20'0,"1"0"11"0,2 3 42 16,0 0-45-16,8-4-24 15,19-5-8-15,10-4 16 16,7-1 0-16,-3 2-11 15,-2 5 1-15,-10 3-5 16,-5 2-44-16,-12 2-42 16,-10 0 4-16,-2 0-76 15</inkml:trace>
  <inkml:trace contextRef="#ctx0" brushRef="#br0" timeOffset="91398.88">17761 3651 646 0,'-12'0'-1'0,"6"6"26"15,6 38-12-15,0 21 6 16,2 18 2-16,20 6-17 16,0-4-1-16,-2-6-3 15,-1-10 3-15,-7-9-4 16,-3-17 1-16,-6-14 1 15,-3-9 0-15,0-12-2 16,0-5 3-16,0-3-14 16,10 0-45-16,13-9-89 15,9-28-25-15</inkml:trace>
  <inkml:trace contextRef="#ctx0" brushRef="#br0" timeOffset="92099.99">18531 3860 552 0,'-16'-6'-15'0,"7"2"30"16,6 3 11-16,3-2 7 15,0 3-30-15,0-1-10 16,19-2-1-16,10-5 5 15,3-7 3-15,5-1 1 16,1-8-1-16,-3-1 1 16,0-3-1-16,-10-4-8 15,-8-1-14-15,-9-3 9 16,-8 0 1-16,0 4 11 16,-22 2 1-16,-6 7 7 15,-8 5 1-15,5 6 26 0,1 10-13 16,6 2-1-16,6 0-3 15,0 18-15-15,8 19 9 16,0 14-8 0,5 15 22-16,5 7-2 0,0-2-5 15,0-2-3-15,16-5-4 16,1-5-6-16,-1-8-3 16,-5-7-1-16,-5-6-6 15,-5-8-25-15,-1-6-21 16,0-11-43-16,-10-13-59 15</inkml:trace>
  <inkml:trace contextRef="#ctx0" brushRef="#br0" timeOffset="92247.6">18464 3981 673 0,'-3'0'-3'0,"3"0"4"0,6 1 0 15,25 6-2-15,19-3 2 16,24-2-2-16,10-2 3 15,5 0-27-15,-9-6-49 16,-22-1-103-16</inkml:trace>
  <inkml:trace contextRef="#ctx0" brushRef="#br0" timeOffset="92420.14">18990 3928 668 0,'-15'0'23'15,"0"3"-18"-15,6 18 32 16,2 5-3-1,7 6-19-15,0 1-9 0,3 3-9 16,10-8 6-16,-1-1-4 16,-3-6-11-16,-3-9-34 15,-3-6-12-15,-3-6-70 16,0-18-69-16</inkml:trace>
  <inkml:trace contextRef="#ctx0" brushRef="#br0" timeOffset="92579.46">18844 3789 707 0,'-5'0'-23'0,"5"0"32"16,18 0-11-16,22 0-12 0,13-5 4 16,6-8-61-16,-11-2-49 15,-17-1-107-15</inkml:trace>
  <inkml:trace contextRef="#ctx0" brushRef="#br0" timeOffset="92922.84">19035 3494 631 0,'-5'0'1'0,"5"0"6"16,0 28-6-16,15 18 27 15,4 20 3-15,5 7-16 16,0-1-10-16,-5-6 2 15,1-15-7-15,-7-15-13 0,-3-15-13 16,-5-12 6-16,-4-8 4 16,1-1 16-16,5 0 4 15,4-15-3-15,5 2-1 16,5 2 1-16,3 11-3 16,3 0 4-16,0 22 1 15,-5 9 3-15,-13 6-3 16,-9-1 0-16,0-2 1 15,-17-7 3-15,-11-7 5 0,-5-8 0 16,2-7-3 0,4-5-7-16,9 0 1 15,9-11-22-15,9-12-21 0,14-12-66 16,13-6-69-16</inkml:trace>
  <inkml:trace contextRef="#ctx0" brushRef="#br0" timeOffset="93207.45">19396 3996 714 0,'-31'17'-3'0,"12"-3"15"16,16 5 21-16,3 3-27 16,18 5-6-16,17 9 0 15,12-3-3-15,2-10-15 16,1-10-16-16,-11-11-2 0,-11-2-2 15,-14-15 10-15,-14-19 28 16,-5-3 12-16,-26-6 22 16,-8 1 15-16,-5 10-15 15,2 6-5-15,8 8-5 16,8 8-11-16,14 6-5 16,11 2-9-16,1 2-39 15,21 3-97-15,10 3-29 16</inkml:trace>
  <inkml:trace contextRef="#ctx0" brushRef="#br0" timeOffset="113462.37">20086 3580 587 0,'0'-5'18'15,"0"2"1"-15,0 0 47 0,0 0-36 16,-12-2-19-16,-6-1-14 16,-1 1 5-16,-4-1-4 15,0 1 4-15,-1 0 5 16,1-3-22-16,4 1 17 16,3 1-13-16,4 1 24 15,4 2-18-15,2 0 8 16,2 3-5-16,4 0 7 15,-4 0-1-15,-8 14-11 16,-12 31 6-16,-7 20-4 16,-1 19 17-16,9 5-16 15,10 0 12-15,10 3-11 16,3-5 10-16,0-9-4 0,16-16 1 16,0-17 4-16,-3-17-27 15,-4-15 19-15,-5-7-13 16,-4-6 22-16,3 0-13 15,8 0 5-15,10-6-9 16,12-5 16-16,4-1 0 16,-1 1-15-16,-5 5 7 15,-13 3-10-15,-6 2 11 16,-9 1-16-16,-3 0 14 16,0 0-2-16,0 0 14 15,-6 0-22-15,-6-3-56 16,3-8-107-16</inkml:trace>
  <inkml:trace contextRef="#ctx0" brushRef="#br0" timeOffset="114559.45">20335 3722 652 0,'0'0'19'0,"-17"0"-38"0,-11 14 34 15,-6 16-16-15,-5 11 17 16,6 8-17-16,9 2 7 15,5-3-9-15,5-7 12 16,4-6-8-16,6-10 3 16,2-6 1-16,2-2-27 15,0-6 30-15,0-1-50 16,0-7-35-16,11-3-83 16,8-18-233-16</inkml:trace>
  <inkml:trace contextRef="#ctx0" brushRef="#br0" timeOffset="114882.59">20440 3800 636 0,'-20'3'3'16,"2"7"-18"-16,7 5 52 16,7 11-29-16,4 9 4 15,0 7-17-15,17-4 11 16,15-4-8-16,4-6 9 15,1-10-1-15,0-7-28 16,-4-8 6-16,-3-3-5 16,-5-7 30-16,-7-15-15 15,-8-10 8-15,-5-8-2 16,-5-6 1-16,-6 3 0 0,-21 5 0 16,-6 9 6-16,-1 11-15 15,1 5 38-15,8 5-27 16,10 5 16-16,8 2-22 15,7 1 7-15,0 1-37 16,7 19-43-16,17 2-21 16</inkml:trace>
  <inkml:trace contextRef="#ctx0" brushRef="#br0" timeOffset="115535.84">20920 3838 536 0,'-15'0'5'15,"0"0"53"-15,5 0-2 0,-2 5-32 16,0 16-19-16,6 7-15 15,6 3 23-15,0 2-19 16,18-5 10 0,7-5-8-16,4-5-2 0,0-12-6 15,-2-6-5-15,-6 0 7 16,-6-15-25-16,-3-13 38 16,-8-7-17-16,-4-5 18 15,0 5-9-15,-16 2 12 16,-8 7 8-16,-6 7 28 15,3 7-15-15,5 6-28 16,4 5 12-16,6 1-29 16,5 9 21-16,7 18-67 15,0 2-41-15,16-7-133 16</inkml:trace>
  <inkml:trace contextRef="#ctx0" brushRef="#br0" timeOffset="115791.16">21293 3743 671 0,'-33'8'-13'0,"4"5"13"15,11 8-7-15,12 7 25 16,6 5-22-16,15 10 7 16,21 0-6-16,7-1 6 0,-4-7 1 15,-8-5-16 1,-12-7 5-16,-11-6-7 15,-8-1 18-15,-21 1-13 16,-16 2 21-16,-12-2-12 0,0-3 9 16,0-9-9-16,7-5 6 15,6 0-35-15,8-25-167 16</inkml:trace>
  <inkml:trace contextRef="#ctx0" brushRef="#br0" timeOffset="115946.74">21177 3822 601 0,'0'0'12'0,"0"0"32"15,2 0-22-15,16 2-16 16,13 2-17-16,17 3 16 16,7-3-9-16,-3-4-99 0,-1 0-116 15</inkml:trace>
  <inkml:trace contextRef="#ctx0" brushRef="#br0" timeOffset="116231.78">21540 3836 642 0,'-14'6'-4'16,"5"6"40"-16,5 11-15 16,4 7 5-16,0 9-21 15,24 2-2-15,13-5 5 16,6-7-22-16,9-14-25 15,2-13-18-15,1-2 25 0,-12-24-34 16,-16-11 49-16,-17-8-10 16,-10-1 34-16,-10 2 8 15,-24 6 30-15,-10 10 45 16,-11 10-42-16,0 9-2 16,7 6-31-16,11 1 8 15,15 0-25-15,14 9 7 16,8 11-17-16,23 2-44 15,26-4-101-15</inkml:trace>
  <inkml:trace contextRef="#ctx0" brushRef="#br0" timeOffset="116710.83">22009 3586 579 0,'0'3'43'0,"0"-3"-59"16,28 0 4-16,18 0 1 0,14 0 24 15,-1 0-15-15,-7 0 5 16,-14 4-26-16,-13 7 2 16,-10 1-2-16,-9 2 14 15,-6 6 5-15,0 8-3 16,0 8 42-16,-8 13-6 16,2 7 11-16,5 7-13 15,1 3-3-15,0-2-16 16,0-8 5-16,1-8-1 15,4-15-17-15,-2-14 7 16,-2-10-11-16,-1-6 21 16,0-3 21-16,-25 0 28 15,-17-9-37-15,-14-6-18 0,-1 1-9 16,11 3 3-16,7 7-3 16,14 4-49-1,10 7-15-15,15 14-88 16,3-7-274-16</inkml:trace>
  <inkml:trace contextRef="#ctx0" brushRef="#br0" timeOffset="117344.14">22778 3578 614 0,'-7'4'22'0,"7"-4"-36"16,0 4 28-16,0 6-27 15,17 15 4-15,-2 8-35 16,-8 2-178-16</inkml:trace>
  <inkml:trace contextRef="#ctx0" brushRef="#br0" timeOffset="117482.76">22811 3955 612 0,'0'2'62'0,"0"-2"-92"0,0 2 34 15,0 8-10-15,0 10 18 16,-1 8-14-16,-11 7-34 15,-4-8-150-15</inkml:trace>
  <inkml:trace contextRef="#ctx0" brushRef="#br0" timeOffset="120906.56">17507 6210 646 0,'-14'-5'-7'15,"14"0"31"-15,0 5-5 16,0 2 6-16,0 19-34 16,2 17 19-16,1 10 17 15,-3 4-15-15,0 3 3 16,0-5-31-16,-6-3 23 0,-4-8-17 15,2-12 26 1,2-9-20-16,3-6 8 16,1-8-26-16,2-4-24 15,-1 0-33-15,-2-32-142 0</inkml:trace>
  <inkml:trace contextRef="#ctx0" brushRef="#br0" timeOffset="121058.91">17460 6026 661 0,'-3'0'17'0,"0"-1"-34"16,3 1 31-16,0 0-18 15,27 11-2-15,10 11 3 16,13 6-21-16,0 0-97 16,-9-7-126-16</inkml:trace>
  <inkml:trace contextRef="#ctx0" brushRef="#br0" timeOffset="121366.25">17767 6306 572 0,'-6'33'6'0,"-6"1"3"15,5 15 19-15,7-4 21 16,0-9-41-16,0-3-2 16,6-10-5-16,2-10 1 15,-5-7 7-15,1-6-28 16,-3 0 13-16,2-28-6 15,5-25 26-15,-1-19-16 16,3-8 6-16,-4 12-7 16,-1 25 6-16,-1 20 1 0,4 19-2 15,5 4 2-15,4 11-25 16,5 18 44-16,-3 12-20 16,-2 7 32-16,-3 4-27 15,0-9-1-15,-1-6-9 16,-2-9 6-16,-1-7-11 15,-1-13-79-15,-6-8-78 16</inkml:trace>
  <inkml:trace contextRef="#ctx0" brushRef="#br0" timeOffset="121515.85">18025 6238 674 0,'3'0'3'0,"10"0"-19"0,12 0 20 16,13 0-5-16,7 0 8 15,2 0-9-15,-8 0 6 16,-12 0-34-16,-14-3-111 16,-13-14-113-16</inkml:trace>
  <inkml:trace contextRef="#ctx0" brushRef="#br0" timeOffset="121687.39">18056 5891 601 0,'-7'18'11'15,"-1"33"-2"-15,5 12 54 16,3 17-40-16,0-2-14 0,0-12-9 16,12-2 3-16,3-7 4 15,-2-12-26-15,7-8-15 16,1-6-49-16,4-13-47 16,2-14-270-16</inkml:trace>
  <inkml:trace contextRef="#ctx0" brushRef="#br0" timeOffset="122278.81">18764 6108 502 0,'0'0'68'15,"0"0"-73"-15,0 5 36 16,3 18 22-16,7 13-2 16,0 6-34-16,1 5-8 15,1 1-3-15,-5-7-16 16,-4-6 14-16,-1-11-33 15,-2-11 19-15,0-8-1 0,0-5 12 16,0-2 4-16,0-19-3 16,0-11-5-16,0-7 0 15,20-2 6 1,7 9-18-16,-3 11 21 0,3 16-15 16,-3 5 16-16,-5 7-9 15,-1 20 8-15,-5 8-3 16,-5 5 3-16,-2 2 2 15,-3-12-18-15,-2-11 12 16,1-12-19-16,-2-7 18 16,1-3-2-16,6-24 6 15,4-16-8-15,8-11 3 16,1 6 3-16,-2 10-4 16,-3 17 2-16,-2 18-15 15,-1 3 21-15,3 17-8 16,-2 21 16-16,2 7-13 15,0 7 7-15,0-4-7 0,-2-9 0 16,-1-10 1-16,-3-12-37 16,-2-9-14-16,4-8-78 15,5-9-30-15</inkml:trace>
  <inkml:trace contextRef="#ctx0" brushRef="#br0" timeOffset="122610.74">19466 6229 618 0,'-26'0'15'16,"-4"10"45"-16,2 11-4 16,7 4-26-16,3 7-15 15,10 7 0-15,8 4-24 0,0-3 16 16,17-2-19-16,8-11 23 16,5-7-16-16,-2-13-25 15,-4-7-17-15,-7-13 5 16,-6-24 31-16,-9-15 2 15,-2-7 8-15,-9 0-9 16,-14 12 21-16,4 15 17 16,6 17 41-16,7 14-21 15,6 1-20-15,0 4-29 16,18 23-4-16,8 12 13 16,7 11-20-16,3-1 15 15,5-6-15-15,0-5 12 16,-2-14-57-16,-5-11-29 0,-9-13-86 15,-10-11-135-15</inkml:trace>
  <inkml:trace contextRef="#ctx0" brushRef="#br0" timeOffset="122760.01">19731 6225 651 0,'-3'0'22'0,"2"0"15"16,1 7-18-16,0 22-12 15,3 13 36-15,7 11-43 16,4 0 6-16,2-8-15 15,-2-4 20-15,2-12-34 16,-10-11-55-16,-6-18-99 16,-4-7-329-16</inkml:trace>
  <inkml:trace contextRef="#ctx0" brushRef="#br0" timeOffset="122911.61">19518 6057 736 0,'0'0'7'15,"0"3"-34"-15,24 13 26 16,18 3 4-16,18 7 23 16,8 2-25-16,1-4-9 15,-10-2-87-15,-14-12-153 16</inkml:trace>
  <inkml:trace contextRef="#ctx0" brushRef="#br0" timeOffset="123210.81">19895 6241 611 0,'-4'11'60'15,"4"5"-57"-15,0 16 21 16,0 7 27-16,3 5-53 16,12-5 10-16,3-7-19 15,-5-8 23-15,-4-13-18 16,-5-7-1-16,-2-4-9 16,1-5 20-16,9-29 8 15,6-20-18-15,7-12 8 16,2 4-11-16,-6 18 17 15,0 20-13-15,-2 17 14 16,-1 7-15-16,3 5 16 0,-2 22-5 16,-4 12 10-16,-3 6 2 15,-3 1-27-15,-3-6 14 16,-3-5-15-16,1-10 24 16,-1-9-33-16,9-6-35 15,6-10-41-15,7-10-175 16</inkml:trace>
  <inkml:trace contextRef="#ctx0" brushRef="#br0" timeOffset="123451.17">20546 5925 716 0,'-34'25'4'0,"1"19"12"0,5 23 37 16,10 11-27-16,17 3-7 16,1 2-22-16,25-7 12 15,12-10-13-15,9-11 12 16,5-13-15-16,-5-19-13 16,5-11-43-16,-11-12-44 15,-7-32-117-15</inkml:trace>
  <inkml:trace contextRef="#ctx0" brushRef="#br0" timeOffset="123690.53">20984 5884 402 0,'13'13'227'0,"6"5"-236"15,9 21 74-15,3 17-3 16,7 15-39-16,-3 5-8 15,-11-1-29-15,-9-7 20 16,-15-7-16-16,0-6 23 16,-26-10-13-16,-5-6 4 15,-2-11-10-15,11-11-1 16,10-9-1-16,12-8-29 0,0-8-17 16,19-30-143-16</inkml:trace>
  <inkml:trace contextRef="#ctx0" brushRef="#br0" timeOffset="124135.99">21583 5754 633 0,'-3'-12'21'16,"1"8"46"-16,1 4-13 16,-2 0-29-16,-11 20-25 15,-5 27 5-15,0 10-18 0,-1 7 17 16,10-11-17-16,7-14 27 16,3-8-19-16,0-8 8 15,15-5-9-15,9-9 4 16,1-6-5-16,2-3-26 15,-1 0 10-15,-6 0-20 16,-7 2 34-16,-11 15-8 16,-2 16 12-16,-12 16 18 15,-11 15 40-15,0 4-9 16,3-8-12-16,10-6 5 16,5-8-35-16,5-7 25 15,0-2-32-15,12-4 26 16,11-2-23-16,8-5 5 0,8-4-3 15,10-12-17-15,3-10-53 16,-6-8-78-16,-19-24-308 16</inkml:trace>
  <inkml:trace contextRef="#ctx0" brushRef="#br0" timeOffset="125455.87">18509 7361 556 0,'-24'-15'42'15,"18"1"-28"-15,5 13 45 16,1 1-28-16,0 4-18 15,0 31-42-15,6 16 45 16,5 13 2-16,-2 2 6 16,-3-6-24-16,0-7 10 15,-3-7-10-15,-1-10 5 16,-1-12 4-16,2-10-23 16,-3-8 16-16,1-6-54 15,7-29-1-15,-2-31-133 0</inkml:trace>
  <inkml:trace contextRef="#ctx0" brushRef="#br0" timeOffset="125607.13">18528 7146 605 0,'-2'0'1'16,"2"0"4"-16,0 0-2 16,8 0 8-16,20 12 0 15,13 2-22-15,11 3 18 16,-4-2-40-16,-6 3-61 15,-17 5-128-15</inkml:trace>
  <inkml:trace contextRef="#ctx0" brushRef="#br0" timeOffset="125907.18">18825 7464 87 0,'0'29'510'0,"0"-8"-505"16,0 10 18-16,0 1 19 15,0-8-7-15,0 0-20 16,6-6-8-16,1-5-18 15,-3-6 14-15,-2-6-19 16,-1-1 26-16,-1 0-11 16,0-17 11-16,0-19-9 15,2-17 1-15,10-8 4 16,9 4-8-16,2 16 2 16,9 13-15-16,0 18 21 0,6 10-20 15,-1 2 26-15,-3 24-15 16,-4 9 14-16,-8 11-6 15,-4 6 2 1,-7 0 3-16,-5-2-24 0,-5-5 15 16,-1-12-65-16,0-7 4 15,-3-19-118-15</inkml:trace>
  <inkml:trace contextRef="#ctx0" brushRef="#br0" timeOffset="126055.79">19145 7499 622 0,'0'-2'47'15,"1"0"-40"-15,14 0-10 0,12-1 9 16,10-2-1-16,11-2 4 16,-5 3 0-1,-4 2-24-15,-11 2 7 16,-10 0-73-16,-17-2-51 0,-1-7-200 16</inkml:trace>
  <inkml:trace contextRef="#ctx0" brushRef="#br0" timeOffset="126243.29">19203 7194 566 0,'0'0'71'16,"0"3"-85"-16,1 28 23 15,13 15 58-15,-1 13-23 16,5 4-19-16,-2-5-24 16,1-5 9-16,-3-7-21 0,-4-8 26 15,-4-7-17 1,-3-4 2-16,0-5-33 15,3-4-34-15,5-14-102 0,7-5-256 16</inkml:trace>
  <inkml:trace contextRef="#ctx0" brushRef="#br0" timeOffset="126707.05">20094 7297 275 0,'-3'0'378'0,"3"12"-385"15,0 29 18-15,0 13 52 16,0 14-21-16,0 3-52 15,8-4 15-15,-2-8-17 16,-1-15 26-16,-2-17-22 16,-2-14-7-16,-1-12-5 15,0-1 24-15,0-26 2 16,-1-17-24-16,1-18 17 16,1-12-12-16,23-7 22 15,7 6-18-15,5 15 18 16,0 21-15-16,4 23 10 0,-4 15-4 15,-1 10 9-15,1 28 25 16,-6 15-19-16,-5 8 8 16,-8 0-29-16,-7-10 24 15,-7-6-17-15,-3-13 5 16,0-8-8-16,0-10 6 16,0-6 3-16,0-7-42 15,8-1-53-15,2-25-89 16</inkml:trace>
  <inkml:trace contextRef="#ctx0" brushRef="#br0" timeOffset="126826.73">20685 7214 604 0,'7'10'-25'16,"4"5"40"-16,8 13-5 16,3 11-1-16,-4 12-9 15,-6-4-88-15</inkml:trace>
  <inkml:trace contextRef="#ctx0" brushRef="#br0" timeOffset="126963.89">20804 7672 738 0,'0'25'-9'0,"-3"14"-3"16,0 15 22-16,3 1-19 15,0 6 15-15,-3-4-107 0,-17-12-231 16</inkml:trace>
  <inkml:trace contextRef="#ctx0" brushRef="#br0" timeOffset="127458.47">18927 8086 376 0,'0'-10'198'15,"-13"10"-155"-15,-15 0 31 16,-10 14-39-16,-2 18-24 16,7 8-18-16,9 2 24 0,18 2-26 15,6-2 18-15,17 0-19 16,17 0 16-1,8-2-5-15,-3 2 0 0,-11-1 11 16,-16 1-33-16,-12 0 27 16,-18 1-19-16,-25-3 34 15,-8-7-21-15,2-8 9 16,15-12-7-16,15-9 5 16,17-4 5-16,11-11-40 15,36-38-66-15,17-17-84 16</inkml:trace>
  <inkml:trace contextRef="#ctx0" brushRef="#br0" timeOffset="127654.95">19289 8219 618 0,'-51'21'69'16,"-7"5"-69"-16,11 12 39 15,8 11 17-15,15-2-31 16,18 2-35-16,6 3 13 15,23-3-15-15,15-4 24 16,11-7-22-16,5-13 1 16,4-11-55-16,-7-14-17 15,-6-3-117-15</inkml:trace>
  <inkml:trace contextRef="#ctx0" brushRef="#br0" timeOffset="127959.14">19402 8382 719 0,'-29'6'11'0,"9"10"26"16,13 7 6-16,7 7-47 16,0 5 15-16,21 4-19 15,11-6 15-15,6-10-15 16,2-14 12-16,0-9-21 16,-6-9-24-16,-9-24-4 15,-12-8-39-15,-13-2 58 16,0 4 12-16,-20 8 30 0,5 13 29 15,6 8 37-15,2 10-11 16,7 0-36 0,0 0-22-16,6 20-30 15,12 10 18-15,9 11-11 0,2-1 23 16,4-4-18-16,0-10 7 16,-2-10-50-16,1-16-23 15,-7-5-41-15,-8-29-115 16</inkml:trace>
  <inkml:trace contextRef="#ctx0" brushRef="#br0" timeOffset="128199.49">19800 8326 627 0,'-2'0'22'0,"2"0"19"15,0 16-35-15,0 14 7 16,10 7-8-16,1 1-1 16,-2-10-14-16,-1-11 20 15,-4-10-15-15,-1-6 3 16,0-1 1-16,9-14 8 0,6-23 3 15,9-6-6-15,1 1 9 16,-1 17-33-16,-5 16 30 16,-4 9-18-16,0 0 25 15,-3 20-19-15,-3 12 13 16,-5 11-6-16,-2 8 2 16,-4 2-2-16,4-5-89 15,5-14-85-15</inkml:trace>
  <inkml:trace contextRef="#ctx0" brushRef="#br0" timeOffset="128499.7">20271 8304 774 0,'0'-8'-14'16,"0"4"56"-16,22-3-29 16,26-6-10-16,15-5-3 15,2-7 7-15,-14 0-3 16,-16 4-65-16,-17-1-23 15,-16-3-56-15,-2-3 18 16,-35 0 22-16,-12 2 104 16,-4 5 62-16,0 8 58 15,16 8 13-15,12 5-42 16,11 2-41-16,9 32-59 16,3 13 24-16,0 14-6 15,9 6 6-15,10-1-22 0,1-1 7 16,-4-2-5-16,-7-2-6 15,-7-3-33-15,-2-5-82 16,-20-13-128-16</inkml:trace>
  <inkml:trace contextRef="#ctx0" brushRef="#br0" timeOffset="128644.3">20130 8443 698 0,'-1'-7'26'16,"1"0"-41"-16,31 7 17 15,25 0 3-15,19 0 11 16,12 0-15-16,-5 7-5 0,-8-5-80 16,-8-2-259-16</inkml:trace>
  <inkml:trace contextRef="#ctx0" brushRef="#br0" timeOffset="128907.6">20948 8042 683 0,'-18'0'15'16,"1"5"49"-16,-4 34-29 16,1 20-37-16,7 17 36 0,7 4-27 15,6 1 3-15,0 1-10 16,11-7 7-16,9-8-5 15,3-9-3 1,3-11 5-16,3-12-37 0,-4-12-7 16,0-18-59-16,-4-7-16 15,-9-33-218-15</inkml:trace>
  <inkml:trace contextRef="#ctx0" brushRef="#br0" timeOffset="129079.66">21060 8115 731 0,'-2'0'-1'0,"2"15"12"16,0 16 19-1,0 9-24-15,8 6 9 16,8-1-26-16,-1-7 20 0,0-6-50 16,-3-8-36-16,-4-15-97 15,-4-9-324-15</inkml:trace>
  <inkml:trace contextRef="#ctx0" brushRef="#br0" timeOffset="129219.09">21255 8101 388 0,'0'17'245'16,"0"-1"-251"-16,0 15 44 16,-1 6 6-16,1 0-46 15,0 0 6-15,0-5-55 16,6-14-88-16,4-14-246 0</inkml:trace>
  <inkml:trace contextRef="#ctx0" brushRef="#br0" timeOffset="129498.69">21443 8151 646 0,'-20'7'-23'0,"3"5"70"16,9 12 29-16,8 1-44 0,0 6-37 15,25-2 11 1,14-5-9-16,7-10-2 16,6-14-23-16,-1-3-38 15,-9-25 13-15,-14-8-29 0,-16-2 39 16,-12 3 28-16,-15 1 23 16,-21 7 3-16,-10 5 48 15,-2 9-3-15,2 12-26 16,11 1-20-16,9 4-22 15,16 16-18-15,10 3-84 16,9-3 4-16</inkml:trace>
  <inkml:trace contextRef="#ctx0" brushRef="#br0" timeOffset="129696.12">21850 8001 737 0,'-41'26'-11'15,"-1"23"34"-15,-5 17 25 16,3 8-35-16,7 11 5 16,7 0-24-16,8-1 14 15,12-1-13-15,4-5 5 16,6-13-44-16,0-16-38 16,12-29-26-16,7-20-152 15</inkml:trace>
  <inkml:trace contextRef="#ctx0" brushRef="#br0" timeOffset="129938.47">21821 8443 716 0,'0'21'-8'0,"0"11"-5"15,0 8 42-15,1-1-6 16,16 0-10-16,10-10-19 16,10-9 11-16,4-16-5 15,3-4-17-15,-8-27 8 16,-11-9-17-16,-15-7 28 15,-10 0-14-15,-18 2 29 16,-25 7-16-16,-11 9 10 16,-5 10-5-16,7 9 13 15,18 6-11-15,13 0-18 16,21 0 7-16,12 9-70 16,28-2-27-16,12-7-216 15</inkml:trace>
  <inkml:trace contextRef="#ctx0" brushRef="#br0" timeOffset="130322.44">22307 7986 651 0,'0'13'10'0,"0"16"-10"15,7 19 68-15,5 18-1 16,7 10-55-16,5 3 1 15,-2-2-16-15,-1-5 8 16,-9-15-1-16,-6-14-4 0,-6-15 11 16,0-15-39-16,-9-7 23 15,-16-6-7-15,-8-4 17 16,-4-24-31-16,4-11 13 16,-3-4-9-16,2 3 8 15,4 12 20-15,2 16-13 16,3 12 32-16,3 14-15 15,5 24 8-15,7 12-12 16,10 5 14-16,3-4-18 16,22-9 7-16,8-10-2 15,5-10-3-15,4-11 5 16,1-11-30-16,5-8 23 16,-5-28-48-16,-10-14-31 0,-9-7-120 15</inkml:trace>
  <inkml:trace contextRef="#ctx0" brushRef="#br0" timeOffset="130503.96">22527 7966 660 0,'0'4'20'16,"0"11"38"-16,0 17-25 15,0 9 11-15,0 5-50 16,7-2 22-16,4-12-31 15,-2-8-28-15,0-12-58 0,-3-12-73 16,0-12-135-16</inkml:trace>
  <inkml:trace contextRef="#ctx0" brushRef="#br0" timeOffset="130646.58">22709 7953 551 0,'0'14'14'0,"0"7"95"16,-5 10-66-16,-5 4 10 15,2 3-57-15,3 1 16 16,5 0-16-16,0-7-35 16,0-4-43-16,4-8-86 15</inkml:trace>
  <inkml:trace contextRef="#ctx0" brushRef="#br0" timeOffset="130828.1">22902 8453 498 0,'-11'12'248'16,"3"6"-252"-16,0 16 5 15,-3 10 29-15,-1 3-13 16,0 5-11-16,-2-2 2 16,5-6-63-16,2-9-31 15,7-20-101-15</inkml:trace>
  <inkml:trace contextRef="#ctx0" brushRef="#br0" timeOffset="131267.35">23251 8436 720 0,'0'6'-13'0,"0"9"7"15,-21 13 22-15,-7 5-10 16,-8 2 3-16,3-3-21 15,6-13 21-15,11-12-27 16,7-7 22-16,9 0-8 16,0-30-7-16,24-16 7 15,12-15 2-15,7-7 7 16,3-1-19-16,2 1 29 16,-7 3-17-16,2 1 14 15,-11-2-13-15,-14 9 4 16,-17 6-4-16,-1 9 1 0,-28 14 8 15,-9 13-15-15,-5 14 32 16,-7 1-8-16,5 18 18 16,7 19-27-16,9 14 8 15,12 15-4-15,10 9-1 16,6 7 6-16,3 2-8 16,19-3 2-16,6-4-22 15,5-11 24-15,1-9-22 16,1-11 18-16,-3-16-15 15,-2-9-3-15,1-16-46 16,-1-5-13-16,0-29-6 16,-6-21-106-16,-8-15-251 0</inkml:trace>
  <inkml:trace contextRef="#ctx0" brushRef="#br0" timeOffset="131591.5">23519 8243 363 0,'0'0'319'15,"4"0"-325"-15,4 14 4 16,1 19 29-16,1 12 25 15,-1 6-46-15,0-1 9 16,-3-4-17-16,3-10 6 16,-6-14-3-16,-2-9 0 15,1-12 8-15,-2-1-25 16,0-5 23-16,6-27-15 16,10-20 17-16,12-16-13 15,11-7 7-15,-2 14-7 0,-4 18-2 16,-7 19 7-16,-6 22-7 15,0 2 3-15,-2 10-11 16,-6 27 30-16,-6 13-7 16,-5 10 32-16,-1 6-23 15,0-6 5-15,0-9-14 16,0-9-6-16,0-14 4 16,0-10-23-16,0-8-8 15,0-10-52-15,0-5-23 16,6-27-302-16</inkml:trace>
  <inkml:trace contextRef="#ctx0" brushRef="#br0" timeOffset="131906.65">23988 7885 570 0,'0'0'41'0,"8"0"-33"16,12 3 9-16,5 15 7 15,1 7-29-15,-5 10 13 16,-11 3-18-16,-10 10 25 16,0 2-11-16,-16 5 15 0,-12 4 26 15,-4 0-10-15,1 3 1 16,4 0-10-16,0-3 3 15,6 1-39-15,4-4 17 16,5-6-22-16,4-11 22 16,7-9-61-16,1-15-39 15,3-15-95-15</inkml:trace>
  <inkml:trace contextRef="#ctx0" brushRef="#br0" timeOffset="132218.81">24430 7948 682 0,'0'0'3'16,"2"8"-4"-16,1 12 41 16,1 10-41-1,-2 13 6-15,-2 7-19 16,0 2-73-16,-14-5-193 0</inkml:trace>
  <inkml:trace contextRef="#ctx0" brushRef="#br0" timeOffset="132339.49">24372 8545 676 0,'-4'15'5'16,"-4"6"-16"-16,1 12 26 15,-3 2-22-15,-5 4 9 16,-6-7-152-16</inkml:trace>
  <inkml:trace contextRef="#ctx0" brushRef="#br0" timeOffset="136210.44">18559 10957 6 0,'-19'10'402'16,"8"-9"-416"-16,7 0 64 15,1-1 6-15,3 0-1 16,0 0-45-16,0 0 8 16,0 0 12-16,0 0-16 15,0 0 11-15,0 0-26 16,12 0 16-16,16-7-18 16,11-11 16-16,10-7-13 15,2-3 6-15,-2-5-1 0,-10-1-6 16,-11-5 12-16,-9-3-37 15,-16-5 16-15,-3 1-10 16,-17-1 28-16,-18 2-30 16,-5 13 14-16,-4 7 4 15,6 12 10-15,7 9 6 16,10 4-20-16,9 4 19 16,6 23-22-16,6 16 22 15,0 14-16-15,0 14 21 16,11 6-5-16,-4 6 9 15,-4 1 0-15,1 3 1 16,-2-6 2-16,2-5-38 0,2-14 26 16,5-13-20-16,4-10 27 15,-3-13-23-15,1-5 9 16,-4-7-8-16,-6-7-12 16,-3-3-11-16,0-4-47 15,-8 0-26-15,-18-15-160 16</inkml:trace>
  <inkml:trace contextRef="#ctx0" brushRef="#br0" timeOffset="136631.32">18512 11182 553 0,'0'-4'109'16,"0"1"-117"-16,0 2 34 16,13-5-15-16,20-8-9 0,19-4-5 15,19-7 7-15,7 5 2 16,-2 5-37-1,-11 6-37-15,-14 6-52 16,-12 0 10-16,-20 3-72 0,-14 0 112 16,-5 0 74-16,-2 0 185 15,-14 0-65-15,-5 3-32 16,3 4-3-16,2 4-42 16,7 4-4-16,7 6-36 15,2 7 12-15,6 2-20 16,19 4 8-16,8-6-9 15,6-9 6-15,-2-8 0 0,-1-11-25 16,-8 0 12-16,-10-19-19 16,-12-10 38-16,-6-10-11 15,-6-1 8 1,-27 0-6-16,-8 6 7 0,-10 11-3 16,-1 9 0-16,7 12 16 15,11 2-33-15,15 0 29 16,14 8-26-16,5 14 8 15,30 7-38-15,12 2-20 16,13-12-122-16,-2-13-132 16</inkml:trace>
  <inkml:trace contextRef="#ctx0" brushRef="#br0" timeOffset="136915.56">19285 11023 434 0,'0'0'228'15,"0"0"-213"-15,1 0 19 16,5 13-18-16,8 24-5 15,-1 11-15-15,8 7 18 0,-2-5-24 16,-4-9 20-16,-4-15-26 16,-4-12-17-16,-7-14-10 15,0-3 44-15,-9-27 16 16,-6-11-31-16,2-6 25 16,7 7 0-16,3 8 36 15,3 10-24-15,0 6-9 16,19 5-13-16,11 4 1 0,0 4 3 15,-2 3-8 1,-1 0 4-16,-9 13-18 16,1-1 21-16,-4 1-59 15,3-5-5-15,-3-8-91 0,1-3-268 16</inkml:trace>
  <inkml:trace contextRef="#ctx0" brushRef="#br0" timeOffset="137188.82">19778 10699 615 0,'-27'-5'24'16,"3"5"1"-16,0 16 27 15,-1 27-13-15,0 16-14 16,2 18 11-16,11 7-29 0,11-2 10 15,1-1-21-15,21-10 24 16,14-7-24-16,7-11 7 16,4-13-4-16,-4-12-4 15,-5-14-28-15,-4-14-41 16,-3-8 5-16,-6-28-67 16,-11-15-84-16</inkml:trace>
  <inkml:trace contextRef="#ctx0" brushRef="#br0" timeOffset="137351.92">19980 10978 608 0,'2'0'43'16,"-1"0"-48"-16,8 19 33 0,-1 14 9 15,3 15 8-15,0 4-34 16,0 3-7-16,0-7 3 16,0-7-12-16,-4-12 6 15,-1-14-20-15,-6-10-19 16,0-5-46-16,-3-35-14 15</inkml:trace>
  <inkml:trace contextRef="#ctx0" brushRef="#br0" timeOffset="137496.16">19843 10865 724 0,'-6'-1'17'0,"6"-2"-21"15,3 3 16-15,29 0-13 0,15 0-11 16,11 4 15-16,5 4-25 15,-11 2-61-15,-15 3-155 16</inkml:trace>
  <inkml:trace contextRef="#ctx0" brushRef="#br0" timeOffset="137813.87">20150 11055 682 0,'0'10'34'15,"0"4"-38"-15,0 12 28 16,2 5 3-16,11-2-17 15,2-1-2-15,1-7-20 16,-5-10 14-16,-4-5-29 0,-4-6 1 16,0-5 4-16,0-28 37 15,-2-13-14-15,4-12 6 16,1 6-2-16,0 16-3 16,6 11 10-16,1 16-17 15,5 7 9-15,6 2-14 16,4 3 37-16,2 18-17 15,0 7 14-15,-5 4-8 16,-4 4 2-16,-8-6-7 16,-1-2-21-16,-6-4 13 15,-3-8-11-15,-1 0 18 16,2-1-34-16,4-7-30 16,3-4-58-16,0-4-108 0</inkml:trace>
  <inkml:trace contextRef="#ctx0" brushRef="#br0" timeOffset="138035.54">20500 10978 695 0,'-13'0'57'0,"10"0"-48"16,6 0 25-16,34 0-35 15,17 0-4-15,18-3 18 0,-5 1-34 16,-9 2 28-16,-11 0-52 16,-21 1-42-16,-15 7-101 15,-11-4-257 1</inkml:trace>
  <inkml:trace contextRef="#ctx0" brushRef="#br0" timeOffset="138243.99">20616 10792 331 0,'0'0'308'16,"0"15"-329"-16,6 20 30 15,8 15 46-15,-2 16-30 16,4 6 14-16,-4-1-30 16,-2-4 3-16,-2-11-12 15,-4-13 5-15,1-14 1 16,-4-11-18-16,1-14-7 15,2-4-48-15,8-7-37 0,3-26-283 16</inkml:trace>
  <inkml:trace contextRef="#ctx0" brushRef="#br0" timeOffset="138551.17">21309 10915 452 0,'-6'0'249'16,"1"0"-228"-16,4 4 12 15,1 27 2-15,0 11-20 16,0 9 5-16,10-1-23 15,4-1 8-15,0-3-7 16,-3-8 7-16,-3-8 3 16,-3-12-21-16,-3-10 0 15,-1-8-31-15,1 0 4 16,-2-30-49-16,0-18-196 16</inkml:trace>
  <inkml:trace contextRef="#ctx0" brushRef="#br0" timeOffset="138707.74">21210 10786 693 0,'0'0'-13'16,"0"0"30"-16,15 0-29 16,23 0 16-16,12 0-14 15,2 0-95-15,-4 6-141 16</inkml:trace>
  <inkml:trace contextRef="#ctx0" brushRef="#br0" timeOffset="139142.53">21578 11039 464 0,'-13'-4'150'0,"5"-1"-107"16,7 4 48-16,1 0-34 15,0 1-45-15,0-2-7 16,19 1-35-16,15 1 42 16,10-2-19-16,8 0 24 15,-3-1-22-15,-3 3 12 16,-2 0-9-16,-9 0 4 15,-6 0-2-15,-12 0-42 16,-8 6 0-16,-7-1-27 0,-2 7-11 16,-20-2-90-16</inkml:trace>
  <inkml:trace contextRef="#ctx0" brushRef="#br0" timeOffset="139367.14">21636 11162 595 0,'-4'0'19'15,"4"0"49"-15,0 0-17 16,6 0-39-16,18 0-11 16,16 0-16-16,11 0 25 15,1 0-21-15,-2 0 26 16,-8 0-16-16,-11 0 5 16,-10 3-5-16,-10 0 3 0,-10-2 0 15,-1 1-5-15,0-2 9 16,-7 0-29-1,-3 0 16-15,-1 3-51 16,3-2-83-16</inkml:trace>
  <inkml:trace contextRef="#ctx0" brushRef="#br0" timeOffset="140327.2">22991 10812 502 0,'0'2'7'0,"3"2"-5"16,14 4 3-16,11 5 12 16,-2 2-37-16,-3 5-14 15,-6-1-157-15</inkml:trace>
  <inkml:trace contextRef="#ctx0" brushRef="#br0" timeOffset="140487.79">23123 11197 518 0,'0'7'69'16,"-3"-4"-58"-16,-2 4 40 15,1 0-25-15,2 1-10 0,2 6-39 16,0 0-5-16,0-6-113 15,12-8-183-15</inkml:trace>
  <inkml:trace contextRef="#ctx0" brushRef="#br0" timeOffset="140787.97">23512 10971 680 0,'-9'-7'17'16,"7"4"53"-16,2 3-29 0,0 1-42 15,9 23 14-15,7 13-13 16,-2 7 21-16,4 6-24 15,-3 0 11-15,-2-3-6 16,-3-7-5-16,-7-8-15 16,-3-11-42-16,0-12 15 15,-1-9-45-15,-14-13-41 16</inkml:trace>
  <inkml:trace contextRef="#ctx0" brushRef="#br0" timeOffset="140943.56">23456 10837 661 0,'0'0'10'16,"0"0"-1"-16,11 0-6 15,23 0 3-15,12 4-29 16,9-2 30-16,5 1-64 16,-3-3-38-16,-7 0-205 15</inkml:trace>
  <inkml:trace contextRef="#ctx0" brushRef="#br0" timeOffset="141466.85">24176 10801 426 0,'0'-2'94'15,"0"-1"7"-15,-3 1 4 0,-9 2-55 16,-11 0-29-16,-8 20-28 16,-5 9 10-16,-4 4 5 15,6-1-30-15,10-5 20 16,6-8-12-16,9-5 26 16,5-6-21-16,4-2 12 15,0 4-15-15,18 3 15 16,4 5 1-16,8 1-6 15,1 1 15-15,0 3-39 16,2 2 36-16,-3 1-26 16,0 2 32-16,-4-3-21 15,-6-6 14-15,-4-3-8 0,-8-11 5 16,-5-3 4-16,-2-2-24 16,-1 0 24-16,0 0-22 15,3 0 13-15,5-5-79 16,3-13-89-16</inkml:trace>
  <inkml:trace contextRef="#ctx0" brushRef="#br0" timeOffset="141759.07">24254 10887 512 0,'-4'-1'40'15,"3"-2"79"-15,1 3-83 16,0 0 12-16,0 0-54 16,22 0 21-16,12 0-13 15,12 0 32-15,4 0-30 16,-4 0 1-16,-3 0 6 15,-10 0-30-15,-6 0-11 16,-10 0-64-16,-17 8-12 16,0 0-128-16</inkml:trace>
  <inkml:trace contextRef="#ctx0" brushRef="#br0" timeOffset="141927.62">24266 11076 487 0,'0'0'180'15,"0"0"-181"-15,0 0 9 16,17 0 11-16,18-3-39 16,10 3 28-16,4 0-21 15,-2 0 27-15,-1 2-19 16,-9 5-39-16,-6-2-146 16</inkml:trace>
  <inkml:trace contextRef="#ctx0" brushRef="#br0" timeOffset="142418.26">24722 10763 649 0,'0'0'-30'16,"0"0"81"-16,0 12-26 0,6 17 6 16,8 10 3-16,2 7-15 15,-2 1-17-15,-3 2 2 16,0-6 9-16,-4-13-36 16,-4-10 10-16,-3-13-37 15,0-7 31-15,-3-5 11 16,-10-20-4-16,0-12-8 15,4-7 18-15,5-9 6 16,4-4-5-16,0 1 10 16,21 10-31-16,7 13 37 15,8 16-23-15,3 16 24 16,3 1-11-16,-2 11 15 16,-3 17 3-16,-6 8 12 0,-7 6 5 15,-7 1-37 1,-9 1 15-16,-5-1-27 0,-3-1 33 15,0-9-25-15,0-6 12 16,-3-11-14-16,1-9 7 16,2-3 2-16,0-2-25 15,4 0-25-15,16-2-89 16,3-8-94-16</inkml:trace>
  <inkml:trace contextRef="#ctx0" brushRef="#br0" timeOffset="142804.19">25329 10583 630 0,'-5'-3'48'15,"5"1"15"-15,0 2-5 0,0 0-44 16,0 0-7-16,5 9-9 16,9 12 3-16,-2 8 8 15,-3 6-61-15,-5 11-21 16,-4 3-74-16,0-4-239 16</inkml:trace>
  <inkml:trace contextRef="#ctx0" brushRef="#br0" timeOffset="142945.81">25378 11026 521 0,'0'0'70'0,"0"0"-24"16,0 7 17-16,-10 9-26 15,-6 4-20-15,-2 8-12 0,5-1-5 16,5-1-6-16,8-1-66 16,0-8-33-16,11-15-141 15</inkml:trace>
  <inkml:trace contextRef="#ctx0" brushRef="#br0" timeOffset="143171.2">25629 10836 409 0,'0'0'282'15,"0"0"-242"-15,3 0-14 16,2 15-7-16,3 12-27 0,-1 9 32 15,-1 1-27-15,0-2 9 16,-2 2-7-16,0-7 1 16,-1-5-22-16,-3-9-24 15,2-7-7-15,-2-8-66 16,0-1-42-16</inkml:trace>
  <inkml:trace contextRef="#ctx0" brushRef="#br0" timeOffset="143335.76">25603 10597 651 0,'0'-1'12'0,"0"1"21"16,7 0-33-16,17 1-2 16,13 12-10-16,5 2 26 15,-1 0-50-15,-1-1-100 16</inkml:trace>
  <inkml:trace contextRef="#ctx0" brushRef="#br0" timeOffset="143531.24">25845 10885 631 0,'0'0'40'0,"6"0"-48"16,27 0 31-16,15 0 21 15,4-7-14-15,4 0-31 16,-6-2 7 0,-6 2-11-16,-4 2-59 0,-11-1-71 15,-13-1-139-15</inkml:trace>
  <inkml:trace contextRef="#ctx0" brushRef="#br0" timeOffset="143746.67">26042 10687 587 0,'0'6'26'0,"0"1"-26"15,0 11 40-15,0 11 17 16,0 9-3-16,4 5-55 16,2 2 20-16,0 1-27 15,-4 2 26-15,-1-1-25 16,-1-7 6-16,3-7-35 15,4-8-30-15,2-11-71 16,4-14-177-16</inkml:trace>
  <inkml:trace contextRef="#ctx0" brushRef="#br0" timeOffset="143960.16">26377 10930 657 0,'18'-1'4'0,"10"-7"-11"16,12-2 48-16,11-4 23 16,-1 3-34-16,1 4-39 15,-6 2 14-15,-10 5-18 16,-11 0 20-16,-12 0-52 16,-7 0-8-16,-5 0-26 15,-6 4-40-15,-21-4 23 16</inkml:trace>
  <inkml:trace contextRef="#ctx0" brushRef="#br0" timeOffset="144167.6">26496 10681 512 0,'0'0'-14'0,"9"20"8"16,1 15 79-16,1 16 24 15,-1 8-45-15,-4 3 7 16,-1-2-28-16,-4-9-1 15,1-6-13-15,-2-9-17 16,0-8 14-16,0-9-35 16,0-8 14-16,0-5-54 15,3-6-6-15,11 0-103 16,5-28-230-16</inkml:trace>
  <inkml:trace contextRef="#ctx0" brushRef="#br0" timeOffset="144439.51">26867 10579 399 0,'10'0'209'16,"4"6"-186"-16,6 16 54 15,4 13-25-15,-1 15-13 16,-2 13-7-16,-4 10-28 0,-8 0 8 15,-9-3-23 1,0-8 24-16,-17-3-21 16,-10-8 17-16,-3-8-12 15,4-11 1-15,7-12-12 0,13-11-14 16,6-9-26-16,22-22-84 16,22-31-104-16</inkml:trace>
  <inkml:trace contextRef="#ctx0" brushRef="#br0" timeOffset="144938.28">27449 10419 508 0,'0'-8'154'16,"0"-2"-122"-16,0 5 52 16,-7-1-47-16,-11 6-31 15,-5 7 3-15,-11 22-21 16,-4 13 24-16,6 8-17 16,7-3 14-16,7-4-11 15,10-8 7-15,8-7-2 16,0-7-2-16,7-6 5 15,15-4-36-15,3-8 20 16,9-3-29-16,-1 0 16 16,-9 0-26-16,-6 0 26 0,-13 0 16 15,-5 0 7-15,0 7 7 16,-7 22 4-16,-13 15 64 16,0 9-51-16,-2 3 18 15,6-4-26-15,5-2 1 16,5-2-14-16,6-5 9 15,0-5-5-15,0-5-3 16,3-8 9-16,6-4-35 16,-3-9 31-16,3-3-25 15,-2-4 30-15,2-2-20 16,9-3 0-16,0 0-43 16,-3-17-33-16,-14-9-132 15</inkml:trace>
  <inkml:trace contextRef="#ctx0" brushRef="#br0" timeOffset="147250.48">19666 12461 432 0,'-7'3'26'0,"7"-3"-35"16,0 0 8-16,10 0-11 15,13 0 26-15,6-5 4 16,4-8-18-16,1-4 18 15,-5-1-20-15,-4-3 19 0,-6-5-20 16,-7 0 14-16,-6-3-11 16,-6-1 6-1,0-2-3-15,0 1-3 16,-7 1 11-16,-12 3-29 0,-4 3 22 16,-4 7-14-16,-1 6 31 15,3 7 2-15,2 4 1 16,4 0-14-16,3 16 5 15,6 11-4-15,7 5-14 16,3 5 16-16,0 7-8 16,8 6 26-16,2 8-23 15,-1 10 18-15,-4 9-14 16,-2 11 11-16,0-1-17 0,-2-4 1 16,1-9 6-16,-1-14-32 15,1-14 25 1,-1-12-20-16,2-10 25 15,-3-10-45-15,0-7-14 0,-6-7-87 16,-13-7-77-16</inkml:trace>
  <inkml:trace contextRef="#ctx0" brushRef="#br0" timeOffset="147416.04">19566 12630 588 0,'9'-2'-14'15,"14"-2"-8"-15,21 0 4 16,17-4 45-16,11 4-20 16,3 1-3-16,-3 3-7 15,-9 0-23-15,-15 0-78 0,-15 0-156 16</inkml:trace>
  <inkml:trace contextRef="#ctx0" brushRef="#br0" timeOffset="147587.57">20053 12562 591 0,'-6'-2'20'16,"5"2"18"-16,1 2-11 16,0 23-31-16,0 11 31 15,0 6-14-15,6-2-8 16,4-5-7-16,0-8 6 16,-2-1 0-16,0-7-40 15,-4-8-4-15,-2-8-54 16,-2-3-74-16</inkml:trace>
  <inkml:trace contextRef="#ctx0" brushRef="#br0" timeOffset="147754.73">19937 12306 650 0,'0'3'-8'15,"0"-3"-15"-15,13 9 21 0,20 2-7 16,6 0 13-1,8-4-20-15,-3-4-37 16,-7-3-52-16,-10 0-132 16</inkml:trace>
  <inkml:trace contextRef="#ctx0" brushRef="#br0" timeOffset="148098.66">20177 12071 492 0,'0'0'50'0,"0"0"-43"15,0 33 11-15,0 18 21 16,3 19 29-16,10 9-64 16,4-4 11-16,5-4-23 15,0-12 18-15,-4-15-15 16,-3-17 8-16,-8-13-9 16,-3-12-12-16,0-2 14 15,8-7-17-15,4-15 27 0,6-2-16 16,8 4 23-16,-1 14-16 15,2 6 7-15,0 6-6 16,-10 17 10-16,-5 8 2 16,-13 4-18-16,-3-1 15 15,-19 3-7-15,-17-5 22 16,-4-6-18-16,0-6 11 16,5-12-17-16,13-8 11 15,16 0-29-15,6-29-45 16,24-13-98-16,18-12-268 15</inkml:trace>
  <inkml:trace contextRef="#ctx0" brushRef="#br0" timeOffset="148355.97">20573 12589 525 0,'-25'41'43'0,"5"1"1"16,12 5 14-16,8-8-29 15,3-4-14-15,28-5-17 16,10-9 6-16,6-11-4 15,3-10-1-15,-7-14-3 16,-8-26-30-16,-13-10 27 16,-17-12-23-16,-5 4 27 15,-35 8-2-15,-17 9 12 16,-10 19 5-16,-2 11 9 16,8 11 9-16,18 0-29 0,17 1 7 15,21 13-20-15,13 4-30 16,29-4-77-1,15-5-393-15</inkml:trace>
  <inkml:trace contextRef="#ctx0" brushRef="#br0" timeOffset="148898.51">21246 12235 590 0,'-24'-10'27'0,"-2"-3"-7"16,-3 4 24-16,-2-4-46 16,-2 2 16-16,1-2-22 15,0-2 7-15,5 1-17 16,1 0 10-16,6 3 6 16,7 4 4-16,5 5 12 15,5 2-21-15,3 4 26 16,0 29-39-16,0 18 37 15,0 22-2-15,0 7-1 0,5 5 14 16,6 2-2-16,-1-11-10 16,0-12-23-16,-1-18 18 15,-2-16-18-15,-1-15 24 16,-1-8-23-16,2-3 13 16,7-4-14-16,7 0 15 15,7 0-1-15,5 0-3 16,0 0 6-16,-5-2-31 0,-4 1 25 15,-7 1-33 1,-3 0 12-16,-4 0-40 16,-2 7-4-16,-5 3-102 15,-2-7-189-15</inkml:trace>
  <inkml:trace contextRef="#ctx0" brushRef="#br0" timeOffset="149307.39">21431 12444 274 0,'0'-2'271'15,"0"-1"-222"-15,0 3 17 16,0 0-6-16,0 0-44 16,0 0-7-16,0 0-10 15,0 15 5-15,0 9 23 16,0 8-9-16,0 6-8 15,0 3-19-15,7 3 22 16,2 0-14-16,2-4 5 16,-1-6-9-16,-1-9 8 0,0-10-18 15,-5-8-27-15,-1-7-26 16,-3-8-59-16,0-26-111 16</inkml:trace>
  <inkml:trace contextRef="#ctx0" brushRef="#br0" timeOffset="149479.88">21396 12332 481 0,'-3'-4'58'16,"3"1"-23"-16,0 3 2 15,22 0-63-15,10-3 32 0,7 0-24 16,-2-4-79-16,-9-4-287 15</inkml:trace>
  <inkml:trace contextRef="#ctx0" brushRef="#br0" timeOffset="149987.71">21626 12153 524 0,'-4'-5'15'0,"0"5"84"16,4-1-55-16,0 1-28 15,7 0-23-15,18 4 9 16,12 6-24-16,15-5 33 16,5-2-22-16,-1-3 21 15,-5 0-34-15,-10 0-20 16,-13 0-4-16,-12 2 23 16,-9-1 21-16,-5 4-14 0,-2 4 14 15,0 12 4-15,1 11 60 16,1 15-14-16,1 13 3 15,3 11-20 1,3 6-1-16,3 3-8 0,1-8-13 16,-1-7 2-16,-3-18-25 15,-3-17 32-15,-3-13-26 16,-3-13 24-16,0-4-2 16,0 0 35-16,-21 0-10 15,-10 0-23-15,-5 0-6 16,6 0-37-16,6 0-13 15,9 0-62-15,-1 0-115 0</inkml:trace>
  <inkml:trace contextRef="#ctx0" brushRef="#br0" timeOffset="151294.85">19428 13248 52 0,'-3'0'457'16,"-2"-1"-433"-16,5 1 43 15,0-1-10-15,0 1-19 0,0 0-39 16,0 0 9-1,0 0-15-15,0 0 24 16,0 0-18-16,0 0 7 16,0 0-7-16,0 0 6 0,0 0 2 15,0 0-6-15,0 0 7 16,0 0-13-16,0 0 21 16,0 0-23-16,-1 0 18 15,1 0-13-15,0 0 9 16,0 0-8-16,16 0 4 15,8 0 5-15,1 0-21 16,5-5 19-16,6-2-19 16,6-2 29-16,5-1-19 15,1 2 8-15,1 2-6 16,0 6 4-16,6 0 0 16,2 0-9-16,2 0 8 15,2 0-20-15,2 0 35 0,7 0-30 16,6 0 26-16,5-3-21 15,0 2 18-15,-3 1-9 16,-5 0 1-16,-5 0 9 16,1 0-33-16,5 0 27 15,-1 0-24-15,4 0 39 16,0 0-25-16,1-2 11 16,0-8-10-16,2 3 11 15,-7-5 1-15,-5 5-19 16,-9 2 13-16,-8 1-21 15,-10 4 37-15,1 0-32 16,-6 0 27-16,-1 1-20 0,6 5 15 16,5-4-6-16,5-2 1 15,4 0 9-15,0 0-36 16,-3-6 31-16,-6-1-26 16,-6 0 38-16,-11 2-26 15,-12 3 16-15,-9 0-13 16,-7 2 10-16,-1 0 3 15,0 0-12-15,0 0 27 16,0 0-38-16,0 0 32 16,0 0-30-16,0 0 21 15,0 0-58-15,-13 0-66 16,-26 3-170-16</inkml:trace>
  <inkml:trace contextRef="#ctx0" brushRef="#br0" timeOffset="153162.25">18446 4311 426 0,'0'-2'-1'0,"0"2"62"16,0 0 6-16,-6 0 10 16,-5 0-74-16,1 0 0 0,1 0-15 15,3 5 6 1,1 1 1-16,2-2-19 16,3-3 18-16,0-1-10 15,0 0 26-15,0 0-13 0,0 0 13 16,0 0 3-16,0 0 24 15,-2 0-4-15,2 0-9 16,0 0 0-16,0 0-24 16,0 0 27-16,0 0-31 15,0 0 21-15,0 0-19 16,0 0 9-16,0 0-8 16,0 0 6-16,0 0 4 15,0 0-23-15,0 0 17 16,0 0-17-16,0 0 27 15,0 0-18-15,0 2 9 16,0-2-10-16,3 2 8 0,16-1 1 16,4 1 0-16,-5 0 2 15,4-1-26-15,-1 2 30 16,-3-2-19-16,4 2 21 16,0-2-16-16,-1 1 11 15,3-1-8-15,9 1 7 16,8-2 1-16,10 0-18 15,12 0 17-15,2-2-18 16,-2-2 26-16,-5-2-17 16,-6 2 9-16,0 1-8 15,6-5 7-15,11 0 0 16,10 1-1-16,6-4 4 16,8 0-31-16,7-2 38 0,7-2-29 15,-1 1 31-15,-10 2-23 16,-16 1 16-16,-19 6-11 15,-14 4 5-15,-12 1 5 16,-14 0-23-16,-3 0 16 16,-9 0-13-16,-6 0 24 15,0 0-15-15,-2 0 7 16,-1 0-6-16,0 0 7 16,0 0 2-16,0 0-4 15,0 0 7-15,0 0-27 16,0 0 30-16,0 0-21 15,0 0 21-15,0 0-17 0,0 0 10 16,0 0-11-16,0 0 5 16,0 0-22-16,0 5-66 15,0 7-62-15,-13-3-88 16</inkml:trace>
  <inkml:trace contextRef="#ctx0" brushRef="#br0" timeOffset="154418.47">18478 3113 385 0,'-8'4'23'0,"2"-4"-29"15,3 0 57-15,3 0-8 16,0 0-8-16,0 0-21 16,0 0 11-16,0 0 20 15,0 0-24-15,0 0 13 16,0 0-20-16,-4 0 23 15,-4-1-23-15,-2-9-2 16,-3-7-20-16,3-6 13 0,6-10-2 16,4-7-16-16,0-8 14 15,12-3-10-15,16-4 16 16,8 1-17-16,10 4 20 16,3 7-16-16,6 7 12 15,8 8-8-15,-3 8 3 16,-1 4 9-16,-10 5-29 15,-15 2 22-15,-10 4-18 16,-13 5 27-16,-8 0-18 16,-3 0 10-16,0 0-14 15,0-5-17-15,-18-3-30 16,-13-3-194-16</inkml:trace>
  <inkml:trace contextRef="#ctx0" brushRef="#br0" timeOffset="154635.78">18687 2473 491 0,'0'-1'14'0,"3"0"-14"16,13-2-13-16,10-3 49 15,10 4-14-15,4 2 4 16,-1 0-14-16,-3 9 2 16,-11 8 4-16,-7 5-16 15,-12 3-1-15,-6 2-6 16,0 5 19-16,-9 0-17 15,-9-8 6-15,3-4-27 0,11-6-14 16,4-11-84-16,13-3-145 16</inkml:trace>
  <inkml:trace contextRef="#ctx0" brushRef="#br0" timeOffset="154898.73">19210 2482 639 0,'-11'0'50'0,"6"0"-37"15,5 0 35-15,0 0-27 16,0 10-9-16,10 16-36 0,2 7 34 16,2 12-17-16,-3-6 21 15,-1 0-16-15,-3-3 8 16,2-7-10-16,-2-1 10 15,2-10 1-15,-3-7-26 16,-3-6-14-16,-3-5-57 16,0-5 2-16,-12-27-129 15</inkml:trace>
  <inkml:trace contextRef="#ctx0" brushRef="#br0" timeOffset="155235.81">19039 2230 518 0,'-6'0'62'0,"5"-3"-51"16,1 3 7-16,0 0 0 15,0 0-29-15,0 1 9 16,3 11-5-16,4 6 14 16,2 1-9-16,-2 2 7 15,2-6-3-15,2-1 1 16,5-4 5-16,2-7-26 15,3-3 13-15,1-7-11 16,-1-17 23-16,-8-4-10 16,-6-1 6-16,-7 2-2 15,0 4 11-15,-17 4 22 0,-7 6 5 16,-3 6 5-16,-1 6-34 16,1 1 11-1,6 0-24-15,5 14 6 16,13 5-15-16,3 1-42 0,27-2-16 15,10-8-78-15</inkml:trace>
  <inkml:trace contextRef="#ctx0" brushRef="#br0" timeOffset="155542.99">19521 2116 333 0,'-10'3'283'15,"-2"-2"-278"-15,5 10 67 16,-1 3-41-16,1 5-18 16,6 10-17-16,1 3 1 15,0 5-34-15,0 2-45 16,4-7-109-16</inkml:trace>
  <inkml:trace contextRef="#ctx0" brushRef="#br0" timeOffset="155739.48">19511 2507 589 0,'-9'0'32'15,"8"0"42"-15,1 0-13 16,0 0-35-16,16 0-27 16,18-7-9-16,13 0 19 0,2-1-27 15,-6 1 0 1,-12 5-53-16,-9 2 2 15,-12-1-61-15,-10-3-32 16</inkml:trace>
  <inkml:trace contextRef="#ctx0" brushRef="#br0" timeOffset="155922.48">19624 2298 622 0,'0'0'15'0,"0"0"8"16,0 0-9-16,0 6-25 15,15 15 16-15,2 8 10 16,3 11 3-16,1 3-17 16,-3 5 6-16,-2 2-7 15,-5-4-18-15,-5-9-55 16,-3-13-87-16,-3-23-149 16</inkml:trace>
  <inkml:trace contextRef="#ctx0" brushRef="#br0" timeOffset="156279.04">19808 2099 476 0,'0'0'99'15,"4"8"-98"-15,3 24 12 16,2 16 56-16,5 13-37 16,-1 4-12-16,2 0-27 15,0-4 13-15,0-11-18 16,0-14 23-16,-6-13-38 15,-2-17 4-15,-5-4-15 0,-1-2 36 16,4-19 24-16,5-13-22 16,3-11-1-16,5 2-11 15,-3 7 21-15,0 12-18 16,-6 11 19-16,-1 9-13 16,3 2 11-16,0 0-4 15,1 11 16-15,2 9 9 16,0 6-27-16,-1 2 11 15,-2-1-22-15,-4-4 26 16,-2-5-19-16,-1-1 5 16,-1-4-24-16,-1 0-41 15,1-10-87-15</inkml:trace>
  <inkml:trace contextRef="#ctx0" brushRef="#br0" timeOffset="156950.97">20610 2060 588 0,'-10'-11'28'0,"5"8"25"16,4 3 6-16,-4 0-28 16,0 18-44-1,3 14 14-15,2 6-14 0,5-2 24 16,20-12-20-16,5-10 3 16,1-12-15-16,3-2 7 15,-6-19 9-15,-7-10-9 16,-10-6 12-16,-11 4-7 15,-3 5 21-15,-21 8-13 16,-10 11 23-16,-4 7-25 16,0 8 4-16,-3 23-13 15,10 10-11-15,7 1-16 0,11-1-35 16,10-8 36-16,3-8 20 16,0-7 30-1,5-4-12-15,8-8 22 16,5-5 4-16,9-1 0 0,5-1 1 15,3-10-20-15,-6 2-2 16,-8 5-11-16,-12 4 14 16,-6 0-19-16,-3 3 10 15,-7 23 4-15,-19 9 38 16,-5 11-24-16,3-3-13 16,8-5 4-16,9-6-37 15,11-10-14-15,4-10-42 0,23-12 24 16,7-7 0-1,3-18 30-15,-6-4 13 16,-8 3 30-16,-8 4 67 16,-5 3-18-16,-1 1 15 0,1 2-39 15,7-4-13-15,1 5-27 16,2-3 6-16,0 2-48 16,2 4-50-16,-4-5-31 15,-3 0-113-15</inkml:trace>
  <inkml:trace contextRef="#ctx0" brushRef="#br0" timeOffset="157119.53">20936 2139 250 0,'0'-11'104'0,"0"6"8"16,0 5-10-16,3 0-62 15,3 5-9-15,5 11-9 16,4 3 39-16,-3 8-41 16,-1 2 2-16,-3 4-22 15,-2 3 7-15,-2-1-10 0,-2 0 1 16,-2 0-40-16,0-3-35 15,-8-6-66-15,-12-11-248 16</inkml:trace>
  <inkml:trace contextRef="#ctx0" brushRef="#br0" timeOffset="157326.97">20823 2427 627 0,'-4'0'39'0,"2"0"-18"0,2 0 26 16,0 0-15-1,0 10-30-15,3 6 4 16,13 3 19-16,1 5-16 0,2-3 3 16,-2 1-28-16,-1-3 22 15,-4-2-19-15,0 0 6 16,-2-8-24-16,4-4-21 16,7-5-7-16,8-18-3 15,4-27-48-15</inkml:trace>
  <inkml:trace contextRef="#ctx0" brushRef="#br0" timeOffset="157850.39">21245 2034 686 0,'-18'19'-10'0,"-10"10"51"16,-5 15-6-16,3 3 1 0,2-3-37 15,8 1 6-15,7-8-13 16,4-10-25-16,7-10-49 15,2-15-50-15,0-3 20 16,14-23 81-16,-1 2 44 16,-4 0 20-16,-7 13 78 15,-1 9-19-15,11-1-39 16,8 0-32-16,12 1-9 16,7 0 14-16,-2 0-39 15,-6 0 20-15,-5 1-18 16,-10 3-10-16,-10 1-40 15,-6-4 0-15,0 3 21 0,-10-4 42 16,-2 6 2-16,0 9-4 16,1 6 33-16,7 11-12 15,4 7 21-15,0 5-29 16,0 2-4-16,9-1-9 16,-3-11 5-16,-6-10-12 15,0-12-7-15,0-11 12 16,-3-1-7-16,-9 0 47 15,0-6-25-15,6-1 57 16,3 3-27-16,3 3-12 16,0 1-29-16,22 0-5 15,16 0 4-15,11 0-14 16,-1 0 16-16,-10 0-14 0,-9 1 22 16,-12 0-26-16,-11 1-17 15,-3-1-17 1,-3-1-16-16,0 0-37 0,0-5-95 15</inkml:trace>
  <inkml:trace contextRef="#ctx0" brushRef="#br0" timeOffset="158011.71">21574 2114 685 0,'0'0'21'16,"0"0"-7"-16,4 0 3 0,7 0-18 15,2 11-7-15,2 12-13 16,-6 7-78-16,-6 0-122 16</inkml:trace>
  <inkml:trace contextRef="#ctx0" brushRef="#br0" timeOffset="158166.29">21656 2434 632 0,'0'0'-10'15,"0"0"56"-15,0 9 10 16,0 6-32-16,9 5-13 16,1 10-5-16,1-1-1 15,-2 2-19-15,-2-4-86 0,0-18-226 16</inkml:trace>
  <inkml:trace contextRef="#ctx0" brushRef="#br0" timeOffset="159283.09">22141 2167 466 0,'-10'-16'48'16,"4"9"47"-16,3 4-20 16,2 3 7-16,1 0-66 15,0 0 12-15,0 0-29 16,0 0 1-16,0 12-5 16,0 10 10-16,0 6 15 15,3 4-23-15,4 3 8 16,-1-1-11-16,0-2 16 15,1-5-14-15,-1-7 10 16,-2-5-11-16,-2-6-10 16,-2-6-41-16,0-1-23 15,-7-2-7-15,-10-3-171 16</inkml:trace>
  <inkml:trace contextRef="#ctx0" brushRef="#br0" timeOffset="159616.13">22074 1820 652 0,'-4'-5'18'0,"2"4"45"16,2 1-24-16,0 0-13 16,-1 6-50-16,1 13 22 15,0 6-10-15,0 0 20 16,4-5-25-16,8-9 2 0,4-5-21 15,-1-6 12-15,5 0 15 16,-5-19-5-16,-2-5 15 16,-7-6-8-1,-6 4 18-15,0 5-4 0,-8 4 21 16,-9 6-2-16,-2 4 3 16,2 6-22-16,1 1-5 15,5 0 5-15,4 8-36 16,5 12-9-16,2 2-49 15,3-3 5-15,18-6-93 16</inkml:trace>
  <inkml:trace contextRef="#ctx0" brushRef="#br0" timeOffset="159846.51">22412 1739 537 0,'-4'0'74'15,"2"-1"-38"-15,2 1 2 16,0 3-10-16,-2 19-38 16,2 10 15-16,0 6-15 15,0 0 19-15,0 1-39 0,0 0-42 16,0-11-104-16</inkml:trace>
  <inkml:trace contextRef="#ctx0" brushRef="#br0" timeOffset="160043.98">22408 2170 616 0,'0'0'17'16,"0"0"33"-16,0 0 8 15,6 0-51-15,22 0-17 16,9-1 8-16,8-6 15 16,1-2-13-16,-10 2-33 15,-11 3-13-15,-11 1-79 16,-14-2-40-16</inkml:trace>
  <inkml:trace contextRef="#ctx0" brushRef="#br0" timeOffset="160242.45">22487 1948 402 0,'0'0'249'0,"0"1"-270"15,0 17 13-15,9 11 42 16,6 13 16-16,1 7-11 16,0 2-28-16,-2-1 5 0,-2-3-24 15,-2-5 20 1,-4-10-16-16,-3-10-17 15,-3-9-41-15,0-13-38 16,0-8-49-16</inkml:trace>
  <inkml:trace contextRef="#ctx0" brushRef="#br0" timeOffset="160582.54">22643 1864 511 0,'0'0'60'15,"3"0"-41"-15,3 25-19 16,3 11 83-16,3 10-52 15,3 8 9-15,-2-1-31 16,2 1-3-16,-3-8-5 16,-3-12 3-16,-3-16-16 15,-2-11-37-15,-4-7 20 16,0 0 18-16,0-18 31 16,8-14-18-16,7-13 3 0,6-1-9 15,-2 10 7-15,-4 13-1 16,-3 16 0-16,1 7 1 15,2 7-17-15,6 15 47 16,-2 4-7-16,-5 3 1 16,-1 1-12-16,-4-3-2 15,-3-4-12-15,-3-5 4 16,-1-5 3-16,1-3-20 16,2-1-1-16,6-2-57 15,7-7-35-15,9-3-193 16</inkml:trace>
  <inkml:trace contextRef="#ctx0" brushRef="#br0" timeOffset="160963.18">23306 1919 385 0,'-3'0'82'0,"1"0"-41"16,2 0 47-16,0 0-19 15,-1 0-33-15,1 0-4 16,0 0 0-1,0 0-22-15,0 0 4 0,0 0-22 16,0 0 23-16,15-2-23 16,18-3 5-16,10-2 6 15,8-6 4-15,-6 2-2 16,-6 1-5-16,-4 3-3 16,-10 3-45-16,-7 4-8 15,-9 0-36-15,-9 0-41 16,-12 0-57-16</inkml:trace>
  <inkml:trace contextRef="#ctx0" brushRef="#br0" timeOffset="161107.62">23462 1883 274 0,'-20'0'151'0,"6"0"-25"16,5 4-50-1,5 1 0-15,-1 16-56 0,-1 8-6 16,3 11 20-16,3 8-24 16,0-5-1-16,12 0-5 15,9-3 1-15,4-5-23 16,0-10-4-16,0-16-99 15,-6-9-116-15</inkml:trace>
  <inkml:trace contextRef="#ctx0" brushRef="#br0" timeOffset="161378.92">23605 1959 569 0,'0'12'67'0,"0"1"-70"0,0 15 53 15,-12 8-3 1,2 7-35-16,-8 4-11 0,3-4-6 15,-3-5-71-15,-2-13-12 16,3-11-63-16,-1-10 63 16,6-4 58-16,3 0 112 15,4 0 79-15,3-4-47 16,2 2-46-16,0 1-56 16,15 1-8-16,21 0-26 15,11 0 33-15,5 0-11 0,-1 0 3 16,-8 0-5-1,-10-3-11-15,-11-5-54 16,-14-8-67-16,-8-7-24 16</inkml:trace>
  <inkml:trace contextRef="#ctx0" brushRef="#br0" timeOffset="161587.37">23726 1777 458 0,'0'8'23'15,"4"9"-14"-15,-1 11 97 16,5 15-25-16,-1 10-19 16,2 8-18-16,0 1-28 0,0-1-8 15,0-2-18 1,0-9 18-16,1-6-14 16,-1-8 10-16,3-12-36 15,0-9-26-15,2-15-57 0,0-19-98 16</inkml:trace>
  <inkml:trace contextRef="#ctx0" brushRef="#br0" timeOffset="162090.01">23951 1905 590 0,'0'2'15'15,"0"10"29"-15,0 6 31 16,4 7-38-16,4 4-22 15,6-1-9-15,0-2 1 16,5-2 3-16,1-6-24 0,-3-9 21 16,2-6-21-16,0-3 18 15,3-17-12-15,3-16 10 16,1-15-16-16,-5-9-17 16,-12-2-14-16,-9 2 7 15,-6 10-3-15,-23 14-27 16,-11 19 51-16,-7 14 20 15,6 8 7-15,4 23-6 16,10 8 6-16,15 0-9 16,12-7 2-16,0-3 0 15,3-11-16-15,9-6 16 16,-1-5-1-16,0-4 37 16,3-2-15-16,2-1-12 0,2 0-10 15,5 0 5-15,-1 0-31 16,-6 4-96-16,-4 6-41 15,-9 5 32-15,-3 6 147 16,0 2 93-16,-3 2 26 16,-7 2-31-16,1 5-14 15,3 2-44-15,1 0-10 16,4 5-21-16,1-1-25 16,0 0 11-16,0-4-18 15,-5-4-45-15,-6-10-67 16,-5-10-114-16</inkml:trace>
  <inkml:trace contextRef="#ctx0" brushRef="#br0" timeOffset="162254.57">23975 2365 605 0,'-2'-5'63'16,"2"5"34"-16,0 0-78 15,2 0 0-15,22 0-34 16,8 8 24-16,11 2-5 16,-1 1 1-16,-2-5 4 15,0-3-22-15,-10-3 16 16,-13 0-15-16,-8 0 23 15,-9 0-26-15,0 0-1 16,0 4-53-16,-9-1-67 16</inkml:trace>
  <inkml:trace contextRef="#ctx0" brushRef="#br0" timeOffset="162703.82">24719 1733 592 0,'0'-6'73'0,"0"6"-37"15,0 0 36-15,0 0-42 16,-8 3-15-16,-17 29-18 16,-15 14 13-16,-8 15 2 15,3 0-27-15,10-9 8 0,13-9-39 16,13-13-19-16,9-12-45 16,0-18-34-1,19-7-28-15,6-27-20 16</inkml:trace>
  <inkml:trace contextRef="#ctx0" brushRef="#br0" timeOffset="162823.5">24575 1942 377 0,'3'-9'145'0,"0"9"-40"16,11 0-72-16,9 0-3 16,10 6 23-16,7 6-17 15,-3 1-28-15,-3 3-1 16,-2-2 2-16,-10 1-28 16,-11 4-17-16,-11 1-112 15,-19-5-64-15</inkml:trace>
  <inkml:trace contextRef="#ctx0" brushRef="#br0" timeOffset="163171.57">24496 2092 474 0,'-6'0'174'0,"4"0"-142"0,2 0-11 15,17 0 0-15,21 3-34 16,24 4 31-16,11-3-6 16,5 0-2-16,-6-1 0 15,-17 0-26-15,-21 0 19 16,-17-2-20-16,-17 0 23 15,0-1-4-15,-21 0 17 16,-13 0-19-16,-2-5 3 16,4 3 7-16,12 1-10 15,11 1 10-15,7 0-8 16,2 0 13-16,0 8-24 16,-1 17 16-16,1 10 2 15,0 7 9-15,0-2 3 0,0-2 4 16,1-3-7-16,1-11-31 15,1-6 19-15,0-7-20 16,-2-7 30-16,1-2-19 16,-2-2 6-16,1 0-20 15,2 0-30-15,2 0-33 16,-4-2-168-16</inkml:trace>
  <inkml:trace contextRef="#ctx0" brushRef="#br0" timeOffset="163696.17">25107 2416 723 0,'0'0'-1'15,"0"0"40"-15,0 0-28 16,0 0-8-16,19 0-71 16,3 0-40-16,-1 0-226 15</inkml:trace>
  <inkml:trace contextRef="#ctx0" brushRef="#br0" timeOffset="163842.78">25320 2402 452 0,'0'2'182'0,"0"-2"-184"0,0 0 47 16,19 0-40-16,12 0-3 15,12 1-3-15,3 1-73 16,-4-2-168-16</inkml:trace>
  <inkml:trace contextRef="#ctx0" brushRef="#br0" timeOffset="163962.47">25664 2423 655 0,'0'0'11'16,"0"0"22"-16,0 0 9 15,0 2-48-15,0 3-25 16,3-5-133-16</inkml:trace>
  <inkml:trace contextRef="#ctx0" brushRef="#br0" timeOffset="172386.14">12891 11258 704 0,'-24'13'8'0,"11"-6"-9"15,8-1 22-15,5-5-35 16,0-1 22-16,11 0-37 15,14-7 40-15,12-13-13 16,0-7 12-16,1-3-8 16,-5-3 7-16,-7-5 6 15,-3-1-29-15,-14-8 18 0,-2 0-16 16,-7 1 16 0,0 6-22-16,-18 3 18 15,-10 9-8-15,-3 7 13 16,-4 10 2-16,-2 11 2 0,0 0 18 15,1 17-39-15,0 12 26 16,8 8-16-16,12 9 29 16,13 12-24-16,3 12 17 15,12 8-9-15,10-1 7 16,3 1 1-16,4-4-26 16,-3-3 21-16,1-3-24 15,-5-9 28-15,-5-2-25 16,-4-11 16-16,-5-10-14 0,-4-8-1 15,-2-10-24 1,-2-7-23-16,0-7-34 16,-11-4-95-16</inkml:trace>
  <inkml:trace contextRef="#ctx0" brushRef="#br0" timeOffset="172543.72">12830 11601 640 0,'-2'0'11'16,"2"0"-15"-16,0 0 34 15,6-4-26-15,27-5-3 16,17-7-6-16,18-8 14 16,5-1-4-16,-3 1-11 15,-9 9-57-15,-9 0-85 16,-15-2-142-16</inkml:trace>
  <inkml:trace contextRef="#ctx0" brushRef="#br0" timeOffset="172783.41">13497 11069 673 0,'-16'-1'55'0,"-5"0"-46"16,-1 1 41-16,-2 8 0 16,-5 27-50-16,6 22 21 15,5 14-26-15,12 8 26 16,6 2-20-16,4-9 6 15,23-4-10-15,9-12 10 16,7-14-2-16,2-12-34 16,2-12-14-16,0-16-41 0,-8-6-39 15,-10-35-225-15</inkml:trace>
  <inkml:trace contextRef="#ctx0" brushRef="#br0" timeOffset="172954.95">13786 11238 670 0,'-2'16'53'16,"-8"5"-54"-16,6 11 24 16,4 3 9-16,0-1-8 15,3 0-33-15,10-7 14 16,-1-4-19-16,0-7 28 16,0-2-50-16,-5-7-15 0,-7-7-54 15,0-3-101-15</inkml:trace>
  <inkml:trace contextRef="#ctx0" brushRef="#br0" timeOffset="173099.56">13670 11119 399 0,'-6'4'299'16,"3"-4"-314"-16,3 0 3 15,16 2 18-15,19-2-53 16,5 0-54-16,-8 0-283 15</inkml:trace>
  <inkml:trace contextRef="#ctx0" brushRef="#br0" timeOffset="173307.01">13929 10858 651 0,'24'2'-6'15,"12"18"3"-15,16 17 48 16,3 13-1-16,1 15 0 15,-6 6-37-15,-13 4 11 16,-12-3-20-16,-12-4 8 16,-11-8 0-16,-2-12-5 15,-6-12 13-15,-10-13-39 16,-2-9-3-16,4-10-84 0,1-4-173 16</inkml:trace>
  <inkml:trace contextRef="#ctx0" brushRef="#br0" timeOffset="174247.73">12891 12809 548 0,'0'2'100'0,"-10"-2"-84"15,7 0 18-15,3 0 19 16,0 0-50-16,4-13 2 15,22-16-30-15,3-13 37 16,4-7-16-16,-5 1 10 16,-4 3-1-16,-9-1-5 0,-5-1 10 15,-10 1-36-15,-1 2 25 16,-18 9-19 0,-7 11 35-16,0 13-18 15,4 6 12-15,-3 5-5 0,0 0 17 16,1 16 0-16,1 3-22 15,9 7 15-15,3 3-18 16,6 10 22-16,5 12-22 16,0 15 20-16,19 11-11 15,8 6 16-15,2-1-8 16,6-4-2-16,-4-12 4 16,-1-9-38-16,-3-7 29 15,-5-12-23-15,-10-3 34 16,-6-9-40-16,-6-2-12 15,-5-2-31-15,-17-10-65 16,-12-8-157-16</inkml:trace>
  <inkml:trace contextRef="#ctx0" brushRef="#br0" timeOffset="174411.7">12811 13112 640 0,'-2'-1'32'0,"2"-1"-39"16,0-3 41-16,19-9-38 15,17-9 18-15,12-4-15 16,12-1 6-16,-4 6-7 16,2 5-9-16,-3 1-23 15,-11-2-63-15,-12-6-85 16</inkml:trace>
  <inkml:trace contextRef="#ctx0" brushRef="#br0" timeOffset="174628.13">13296 12694 402 0,'-3'0'234'16,"-12"0"-238"-16,3 0 92 16,1 4-27-16,-1 20-31 15,1 16-26-15,2 14 7 16,8 5 5-16,1 0-18 16,8-4 11-16,15-12-22 15,5-4 28-15,5-12-26 16,3-9 18-16,5-5-21 15,0-9-14-15,3-4-29 16,-11-4-45-16,-16-24-112 0</inkml:trace>
  <inkml:trace contextRef="#ctx0" brushRef="#br0" timeOffset="174807.64">13502 12756 656 0,'-5'19'40'16,"-2"7"-49"-16,7 8 84 15,0 4-41-15,0 4-11 16,13-2-25-16,11-2 11 16,1-5-7-16,-1-8-2 15,-4-7-23-15,-4-9-56 16,-10-9-5-16,-6-5-93 0,-9-25-224 16</inkml:trace>
  <inkml:trace contextRef="#ctx0" brushRef="#br0" timeOffset="174951.26">13429 12697 636 0,'-5'-3'68'0,"2"3"-74"15,3 0 29-15,2-2-18 16,23-3-16-16,14-5 14 16,7-5-45-16,2 4-36 15,-13 2-118-15</inkml:trace>
  <inkml:trace contextRef="#ctx0" brushRef="#br0" timeOffset="175130.78">13732 12794 590 0,'2'0'58'0,"3"0"-64"15,9 0 16-15,7 0-19 16,8-6 19-16,5-5-21 15,0 0 25-15,3 3-20 16,-7 1-70-16,-9 0-119 16</inkml:trace>
  <inkml:trace contextRef="#ctx0" brushRef="#br0" timeOffset="175355.54">14016 12410 456 0,'0'0'201'16,"0"0"-204"-16,6 22 59 16,11 19-13-16,8 10-2 15,8 7-31-15,0-7-2 16,-2-4 0-16,-5-8-15 16,-8-6 10-16,-7-6-18 15,-6-9 20-15,-5-7-39 16,0-7-12-16,-16-4-51 0,-8-21-144 15</inkml:trace>
  <inkml:trace contextRef="#ctx0" brushRef="#br0" timeOffset="175579.75">14150 12307 576 0,'16'0'21'15,"9"3"-31"-15,11 19 80 16,13 16-14-16,2 13-6 15,-1 13-44-15,-6 8 6 16,-13 1-15-16,-9-2 9 16,-13-2-3-16,-9-5 3 15,0-8 5-15,-6-9-23 16,-7-12 15-16,3-11-16 16,2-13 11-16,6-10-51 15,1-2-67-15,-1-24-362 0</inkml:trace>
  <inkml:trace contextRef="#ctx0" brushRef="#br0" timeOffset="177454.76">15208 12396 577 0,'-25'0'22'0,"9"0"15"16,8 0 30-16,5 0-11 16,3 0-61-16,0-2 10 15,0-3-26-15,23-9 24 16,8-11-9-16,5-6 15 15,-2-2-9-15,-6 0 3 16,-6-4 3-16,-6-6-7 16,-9-7 10-16,-7-8-50 0,0 0 29 15,-23 2-25-15,-8 10 36 16,-5 13-4-16,1 12 12 16,4 14 2-16,4 7 25 15,1 0 12-15,6 23-39 16,7 24 8-16,5 19-15 15,8 18 35-15,4 5-21 16,19 4 5-16,11-3-9 16,4-1-1-16,4-5 0 15,-3-15-10-15,-5-10 9 16,-4-12-38-16,-11-15 6 16,-8-10-32-16,-11-6-8 0,-5-12-53 15,-27-4-103-15</inkml:trace>
  <inkml:trace contextRef="#ctx0" brushRef="#br0" timeOffset="177611.07">15108 12587 592 0,'0'-2'94'0,"0"1"-87"16,0-1-4-16,13 0 5 16,22-7 1-16,22-6-26 15,10-7 34-15,-1-5-26 16,-1-1 21-16,-5-1-45 15,-11 3-77-15,-13 2-92 16</inkml:trace>
  <inkml:trace contextRef="#ctx0" brushRef="#br0" timeOffset="177859.4">15593 12093 621 0,'-28'0'56'0,"-1"0"-35"15,11 8 27-15,2 14 24 16,4 15-53-16,6 7-5 16,6 11-2-16,0-2 1 15,13 2 2-15,11-7-32 16,3-2 24-16,6-5-22 0,3-5 28 16,-2-4-17-16,0-6 7 15,-3-5-23-15,-2-6-22 16,1-13-9-1,-5-2-68-15,-9-25-105 0</inkml:trace>
  <inkml:trace contextRef="#ctx0" brushRef="#br0" timeOffset="178039.92">15873 12289 718 0,'-14'28'19'16,"8"8"-9"-16,6 3 49 15,0-2-38-15,11 0-17 0,11-5 3 16,3-9-9-16,-1-6 10 16,-1-9-54-1,-3-8 3-15,-6 0-60 16,-13-26-72-16</inkml:trace>
  <inkml:trace contextRef="#ctx0" brushRef="#br0" timeOffset="178207.47">15740 12121 685 0,'-16'-5'35'15,"4"0"-33"-15,12 5 43 0,0-1-53 16,19-5 14-16,18-2-30 16,14-6 36-16,-3 4-97 15,-11 4-124 1</inkml:trace>
  <inkml:trace contextRef="#ctx0" brushRef="#br0" timeOffset="178406.94">16107 12382 712 0,'-4'0'14'16,"4"0"-8"-16,10-7 11 16,21-17-40-16,13-5 28 15,-3 0-91-15,-9 4-68 0</inkml:trace>
  <inkml:trace contextRef="#ctx0" brushRef="#br0" timeOffset="178692.18">16266 12073 465 0,'-3'-5'286'0,"3"1"-278"16,4 1-5-16,25 1 17 0,11 2 18 15,6 0-46 1,-4 10 16-16,-6 19-23 16,-14 9 27-16,-13 6-22 15,-9 5 6-15,-5 1 0 0,-17-1 11 16,0-5 0-16,2-7 0 15,11-11 31-15,5-11-31 16,4-6 20-16,0-6-32 16,15 1 21-16,21-3-21 15,8-1 9-15,8-3-6 16,-4-20-14-16,-4-9-35 16,-11-12-68-16,-19-2-152 15</inkml:trace>
  <inkml:trace contextRef="#ctx0" brushRef="#br0" timeOffset="178887.01">16678 11690 676 0,'24'27'2'16,"11"18"13"-16,8 19 54 16,-2 7-36-16,2 1-17 15,-4-1-4-15,-11-7-24 16,-12-7 16-16,-12-6-16 15,-4-6 13-15,-10-6-23 16,-19-8-1-16,-8-8-53 16,-17-11-116-16</inkml:trace>
  <inkml:trace contextRef="#ctx0" brushRef="#br0" timeOffset="179411.24">12995 13607 48 0</inkml:trace>
  <inkml:trace contextRef="#ctx0" brushRef="#br0" timeOffset="179966.76">12995 13607 221 0,'-12'-1'142'16,"12"1"-82"-16,0 0 35 15,0 0 18-15,-1 0-30 0,1 0-19 16,-3 0-24-16,3 0 1 16,0 0-51-1,0 0 27-15,0 0-33 16,0 0 34-16,0 0-26 0,0 0 9 16,0 0-13-16,0 0 14 15,4 0 6-15,5 0-23 16,3 0 17-16,5 0-17 15,2 0 31-15,11 0-26 16,11-10 23-16,3-2-19 16,5-2 17-16,-3-2-6 15,-1 1-3-15,-1 4 14 0,4-2-48 16,1-1 39 0,8 2-28-16,5-3 43 0,2-2-29 15,8 0 14 1,1-1-10-16,1-3 10 0,5-1 2 15,3 0-26-15,-1-1 20 16,-1 1-19-16,-5 3 32 16,-8-1-25-16,-3 1 19 15,-1 2-16-15,3-1 13 16,1 3-3-16,2-2-2 16,-4 1 11-16,-7-1-41 15,-6 2 35-15,-14 4-25 16,-13 2 37-16,-13 4-25 15,-8 0 12-15,-2 4-8 16,-2 0 11-16,0 1 4 16,0 0-26-16,0 0 19 15,0 0-18-15,0-2 31 0,0 2-25 16,0 0 17-16,0 0-14 16,0 0 10-16,0 0-4 15,0 0-45-15,0 3-56 16,0-3-255-16</inkml:trace>
  <inkml:trace contextRef="#ctx0" brushRef="#br0" timeOffset="180778.85">15305 13039 594 0,'-10'0'28'16,"4"0"-1"-16,6 0 14 15,0 0-28-15,0 0-3 16,0 0-21-16,12 0 20 16,4-5-14-16,5-3 17 15,3-3-11-15,2-4 9 16,6-1 7-16,5-2-7 16,11-2 14-16,13-3-33 15,12-2 22-15,8 0-29 16,6 0 43-16,1 4-24 15,1 1 6-15,4 0-10 16,-1 0 6-16,5-3 7 0,3-1-28 16,5-4 22-16,6-2-19 15,-1 1 27-15,-9-2-22 16,-11 6 18 0,-16 4-15-16,-17 6 12 0,-16 4-3 15,-14 4-3-15,-14 4 11 16,-11 1-34-16,-2 2 29 15,0 0-16-15,0 0 31 16,0 0-19-16,-11 0 3 16,-14 0-26-16,-12 0-64 15,-20 0-235-15</inkml:trace>
  <inkml:trace contextRef="#ctx0" brushRef="#br0" timeOffset="181491.94">14754 12623 612 0,'-7'0'30'0,"4"0"10"0,3 0 31 16,0 0-36 0,0 0-39-16,10 0 1 15,17-3-15-15,9-9 30 0,1-2-20 16,0 2 18-16,-10 4-14 16,-6 3 9-16,-9 2-5 15,-6 3-5-15,-6 0-9 16,0 0-23-16,0 0 19 15,-18-4-45-15,-4-6-128 16</inkml:trace>
  <inkml:trace contextRef="#ctx0" brushRef="#br0" timeOffset="181715.12">14848 12333 648 0,'-1'7'26'16,"-5"14"-5"-16,4 12 43 15,2 17-12-15,3 11-49 16,16 7 17-16,4-3-31 16,4-5 34-16,-2-10-27 15,-1-8 9-15,-8-13-5 16,-4-9 2-16,-8-9-5 16,-1-7-20-16,-3-4-10 15,0 0-55-15,0-11-43 16,0-17-353-16</inkml:trace>
  <inkml:trace contextRef="#ctx0" brushRef="#br0" timeOffset="184226.62">12837 12073 509 0,'-11'0'-20'0,"6"0"39"0,4 0 31 16,1 0 28-16,-2 0-53 16,2 0 0-16,0 0-8 15,0 0 8-15,0 0 7 16,-1 0-33-16,1 0 14 15,-2 0-19-15,2 0 23 16,0 0-22-16,0 0 19 16,0 0-18-16,-1 0 17 15,1 0-3-15,-2 0-3 16,2 0 10-16,-1 0-41 0,1 0 31 16,0 0-23-16,0 0 33 15,0 0-22-15,0 0 9 16,0 0-6-16,0 0 8 15,6 0 4-15,10 0-23 16,7-7 20-16,15-4-15 16,5-4 34-16,11-3-33 15,7-1 19-15,4-2-19 16,3-1 18-16,-1-2-8 16,-5-1 0-16,-2 3 10 15,-4 2-44-15,1 5 40 16,1 1-29-16,3-1 41 15,7-3-27-15,13-6 17 0,5-4-9 16,20-2 8-16,13-2 0 16,6-3-25-1,-1 2 19-15,-8 1-17 16,-15 3 26-16,-16 6-22 0,-16 4 19 16,-20 5-16-16,-14 5 14 15,-13 2-5-15,-11 3-2 16,-8 1 13-16,-1 2-39 15,-2 0 36-15,0-2-21 16,0 3 42-16,0-2-30 16,0 2 6-16,0 0-8 15,0 0 6-15,0 0 3 0,0 0-23 16,0 0 16-16,0 0-15 16,0 0 26-1,0 0-25-15,1 0 16 16,8 0-51-16,-3 0-81 0,-6 10-212 15</inkml:trace>
  <inkml:trace contextRef="#ctx0" brushRef="#br0" timeOffset="186874.92">13141 13545 685 0,'-15'0'19'0,"-1"0"-11"15,3-2-11-15,4 2 41 16,7 0 10-16,-1 0-37 16,3 0 3-16,0 0-28 15,0 0 27-15,0 0-24 16,0 0 24-16,0 0-15 0,0 0 18 15,0 0-7-15,0 0 2 16,0 0 1-16,5 0-35 16,33-4 28-16,24-11-27 15,25-9 43-15,29-18-25 16,23-12 10-16,16-7-5 16,10-2 6-16,-7 8 0 15,-11 9-17-15,-20 13 13 16,-23 10-23-16,-23 11 35 15,-23 4-28-15,-16 5 27 16,-17 1-21-16,-12 1 15 16,-10 0-7-16,-3 1 3 0,0-1 9 15,0-1-32-15,0 2 29 16,0-2-26-16,0 2 37 16,0 0-25-16,0 0 11 15,0-1-8-15,0 1 6 16,0 0 3-16,0 0-23 15,0 0-29-15,0 0-86 16,0 0-298-16</inkml:trace>
  <inkml:trace contextRef="#ctx0" brushRef="#br0" timeOffset="188259.48">15347 12941 746 0,'0'0'35'16,"0"0"-24"-16,3 0-23 0,15 0 9 16,15 0 11-16,29-1-5 15,32-18 10-15,30-15-21 16,24-10 30 0,15-8-25-16,-4-1 18 0,-5 6-16 15,-8 6 7-15,-18 8-4 16,-18 8 2-16,-22 9 6 15,-30 4-30-15,-27 7 26 16,-16 2-23-16,-13 2 42 16,-2-1 0-16,0 1 6 15,0-1-14-15,0 2 0 16,0 0 0-16,-5 0-16 16,-1 0 6-16,0 0-26 0,3-2 35 15,0 2-27-15,3 0 25 16,0 0-19-16,0 0 10 15,0 0-5-15,0 0 0 16,0 0 10-16,0 0-30 16,0 0 26-16,0 0-25 15,0 0 37-15,0 0-22 16,0 0 10-16,0 0-8 16,0 0 5-16,0 0 4 15,0 0-9-15,-3 0 10 16,-3 0-27-16,2 0 36 15,-2 0-26-15,3 0 23 0,0 0-15 16,1 0 8-16,-2 0-6 16,4 0 1-1,-1 2 9-15,1-2-28 16,0 0 22-16,0 0-19 0,0 0 28 16,0 0-16-16,0 0 5 15,-2 0-3-15,2 0 0 16,-1 0 7-16,1 0-11 15,0 0 11-15,0 0-28 16,-2 0 32-16,2 0-21 16,0 0 19-16,-2 0-11 15,2 0 6-15,0 0-5 16,0 0 3-16,0 0 6 0,0 2-23 16,0-2 19-1,-1 0-18-15,1 0 28 16,-2 0-15-16,2 0 3 15,0 0-2-15,0 0 1 0,0 0 4 16,0 0-6-16,-1 0 6 16,1 0-26-16,0 0 32 15,0 0-21-15,0 0 20 16,0 0-12-16,0 0 5 16,0 0-2-16,0 0 0 15,0 0 8-15,0 0-25 16,0 0 20-16,0 0-19 0,0 0 28 15,0 0-17 1,0 0 5-16,0 0-1 16,0 0 1-16,0 0 3 15,0 0-5-15,0 0 7 0,0 0-27 16,0 0 32-16,0 0-21 16,0 0 22-16,0 0-15 15,0 0 6-15,0 0-1 16,0 0 0-16,0 0 9 15,0 0-30-15,0 0 25 16,0 0-20-16,0 0 27 16,0 0-14-16,0 0 4 15,0 0-4-15,0 0 4 16,0 0 3-16,0 0-10 16,0 0 13-16,0 0-33 15,0 0 35-15,0 0-21 16,0 0 20-16,0 0-14 0,0 0 9 15,0 0-3-15,0 0-2 16,0 0 11-16,0 0-29 16,0 0 23-16,0 0-19 15,0 0 29-15,0 0-18 16,0 0 5-16,0 0-1 16,0 0 0-16,0 0 6 15,0 0-11-15,0 0 13 16,0 0-34-16,0 0 34 15,0 0-30-15,0 0 1 16,1 0-44-16,-1-8-75 16,-10 1-259-16</inkml:trace>
  <inkml:trace contextRef="#ctx0" brushRef="#br0" timeOffset="190415.36">13710 11935 552 0,'0'0'6'0,"0"0"20"16,0 0 34-16,0 0-5 15,0 0-32-15,0 0 26 16,0 0-26-16,0 0 6 16,0 0-3-16,-6 0 2 15,-4 0-4-15,-13 2-12 16,-5 7 1-16,-9-1-28 15,3 3 30-15,-1 2-23 16,5 0 22-16,5-1-17 0,3-1 12 16,1 0-5-16,5-6 2 15,-2 2 5-15,1-4-32 16,-2 0 26-16,-1 1-21 16,-2 0 37-16,-4 2-27 15,-4-1 14-15,-3 1-11 16,-4 1 11-16,1-2-4 15,-4 0-6-15,-5 0 6 16,-8-2-31-16,-7-2 43 16,-7-1-31-16,-5 0 31 15,-8-3-23-15,-2-9 17 16,0-6-12-16,3-4 7 16,9-3 6-16,11-6-37 0,8-3 33 15,9-4-31-15,8-8 43 16,7-4-29-1,7-5 15-15,9-8-10 16,5-8 10-16,6-6 3 0,0-6-15 16,0-2 10-16,11 3-31 15,5 7 43-15,3 4-28 16,5 4 27-16,1 5-20 16,5 3 15-16,1 5-11 15,7 4 8-15,8-1 5 16,19-4-36-16,17-1 30 15,22-6-27-15,8 1 42 16,6 0-28-16,-3 8 15 0,-5 10-12 16,-3 9 10-16,-9 14-1 15,-5 8-9 1,-10 10 12-16,-7 2-33 0,-6 0 40 16,-2 12-29-16,0 4 28 15,2 1-19-15,7 0 15 16,4 3-12-16,3 3 7 15,-2 7 7-15,-6 3-31 16,-13 6 23-16,-10 8-21 16,-11 2 34-16,-7 7-22 15,-7 2 12-15,-8-1-7 16,-3-1 6-16,-8-2 1 0,-3-4-8 16,-3-2 8-1,-3 1-34-15,0 5 42 16,-2 7-29-16,-21 13 30 15,-13 14-22-15,-16 9 14 0,-14 6-10 16,-12-1 9-16,-6-12 4 16,-6-9-28-16,3-15 24 15,4-10-21-15,8-12 37 16,6-5-23-16,2-7 6 16,0-1-7-16,2-2 9 15,2 1-1-15,8-4-8 16,6-1 10-16,11-5-33 0,15-7 39 15,9-5-28-15,10-6 30 16,3-2-26 0,1 0 10-16,0 0-21 15,0 0-23-15,0-2-78 0,0-3-168 16</inkml:trace>
  <inkml:trace contextRef="#ctx0" brushRef="#br0" timeOffset="192487.82">13634 11701 420 0,'3'-7'129'0,"-3"6"-99"16,0 1 6-16,0 0-3 15,9-2-6-15,12-5-34 16,15-5 20-16,16-6-18 0,5-3 10 15,2 2-7-15,-1-1 7 16,-6 8-3-16,-8-1-1 16,-12 2 8-16,-12 4-30 15,-13 3 25-15,-7 1-15 16,0 3 27-16,-9 0-3 16,-22-2 24-16,-13 2-26 15,-14 0-7-15,-7 5 4 16,0 13-10-16,1 7 6 15,8-1-13-15,10 0 25 16,13-4-20-16,16-9 12 16,11-5-10-16,4-5 10 0,2-1-4 15,0 0-1-15,0 0 9 16,8 0-34-16,23-8 26 16,21-9-16-16,17-8 32 15,11 0-18-15,6 0 5 16,-4 3-7-16,0 5 5 15,-13 4 1-15,-14 4-18 16,-18 3 14-16,-16 2-17 16,-12 1 25-16,-6 3-17 15,-3 0 17-15,0 0-11 16,0 0 11-16,0 0 7 16,0 0 1-16,0 0 1 15,0 0-40-15,0 0 24 0,0 0-35 16,0 0-7-16,4 0-82 15,-4 0-132-15</inkml:trace>
  <inkml:trace contextRef="#ctx0" brushRef="#br0" timeOffset="195978.6">12831 12019 350 0,'-10'0'13'0,"4"0"12"15,5 0 33-15,1 0-12 16,0 0 11-16,0 0-53 16,0 0 18-16,-2 0-30 15,2 0 33-15,-1 0-18 16,-1 0 21-16,2 0 5 16,0 0 4-16,-1 0 8 15,-1 0-39-15,1 0 13 0,-2 0-26 16,3 0 23-16,0 0-24 15,0 0 16-15,0 0-13 16,0 0 9 0,0 0-1-16,0 0-7 0,3 0 13 15,10-9-38-15,3-4 37 16,-1-1-25-16,2 0 35 16,-1 4-24-16,3-3 12 15,7-1-10-15,8-4 11 16,9-3 3-16,14-5-26 15,4 0 22-15,2 2-20 16,-2-1 28-16,-2 0-21 0,1 6 16 16,-4 0-14-16,-2 4 9 15,-6 2 1-15,-7 1-4 16,1 3 11-16,-3-1-35 16,0 1 28-16,5-4-20 15,1-3 30-15,2-4-18 16,1-4 7-16,6-3-6 15,2-5 7-15,5-3 4 16,3 5-22-16,-3 3 18 16,-1 4-17-16,-7 9 24 15,-6 3-22-15,-1 4 19 16,-6 0-15-16,0 0 13 16,-4 1-6-16,-4 0 2 0,-6-1 8 15,-5 4-32-15,-6-1 25 16,-3 3-18-1,-8 1 30-15,-2-2-20 16,-2 2 9-16,0 0-6 0,0 0 3 16,0 0 6-16,0-1-19 15,0 1 15-15,0 0-17 16,0 0 24-16,0 0-20 16,0 0 19-16,0 0-16 15,0 0 5-15,0 0-19 16,-2 0-17-16,-8 0-36 15,-6 0-179-15</inkml:trace>
  <inkml:trace contextRef="#ctx0" brushRef="#br0" timeOffset="206118.73">13116 13795 675 0,'0'0'15'16,"0"0"-6"-16,0 0-45 15,0 0 34-15,0 0-18 16,0 0 31-16,0 0-17 16,0 0 13-16,0 0-5 15,0 0-1-15,0 0 16 16,0 0-42-16,0 0 35 16,0 0-26-16,1 0 44 15,10 0-30-15,7-5 9 16,11-7-1-16,9-6 6 15,8-5 2-15,14-8-21 16,15-2 18-16,19-6-39 0,19-6 48 16,20-5-34-16,22-10 31 15,22-4-25-15,14-1 17 16,10 1-8 0,-5 5 0-16,-5 4 12 0,-2 8-36 15,-12 4 31-15,-1 0-28 16,-14 5 40-16,-11 2-25 15,-18 4 11-15,-22 6-5 16,-19 2 0-16,-25 5 7 16,-16 6-12-16,-15 5 11 15,-20 4-32-15,-5 2 40 16,-7 2-28-16,-4 0 26 16,0 0-12-16,0 0 9 0,0 0-4 15,0-2-3-15,2 1 12 16,1 0-37-16,1 0 30 15,-4 1-24 1,0 0 34-16,0 0-16 0,0 0 17 16,0 0-4-16,0 0-6 15,0-2 5-15,2 1-22 16,2-1 20-16,1 0-45 16,5-3 48-16,5-3-27 15,6 1 25-15,13-4-18 16,11-6 10-16,17-8-3 15,17-7-1-15,6-5 13 0,4 0-37 16,-10 3 30 0,-7 4-24-16,-17 7 35 15,-14 3-23-15,-12 6 11 16,-13 6-7-16,-10 2 2 0,-1 2 10 16,-1 3-17-16,2-5 19 15,6-1-44-15,7-2 45 16,5-1-27-16,-6 2 27 15,-3-1-18-15,-6 5 8 16,-8 3-1-16,1-1-2 16,-2 2 14-16,0 0-36 15,0 0 34-15,0 0-30 16,0 0 40-16,0 0-25 16,0 0 8-16,0 0-6 15,5-4-3-15,5 0 5 16,2-2-8-16,4-2 17 15,2-2-44-15,-3 1 48 0,-3-7-31 16,-5-3 30-16,-4-12-25 16,-3-19 13-16,0-16-8 15,-3-17-9-15,-12-10 12 16,-2-7-36-16,-3 3 19 16,4 8-6-16,-3 20 41 15,-1 22-18-15,-2 20 12 16,-2 11 0-16,-1 11-1 0,-2 5 3 15,1 0-16 1,-2 0 18-16,-3 13-42 16,-2 5 46-16,-4-1-32 15,3 0 31-15,-2-3-19 0,0-3 15 16,0-1-7-16,-3-2-4 16,-2-2 13-16,-5 0-35 15,-6-5 28-15,-2 0-24 16,-8-1 35-16,-4 0-21 15,-9 2 8-15,-8 1-8 16,-8 1 6-16,-9 8 6 16,-13 9-15-16,-12 7 6 15,-6 9-41-15,-7 6 47 16,-7 6-28-16,-4 1 33 16,-3 0-15-16,0-7 9 15,8-5-3-15,8-11 8 16,0-3 8-16,3-5-31 0,-3 1 24 15,4 2-29-15,5 2 40 16,4-1-31-16,9 2 16 16,4 2-8-16,10 1 4 15,9 2 4-15,11 2-10 16,10 0 16-16,6-6-47 16,6-3 49-16,4-5-30 15,7-4 32-15,1-3-22 16,4-4 11-16,0 0-5 15,2-3 0-15,3 0 11 16,1-4-34-16,1 2 29 16,12-2-26-16,1 1 38 0,3-1-26 15,2 0 15-15,2 0-12 16,-2 0 8-16,-2 3 2 16,-3 3-9-16,-10 2 5 15,-5 4-43-15,0-2 47 16,0 1-24-16,6 0 35 15,2-1-22-15,9 0 12 16,7-4-3-16,4-2 0 16,6-2 11-16,3 0-34 15,0-2 28-15,0 0-26 16,0 0 34-16,0 0-25 16,0 4 13-16,8 9-11 15,19 19 8-15,16 22 14 0,20 25-9 16,17 21 13-16,12 15-47 15,5 5 40-15,-3-3-26 16,-6-12 31-16,-14-13-22 16,-6-19 13-16,-15-19-9 15,-17-12 4-15,-8-16 9 16,-13-9-34-16,-6-8 28 16,-5-6-25-16,-2-1 39 15,-2-2-28-15,0 0 13 16,4 0-21-16,6 0-15 15,10-3-4-15,4-19-63 16,-3-2-91-16</inkml:trace>
  <inkml:trace contextRef="#ctx0" brushRef="#br0" timeOffset="208943.51">12878 11844 30 0</inkml:trace>
  <inkml:trace contextRef="#ctx0" brushRef="#br0" timeOffset="209738.73">12733 12096 375 0,'-4'1'82'15,"-1"0"-50"-15,4-1 19 16,-1 2-1-16,1-2 7 16,-1 0-20-16,1 0-8 15,1 0 3-15,0 0-44 16,0 0 25-16,0 1-29 0,0-1 38 16,0 0-26-1,0 0 5-15,9 0-6 16,16 0 3-16,5 0 11 15,3-5-16-15,-2-2 10 0,-1-2-24 16,1 2 36-16,3-1-28 16,11-3 24-16,16-8-16 15,23-12 10-15,21-13 0 16,17-8-4-16,11-3 13 16,4-1-39-16,-3 8 34 15,-12 8-31-15,-9 10 43 16,-13 6-24-16,-18 9 10 15,-18 8-7-15,-26 4 2 0,-18 3 7 16,-13 0-17 0,-7 0 15-16,0 0-20 15,0 0 45-15,0 0-27 16,0 0 20-16,0-1-24 0,0 1 13 16,0 0-6-16,-13-3 0 15,-12 3 7-15,-14 0-38 16,-16 0 29-16,-14 0-31 15,-11 12 34-15,-7 5-22 16,-2 3 15-16,-8 2-8 16,-1 2 1-16,-2 1 11 15,2 0-13-15,1-3 11 16,2-1-34-16,2-3 45 16,4-2-27-16,4 0 25 15,11 2-17-15,4-1 10 16,9 1-4-16,8 1 1 0,12-4 11 15,10-2-42-15,14-5 35 16,7-5-28-16,7-3 42 16,3 0-29-16,0 0 6 15,0 0-16-15,0 0 9 16,0 0 6-16,0 0-16 16,0 0 13-16,2 0-39 15,5 0 45-15,5 4-42 16,5 3 19-16,9 3-49 15,4 1-11-15,-8-2-78 16</inkml:trace>
  <inkml:trace contextRef="#ctx0" brushRef="#br0" timeOffset="214454.86">22302 12432 502 0,'-9'-5'240'16,"-6"0"-231"-16,15 5-8 16,0 0 31-16,2 0-16 15,22-1-19-15,16-6 13 16,7-4-30-16,8-3 29 15,-5-1-24-15,-7 2 33 16,-9 3-21-16,-10 5 8 16,-8 3-7-16,-7 1 7 15,-6 1 2-15,-3 0-17 16,0 0 12-16,0 0-21 16,-4 16-3-16,-14 8-54 15,-9 8-31-15,-9-4-228 0</inkml:trace>
  <inkml:trace contextRef="#ctx0" brushRef="#br0" timeOffset="214695.39">22254 12571 745 0,'-11'0'12'0,"6"0"-4"15,5 0 14-15,0 0 12 16,22 0-39-16,19 0 14 15,15 0-14-15,11-2 14 16,-4-5-7-16,-5 0 0 0,-9-2 9 16,-15 5-40-16,-14 0 20 15,-12 3-28-15,-8 1 30 16,0 0-13-16,-7 0-7 16,-11 18-36-16,-1 1-113 15</inkml:trace>
  <inkml:trace contextRef="#ctx0" brushRef="#br0" timeOffset="-214042.12">22880 12271 700 0,'-19'0'9'0,"8"0"6"15,11 0 53-15,0 0-58 16,15 0-11-16,17 0-25 0,13 0 38 16,2-9-21-16,-3-5 20 15,-6-1-21 1,-10-4 1-16,-7-2 0 15,-14-4-16-15,-7-3 8 0,-1 0-15 16,-28-2 24-16,-8 1-15 16,-9 1 38-16,0 4-17 15,-3 3 15-15,8 6 13 16,12 5 10-16,11 8 7 16,9 2-16-16,3 16-15 15,0 31-27-15,0 17 30 16,6 13-16-16,0-1 17 15,7-2-11-15,5 4 11 16,2 4-1-16,-1-1-1 16,-1-2 10-16,3-6-39 15,-3-12 22-15,-2-10-22 0,-2-13 30 16,-4-8-19-16,-2-9-18 16,-2-7-18-16,0-8-42 15,-26-6-111-15</inkml:trace>
  <inkml:trace contextRef="#ctx0" brushRef="#br0" timeOffset="-213868.6">22681 12648 743 0,'-8'0'-17'0,"8"-7"25"15,19 0-7-15,26-1 6 16,18-4-2-16,11 3-3 0,-2 2 3 15,-8 1-78-15,-14 1-79 16,-17-4-273-16</inkml:trace>
  <inkml:trace contextRef="#ctx0" brushRef="#br0" timeOffset="-213697.06">23182 12460 430 0,'0'0'285'16,"0"4"-271"-16,0 11 7 15,0 11 24-15,5 3-22 16,7 6-20-16,4-3 5 16,1-6-16-16,-3-5-5 0,-3-7-65 15,-7-6-7-15,-4-8-97 16,-9-1-261-16</inkml:trace>
  <inkml:trace contextRef="#ctx0" brushRef="#br0" timeOffset="-213558.43">23087 12317 699 0,'0'0'8'0,"1"0"-37"16,28-6 12-16,11-4-6 16,10-2-106-16,-6 1-280 15</inkml:trace>
  <inkml:trace contextRef="#ctx0" brushRef="#br0" timeOffset="-213202.38">23268 11961 643 0,'-10'-4'21'16,"10"4"-2"-16,0 23 20 16,23 34-2-16,5 18 10 15,3 14-50-15,-1-1 19 16,-3-9-25-16,-6-4 19 15,-4-9-34-15,-9-18 8 16,-5-16-7-16,-3-18 0 0,0-14 28 16,0 0-23-16,0-16 23 15,7-5-21-15,14-2 30 16,15 5-15-16,7 10 6 16,-1 8-1-16,-8 0-1 15,-9 18 7-15,-12 7-17 16,-13 4 12-16,0 6-19 15,-32-1 35-15,-10-1-23 16,-3-8 16-16,1-8-14 16,14-10 5-16,14-7-3 15,16-7-11-15,4-32-45 16,27-18-151-16</inkml:trace>
  <inkml:trace contextRef="#ctx0" brushRef="#br0" timeOffset="-212957.92">23735 12534 682 0,'-26'50'-1'0,"12"0"39"16,9 6 3-16,5-3-5 15,10-11-37-15,15-8 5 16,11-16-4-16,3-16-5 16,2-9-11-16,-1-34-47 15,-12-21 30-15,-12-14-1 16,-16 3 16-16,0 9-32 15,-26 18 54-15,-12 20 27 0,-2 16 8 16,0 10-2-16,6 0-22 16,9 18-17-1,14 5-29-15,11 2-30 16,11-8-141-16</inkml:trace>
  <inkml:trace contextRef="#ctx0" brushRef="#br0" timeOffset="-212429.41">24390 12021 573 0,'-30'-17'39'0,"-1"6"-49"16,-3 5 31-16,-4 5 10 16,0 1-10-16,2 0-41 15,8 0 22-15,7 7-17 0,5 10 29 16,5 10-16-16,-1 18 15 16,2 16 30-16,4 15-2 15,1 14-5-15,5 1-16 16,0 1-2-16,9-7-31 15,10-12 34-15,6-18-29 16,-2-16 18-16,4-14-12 16,3-14 6-16,-3-9-3 15,2-2-4-15,0-3-24 0,-6-14-54 16,-3 2 2 0,-4-2-57-16,-7-2-59 15</inkml:trace>
  <inkml:trace contextRef="#ctx0" brushRef="#br0" timeOffset="-212219.97">24441 12312 657 0,'-6'0'23'16,"4"0"18"-16,2 32-2 15,0 14 5-15,0 10-30 16,8 1 9-16,1-8-25 15,1-7 5-15,2-4-5 16,-3-11-19-16,-2-6-22 16,-2-10-23-16,-5-10-27 0,0-1-107 15</inkml:trace>
  <inkml:trace contextRef="#ctx0" brushRef="#br0" timeOffset="-212069.37">24363 12201 677 0,'-4'10'42'0,"4"-5"-48"16,0 11 16-16,25 0 13 15,11 1-8-15,13 3-26 16,0-2-59-16,-8-6-130 16</inkml:trace>
  <inkml:trace contextRef="#ctx0" brushRef="#br0" timeOffset="-211905.81">24628 12541 760 0,'-8'0'-5'16,"8"0"7"-16,16 0 13 16,24-9-23-16,18-3 13 15,11-2-44-15,-7 2-49 16,-17 2-110-16</inkml:trace>
  <inkml:trace contextRef="#ctx0" brushRef="#br0" timeOffset="-211701.36">24984 12267 667 0,'0'0'18'0,"0"0"3"16,7 11 43-16,4 22-44 15,6 10 13-15,0 5-35 16,1-3 12-16,-4-6-13 16,-4-4 2-16,-1-4-34 15,-5-10-35-15,-2-7-15 16,-2-14-158-16</inkml:trace>
  <inkml:trace contextRef="#ctx0" brushRef="#br0" timeOffset="-211238.23">25223 12015 438 0,'0'2'269'0,"0"-2"-263"16,0 0 23-1,1 0-5-15,23 0-10 16,9 0-24-16,9 2 21 0,-3 2-32 16,-6 2-5-16,-6 2 3 15,-9 9 13-15,-6 9 18 16,-8 17-23-16,-4 16 66 15,0 18-26-15,-10 7 20 16,6 5-26-16,2 2 3 16,2-4-15-16,0-10-4 15,0-16 6-15,0-19-15 16,0-20 10-16,0-11-22 0,0-7 30 16,-24-4-17-1,-14 0 16-15,-11-4-22 16,-2-11 9-16,9 0-3 15,14 4-14-15,10 2 1 0,18 8-64 16,0-4-41-16,19 0-358 16</inkml:trace>
  <inkml:trace contextRef="#ctx0" brushRef="#br0" timeOffset="-210988.46">25581 12390 417 0,'0'-2'265'16,"0"0"-269"-16,20 2 0 15,13 0 26-15,10 0-23 16,5 0 6-16,-2 0-25 15,-6 4 4-15,-12 0-48 16,-20-1-63-16,-8-3-295 16</inkml:trace>
  <inkml:trace contextRef="#ctx0" brushRef="#br0" timeOffset="-210809.55">25661 12200 627 0,'-2'33'23'15,"1"7"-20"-15,1 20 71 16,0 7-42-16,7-6 6 16,9 2-34-16,1-10 11 15,-1-11-17-15,-1-11 4 16,0-11-38-16,-2-13-60 16,-1-7-118-16</inkml:trace>
  <inkml:trace contextRef="#ctx0" brushRef="#br0" timeOffset="-210389.68">26066 12303 706 0,'-6'-9'21'15,"6"4"-41"-15,9-1 32 16,28-6-14-16,12-8 9 16,12-6-5-16,-3-3-2 15,-4-2-3-15,-12-2-47 16,-16-1-4-16,-20-3-26 16,-6-1 27-16,-28 4 14 15,-14 5 32-15,-4 10 17 0,1 13 62 16,3 6 7-16,8 0-19 15,4 16-8-15,2 13-32 16,6 16 2-16,4 17-15 16,11 11 31-16,7 6-19 15,0 3-1-15,11-3-8 16,11-6-2-16,0-8 1 16,0-11-14-16,-4-11 8 15,-5-9-27-15,-7-11-10 16,-6-3-50-16,0-9-36 15,-23-10-138-15</inkml:trace>
  <inkml:trace contextRef="#ctx0" brushRef="#br0" timeOffset="-210250.04">25981 12606 598 0,'-2'-1'111'16,"2"-3"-111"-16,3 3-9 15,31-5 18-15,19 0-15 16,13-2 16-16,5-2-24 15,-3 0-1-15,-8-4-119 16,-10-4-225-16</inkml:trace>
  <inkml:trace contextRef="#ctx0" brushRef="#br0" timeOffset="-210088.48">26431 12438 690 0,'-19'22'17'15,"9"9"21"-15,10 10 16 16,0 3-37-16,18-1-2 15,3-3-20-15,-2-7 8 16,-1-13-24-16,-4-6-5 16,-4-11-62-16,-9-3-69 15,-1-27-215-15</inkml:trace>
  <inkml:trace contextRef="#ctx0" brushRef="#br0" timeOffset="-209933.89">26365 12233 746 0,'-6'0'-5'16,"6"0"13"-1,0 4 16-15,31 2-2 16,20-1-34-16,16 0 16 0,3-5-102 16,-15 0-195-16</inkml:trace>
  <inkml:trace contextRef="#ctx0" brushRef="#br0" timeOffset="-209581.84">26653 12054 706 0,'0'0'14'0,"0"29"-33"0,0 20 90 16,14 12-34-16,0 6-21 15,-1-5-16 1,1-6-5-16,-4-12-35 15,-4-12-30-15,-3-15-10 0,-3-13-22 16,0-4 85-16,0-2 44 16,0-9 10-16,-2 2-3 15,2 2 11-15,3 5-34 16,15 1-8-16,5 1 11 16,-3 9-20-16,-5 13 8 15,-7 6-16-15,-8 0 18 16,-4-6-11-16,-22-3 20 15,-10-6 6-15,-4-8 11 16,1-5 11-16,5 0-18 16,9-1-3-16,14-9-38 15,11-6-8-15,18-4-85 0,24-5-133 16</inkml:trace>
  <inkml:trace contextRef="#ctx0" brushRef="#br0" timeOffset="-209308.86">26988 12478 600 0,'-26'22'103'0,"5"-2"-73"15,11 2 45-15,10-2-23 16,0 5-65-16,15-2 19 16,15-1-33-16,5-10 4 15,3-12-26-15,-2-17-15 16,-5-18 16-16,-9-11-8 0,-13 0 31 15,-9 3 4-15,-12 8 56 16,-22 15 36-16,-14 10 5 16,2 10-39-16,4 0-14 15,7 8-21-15,15 12-2 16,15 2-54-16,5 0-101 16,30-11-260-16</inkml:trace>
  <inkml:trace contextRef="#ctx0" brushRef="#br0" timeOffset="-208809.56">27500 12077 627 0,'0'0'56'0,"0"0"-11"16,-11 0 28-16,-13-9-63 15,-7-4-11-15,-5-1-19 0,-7 1-21 16,3-4 9-16,4 4 11 15,10 5 29-15,11 3-26 16,9 5 30-16,6 0-9 16,0 26 18-16,0 22-8 15,6 21 36-15,4 13-19 16,-4 4-17-16,0 0 0 16,0-12-19-16,1-6 11 15,-2-14-18-15,-1-16 24 16,-4-16-17-16,0-10 13 15,0-11-10-15,0 0 12 16,0-1 5-16,3 0-12 0,6 1 8 16,6 1-29-16,9-2 20 15,7 0-44-15,3-9 4 16,4-13-20 0,-4-8-16-16,-9-8-113 0</inkml:trace>
  <inkml:trace contextRef="#ctx0" brushRef="#br0" timeOffset="-208637.02">27552 12340 644 0,'0'0'32'16,"0"0"-12"-16,0 24 35 15,0 8-13-15,0 1-10 16,0 0-46-16,0-6 21 16,1-6-20-16,2-6 26 0,-1-5-19 15,1-4-19-15,-2-5-19 16,-1-1-24-16,0-1-46 15,-1-20-136 1</inkml:trace>
  <inkml:trace contextRef="#ctx0" brushRef="#br0" timeOffset="-208501.38">27513 12182 473 0,'-4'0'264'0,"4"0"-280"15,0 0 40-15,4 4-2 16,20 13-5-16,15 2-12 15,16-5-12-15,0-14-80 0,-13 0-154 16</inkml:trace>
  <inkml:trace contextRef="#ctx0" brushRef="#br0" timeOffset="-208312.88">27787 12470 634 0,'0'0'82'16,"0"0"-54"-16,2 0 10 15,26-6-9-15,18-11-43 16,14-5 13-16,1-3-82 0,-13-3-96 16</inkml:trace>
  <inkml:trace contextRef="#ctx0" brushRef="#br0" timeOffset="-208029.63">28058 12178 561 0,'26'-10'83'16,"6"-3"-84"-16,6 5 12 16,-4 2-11-16,-6 6 12 15,-4 3-22-15,-13 21-3 16,-11 8-59-16,-6 12 10 0,-29 6 21 15,-8 2 26 1,-9 5 43-16,7-6 30 16,7 0 25-16,14-10-41 15,13-9 20-15,11-9-26 0,2-10 3 16,26-1-26-16,12-10-4 16,12-2-5-16,2-8-10 15,-2-20-50-15,-7-8-89 16,-14-2-303-16</inkml:trace>
  <inkml:trace contextRef="#ctx0" brushRef="#br0" timeOffset="-207509.6">28419 11983 460 0,'0'0'167'15,"0"0"-156"-15,0 0 5 16,0 0 47-16,0 0-45 15,0 0-14-15,0 0-6 16,0 0-1-16,3 0 4 16,10 0-24-16,6 0 24 0,4 6-15 15,-1 2 19-15,-2 4-19 16,-4 5 17-16,-4 11-11 16,-11 9 12-16,-1 19 13 15,-3 9-1-15,-14 9 26 16,0 4-42-16,-1-4 19 15,6-6-24-15,1-7 24 16,1-16-20-16,1-11 9 16,0-11-2-16,-2-10 10 15,-6-5 14-15,-14-4-27 16,-9-4 10-16,0 0-23 16,2 0 25-16,11-9-19 15,8 1 9-15,7 4-17 0,8-2-4 16,4 4-22-16,1-5-62 15,19-5-101-15</inkml:trace>
  <inkml:trace contextRef="#ctx0" brushRef="#br0" timeOffset="-206692.79">28734 11997 670 0,'0'-3'46'0,"0"3"-43"16,0 0 45-16,0 0-33 16,0 0 2-16,5 18-28 15,-2 13-9-15,-1 11-45 16,-2 5-95-16,0-2-167 16</inkml:trace>
  <inkml:trace contextRef="#ctx0" brushRef="#br0" timeOffset="-206549.17">28703 12484 546 0,'-4'28'60'0,"1"-10"1"16,3 0 15-16,0-6-64 15,0-6 13-15,0-1-32 0,0 0 19 16,0-1-24-16,0-2-33 16,0-2-39-16,0 0-135 15</inkml:trace>
  <inkml:trace contextRef="#ctx0" brushRef="#br0" timeOffset="-204938.58">27598 12898 332 0,'8'14'9'15,"3"-4"-13"-15,-2-2-16 16,-4-5 11-16,-2-3 18 15,-3 0 11-15,0 0 37 0,0 0-6 16,0 0 14-16,0-11-25 16,-11-2-19-16,-1 0-23 15,-2 2-6-15,3 6-2 16,-2 3-27-16,1 2 43 16,0 0-10-16,-3 0 22 15,1 0 9-15,-2 4 29 16,0 1-17-16,0 1-4 0,2-2 0 15,4 0-8 1,4-2-2-16,4-1-20 16,2-1 10-16,6 4-37 15,39 3 34-15,26 0-20 0,28-3 26 16,9-2-18-16,6-2 5 16,-6 0-4-16,-11 0-7 15,-14 0 13-15,-19 0-33 16,-14 1 31-16,-10-1-17 15,-9 0 24-15,-14 0-18 16,-6 0 5-16,-9 0 2 16,-2 0 1-16,0 0 18 15,0 0-18-15,0 0 4 16,0 0-33-16,-10 0-9 16,-4 0-134-16</inkml:trace>
  <inkml:trace contextRef="#ctx0" brushRef="#br0" timeOffset="-199953.68">25626 12805 287 0,'0'0'72'0,"0"0"-46"16,0 0-23-16,0 0 35 15,0 0-39-15,0 0 7 16,0 0-35-16,2 3 7 15,1 4 15-15,0 0 11 16,-2-2 2-16,1-3-11 16,-1-2 21-16,-1 0-3 15,0 0 42-15,0 0-3 16,0 0 29-16,0 0-32 16,0 0-10-16,0 0-4 0,0 0-7 15,0 0-1-15,0 0-37 16,0 0 17-16,0 0-23 15,24 0 26-15,18 0-20 16,20 0 19-16,14 0-15 16,3-4 12-16,-6-2-28 15,-6 4-45-15,-13 2-28 16,-18 0-132-16</inkml:trace>
  <inkml:trace contextRef="#ctx0" brushRef="#br0" timeOffset="-190788.46">21041 14966 638 0,'-67'7'-18'0,"22"0"11"16,0 4 14-16,0-4 33 15,-4 0-7-15,5-2-20 16,-1-2 9-16,3-3-23 16,-1 0 38-16,-5 0-44 15,-10-1 29-15,-7-6-28 16,-9 0 16-16,-3-3-8 15,-1-2 0-15,3-5 15 16,2-1-47-16,0-4 39 16,0-1-31-16,-1 0 45 15,-1-5-29-15,4-3 12 0,1-4-9 16,9-2 5-16,8-1 8 16,9-6-25-16,8 0 17 15,5-3-23-15,9-6 36 16,10 2-27-16,4 0 24 15,8 3-19-15,0 4 12 16,0 6-1-16,5 4-4 16,14-2 12-16,5 2-39 15,6-5 34-15,11-1-27 16,4 0 38-16,5 0-24 16,5 8 12-16,4-2-9 15,5 5 7-15,4-2 4 0,4 2-21 16,0-1 17-16,3-3-22 15,10 3 33-15,3 3-26 16,10 2 23-16,1 4-20 16,-4 3 17-16,-1 2-6 15,-5 3-4-15,-3 3 12 16,-5 3-41-16,-4 3 31 16,-2 0-23-16,4 1 41 15,-2 2-26-15,7 1 14 16,-1 0-9-16,1 0 5 15,0 0 6-15,6 0-22 16,8-8 18-16,11-4-24 16,1-3 34-16,0 0-29 0,-10-1 21 15,-9 3-16-15,-5 0 15 16,-6 3-3-16,-5 2-4 16,-6 2 16-16,-5 4-37 15,1 0 34-15,0 2-23 16,1 0 41-16,-2 7-30 15,-4 11 10-15,-4 5-8 16,-3 3 4-16,-4 6 6 16,-2 3-25-16,-1 0 18 15,-2 8-25-15,-1 2 37 16,-4 3-28-16,-5 2 23 16,-4 2-17-16,-7-1 10 0,-4-2-2 15,-5-1-3-15,-3-2 17 16,-1 0-46-1,-4-3 40-15,-5 1-28 16,-1 4 37-16,0-1-25 0,-7 6 13 16,-17 5-14-16,-9-1 8 15,-8 4 9-15,-7-6-30 16,-4-10 26-16,2-6-25 16,-1-8 36-16,-6-6-28 15,-5-3 25-15,-12-2-22 16,-6-3 15-16,-3-2-2 15,-1-3-7-15,1 0 17 16,0-1-44-16,-2-3 36 0,-3 2-27 16,-6 0 42-1,0-1-30-15,-4 2 15 16,-10 1-10-16,-6 1 7 16,-7 3 9-16,1-4-31 0,2 1 27 15,6-2-13-15,4-3 38 16,9 2-33-16,7-2 25 15,1-2-29-15,2-5 17 16,-2-1-5-16,3 0 3 16,6-2 14-16,0-8-52 15,9 3 37-15,3 0-35 16,9 6 48-16,13 1-39 16,10 0-3-16,8 0-36 15,14 16-38-15,10 8-131 16</inkml:trace>
  <inkml:trace contextRef="#ctx0" brushRef="#br0" timeOffset="-188841.7">18839 15273 706 0,'-10'-5'-22'0,"10"-4"42"16,27 1-26-16,23-9 12 15,16-2-6-15,3 2 3 16,-14 7-7-16,-20 10-8 15,-15 0 6-15,-20 13-11 0,0 13 17 16,-32 6 14 0,-9 8 25-16,1-1-4 15,5-7-3-15,10-3-3 16,11-12-9-16,8-7-8 0,6-3-11 16,3 1 8-16,23 6-34 15,8 4 32-15,5 3-21 16,0-2 28-16,-8 4-20 15,-9 4-1-15,-16 12 1 16,-6 14 7-16,-7 10 9 16,-19 6-20-16,0-5 28 15,2-8-7-15,10-9 22 0,8-3-23 16,6 2 6 0,2 5-14-16,14-1 10 15,7-1-4-15,-3-10-5 16,-6-11 11-16,-5-10-37 0,-3-11 31 15,-6-6-23-15,0-1 32 16,-6 0-23-16,-3 0-14 16,4-10-54-16,4-20-65 15,1-4-419-15</inkml:trace>
  <inkml:trace contextRef="#ctx0" brushRef="#br0" timeOffset="-179436.64">13768 14351 730 0,'0'-1'17'16,"-1"1"-19"-16,-7 9 11 15,-3 21 26-15,2 17-15 16,6 8-13-16,3 5-3 15,0-7 1-15,0-15-4 16,4-12 2-16,2-8-2 16,-4-6-3-16,-2-2 4 15,0 2-4-15,0 0-19 16,0 2-34-16,-14-10-74 16,-10-4-134-16</inkml:trace>
  <inkml:trace contextRef="#ctx0" brushRef="#br0" timeOffset="-179137.88">13634 14179 701 0,'0'0'31'0,"0"-2"-33"16,0 1 8-16,0 1 18 16,0 0-16-16,0 0-12 15,0 0-4-15,8 0-30 16,11 0 4-16,5-1 7 15,1-4-19-15,1-4 10 16,-6-2 4-16,-5 0 14 16,-3 2 2-16,-9 4 14 0,-3 1 3 15,0 4 27-15,-16 0 47 16,-12 0-35-16,-5 0-19 16,3 0-8-16,8 0 1 15,13 2-12-15,4 1-1 16,5-2-27-16,0 8-85 15,8 0-137-15</inkml:trace>
  <inkml:trace contextRef="#ctx0" brushRef="#br0" timeOffset="-178821.08">14200 14515 702 0,'-13'0'35'0,"-1"0"-28"16,14 0 27-16,0 0-9 15,0 0-22-15,30-7-10 16,15-3 1-16,10-2 1 0,2 2-16 16,-7 6-22-16,-11 4-2 15,-9 0-18-15,-17 18-44 16,-13 6-63-16</inkml:trace>
  <inkml:trace contextRef="#ctx0" brushRef="#br0" timeOffset="-178636.85">14227 14640 738 0,'-2'0'29'15,"2"0"-35"-15,0 0 5 16,14 0 6-16,20-1-2 16,12-9 1-16,5 2-2 0,-5 2-2 15,-1 4-1-15,-5 2-29 16,-3 0-41-16,-8 0-59 15,-16-2-102 1</inkml:trace>
  <inkml:trace contextRef="#ctx0" brushRef="#br0" timeOffset="-177338.69">14978 14143 489 0,'-2'0'37'0,"1"0"6"16,-1 0 36-16,1 0-32 15,1 0-19-15,0 0-13 16,0 0 1-16,0 0-6 16,0 0-1-16,0 0-4 15,-5 8 1-15,1 24-5 16,1 15 1-16,3 14-1 15,0 6 3-15,0 2-1 16,4 0 0-16,5-4 3 16,4-4-3-16,-2-11-1 0,-3-11-2 15,-2-11 2-15,-2-13-2 16,-4-8 0-16,0-4 1 16,0-3-1-16,0 0 0 15,0 0-7-15,0-16-5 16,0-16 1-16,0-15 0 15,0-15-5-15,0-8-1 16,0-4 10-16,0 0-10 16,-6 0 11-16,0 4 5 15,-2 12 2-15,2 7-2 16,-1 12 1-16,4 13 0 16,0 8 4-16,2 11 6 15,1 5-2-15,0 2-3 0,0 0-1 16,0 0-1-16,0 0 1 15,0 11-2-15,0 16-1 16,0 12 3-16,0 16 3 16,0 6-3-16,0 7 2 15,4 6 0-15,3-6-1 16,-1-4-1-16,0-9 0 16,-3-11-3-16,1-14 4 15,-3-10-5-15,-1-12 4 16,0-5 1-16,0-3 0 15,0 0 3-15,0-3-5 16,-5-22-1-16,-7-18-4 0,-1-21-36 16,6-14-20-16,1-4-31 15,-6 11-157-15</inkml:trace>
  <inkml:trace contextRef="#ctx0" brushRef="#br0" timeOffset="-174004.58">11125 15507 655 0,'-20'9'17'16,"7"-7"1"-16,13-2 38 0,0 0-15 15,0 0-24-15,0-2-23 16,24-20-3-16,13-9 9 16,9-9 4-16,-4-1-2 15,-6 6-4-15,-11 3-6 16,-7 6-5-16,-11 6-3 16,-7 2-5-16,0 1 13 15,-22 2 9-15,-11 4 0 16,-7 5 0-16,0 6 10 0,7 0 5 15,12 10-1 1,9 8 1-16,12 9-8 16,0 9-6-16,3 7-2 15,20 9 1-15,-1 5 0 0,2 2-1 16,-5 3 4-16,-1-3-6 16,-6-2 5-16,-2 0-6 15,-5-3-2-15,-5-5-20 16,0-12-32-16,0-10-11 15,-17-11-72-15,-9-14-99 16</inkml:trace>
  <inkml:trace contextRef="#ctx0" brushRef="#br0" timeOffset="-173737.28">11037 15845 660 0,'0'-2'13'0,"0"1"-11"15,3-5 2-15,31-14-3 0,27-10-3 16,14-9 2-16,11-1 1 15,-5 8-7-15,-12 8-22 16,-9 12-19-16,-20 9-9 16,-15 3 26-16,-16 0 19 15,-9 9 48-15,0 10 59 16,0 4-31-16,-6 4-21 16,3-2-6-16,2-7-19 15,1-3-13-15,0 3-5 16,10 2 0-16,10 3-3 15,-1-2-7-15,1-3-35 16,-4-8-25-16,-4-8-26 16,-12-2-98-16</inkml:trace>
  <inkml:trace contextRef="#ctx0" brushRef="#br0" timeOffset="-173593.24">11418 15476 748 0,'-13'0'13'15,"8"0"-21"-15,5 0 8 16,24 0-12-16,21 0-12 16,16 0-12-16,3 0-104 15,-13-11-83-15</inkml:trace>
  <inkml:trace contextRef="#ctx0" brushRef="#br0" timeOffset="-173309.99">11700 15262 642 0,'0'0'48'0,"7"15"-55"16,11 27 25-16,3 16 34 16,9 14-42-16,1-2-6 15,0-7-6-15,1-12 3 16,-7-12-20-16,-9-18-21 16,-10-14 12-16,-4-7 12 15,-2 0-1-15,0 0 7 16,0 0 12-16,0 0 3 15,0 0 5-15,0 0-9 16,3 11-3-16,-3 9 6 0,0 10 18 16,0 6-7-16,-14 1-9 15,-1-6-2-15,3-10-3 16,12-11-15-16,0-10-52 16,9-22-178-16</inkml:trace>
  <inkml:trace contextRef="#ctx0" brushRef="#br0" timeOffset="-173077.62">12135 15675 629 0,'0'35'27'15,"-5"-5"-26"-15,5 5 40 16,11-11-29-16,18-9-11 0,10-5-5 16,3-10-10-16,-7-13-23 15,-11-22 8-15,-15-7-1 16,-9-3 19-16,-15 1 12 15,-23 12 1-15,-10 12 7 16,-7 14 7-16,0 6-3 16,7 15-2-16,11 10-11 15,23 0-27-15,14-4-70 16,11-8-167-16</inkml:trace>
  <inkml:trace contextRef="#ctx0" brushRef="#br0" timeOffset="-172797.37">12517 15244 684 0,'-44'8'-7'0,"5"11"-13"16,10 7 20-16,3-2 3 15,8 2-9-15,7 3 4 16,7 3-3-16,4 4 6 15,3 8 8-15,16 4 5 16,8 0 10-16,3-1-1 16,8-5-11-16,6-3-10 15,-4-7-1-15,2-7-1 0,-7-8 2 16,-3-10-34-16,-3-7-26 16,-2-4-69-1,-10-24-348-15</inkml:trace>
  <inkml:trace contextRef="#ctx0" brushRef="#br0" timeOffset="-172624.83">12917 15487 734 0,'-3'24'18'0,"-3"3"-22"16,6 10 20-16,0-3 0 15,14-2-16-15,3-5-6 16,-3-6-39-16,-4-9-3 15,-7-3-12-15,-3-5-64 16,0-4-67-16</inkml:trace>
  <inkml:trace contextRef="#ctx0" brushRef="#br0" timeOffset="-172325.85">12879 15312 722 0,'-4'-5'23'0,"4"-5"-19"15,17-3 4-15,24-3-6 16,12-4-2-16,3 6 1 16,-3 13-6-16,-7 1-16 15,-9 21 4-15,-11 11 13 16,-7 7-1-16,-7 4 13 16,-7 7 14-16,-2-2 4 15,-3 1-6-15,0-2 3 0,0-7-9 16,-5-3-5-16,-7-8-3 15,2-8-4-15,-2-6 5 16,-1-9-5-16,-3-4 4 16,-4-2-19-16,2 0-20 15,0-12-26-15,9-13-35 16,2 0-135-16</inkml:trace>
  <inkml:trace contextRef="#ctx0" brushRef="#br0" timeOffset="-172101.77">13468 15393 700 0,'-3'-5'44'16,"3"-1"-51"-16,17-3 15 15,25-5 2-15,18-6 7 16,7 0-15-16,-3 2-2 16,-12 6-62-16,-27 12-122 15</inkml:trace>
  <inkml:trace contextRef="#ctx0" brushRef="#br0" timeOffset="-171957.08">13426 15573 619 0,'-5'0'124'0,"5"0"-150"0,20 0 2 16,29-1 15-16,29-14 9 15,9-8-62-15,-8-4-143 16</inkml:trace>
  <inkml:trace contextRef="#ctx0" brushRef="#br0" timeOffset="-171606">14077 15286 754 0,'0'-7'5'0,"9"-10"-22"15,32-9 7-15,16-13 10 16,1-8 4-16,-9 3-4 15,-16 6-30-15,-27 7-20 16,-6 0 19-16,-28 6 5 16,-22 3 23-16,-6 8 5 15,-4 14 16-15,7 0 45 16,11 28-19-16,9 18-4 0,18 12-10 16,12 15-2-16,3 10-5 15,18-1-8-15,18 0-3 16,6-9-11-16,2-10 1 15,-2-10-5-15,-9-13-9 16,-11-9-42-16,-19-7-58 16,-5-15-100-16</inkml:trace>
  <inkml:trace contextRef="#ctx0" brushRef="#br0" timeOffset="-171465.39">13950 15537 681 0,'-6'-1'22'0,"6"1"-11"15,1 0 5-15,32-4-13 0,27-6-5 16,23-8 7-16,11-5-2 16,-3-4-6-16,-18-1-76 15,-25 4-119 1</inkml:trace>
  <inkml:trace contextRef="#ctx0" brushRef="#br0" timeOffset="-171304.82">14461 15311 700 0,'0'23'39'0,"0"9"-37"16,1 6 44-16,13-5-24 16,3-5-16-16,2-3-7 15,-2-8 3-15,-5-6-10 0,-4-6-18 16,-4-5-59-16,-4-7-82 16,-15-16-194-1</inkml:trace>
  <inkml:trace contextRef="#ctx0" brushRef="#br0" timeOffset="-171178.16">14358 15244 706 0,'-3'0'24'0,"3"-3"-28"15,5 0 0-15,29-8-1 16,13-8 4-16,10-7-8 16,-5-6-97-16,-15-2-83 15</inkml:trace>
  <inkml:trace contextRef="#ctx0" brushRef="#br0" timeOffset="-170918.13">14607 15008 642 0,'-2'18'38'16,"2"17"-25"-16,0 10 51 15,12 8-32-15,2-3-26 0,5-7-6 16,-3-6 1-16,1-10-18 16,-5-9-8-16,-5-9-14 15,-1-5 15-15,1-4 6 16,2 0 17-16,6 0 2 15,0 0 7-15,4 0-4 16,-3 7 1-16,-6 9-2 16,-9 9-5-16,-1 7 5 15,-7 0-2-15,-11-1 0 16,2-10-1-16,4-9 2 16,6-8-2-16,6-4-19 15,0-19-58-15,18-26-157 0</inkml:trace>
  <inkml:trace contextRef="#ctx0" brushRef="#br0" timeOffset="-170689.99">14918 15282 368 0,'-3'31'289'15,"-9"3"-269"-15,9 0 48 16,3-4-16-16,0-7-46 16,20-2-4-16,8-7-5 15,0-10-25-15,-3-4-26 16,-4-16 7-16,-13-14-11 15,-8-4 11-15,-5-2 13 16,-23 5 12-16,-9 7-2 16,-6 10 14-16,2 14 20 0,4 0 7 15,10 5 8-15,15 9-19 16,12 0-12-16,0-4-102 16</inkml:trace>
  <inkml:trace contextRef="#ctx0" brushRef="#br0" timeOffset="-170338.26">15417 14997 636 0,'-24'-19'45'16,"2"0"-40"-16,4-2 61 15,2 4-43-15,3 3-22 16,3 11 0-16,3 3 1 16,-2 0-9-16,0 20 8 15,2 12 0-15,4 13 4 16,3-1 5-16,0 0 3 16,0 0 0-16,6-1 4 15,8-3-4-15,1-1-8 16,5-6-4-16,-1-2 1 15,-3-5 3-15,3-6-5 16,3-8 0-16,9-7-2 0,10-5-7 16,10-24-36-16,3-14-50 15,-10-7-138-15</inkml:trace>
  <inkml:trace contextRef="#ctx0" brushRef="#br0" timeOffset="-170077.96">15662 15111 678 0,'-28'18'83'16,"6"0"-62"-16,11 4 37 16,11 2-31-16,0-2-23 15,16 1-7-15,13-4 1 16,7-10-15-16,-2-9-24 0,-2 0 2 16,-9-25-11-16,-13-8 28 15,-10-7 16-15,-2-1 8 16,-28 8 2-1,-10 8 9-15,-7 14 16 0,-3 11-3 16,7 0-14-16,9 1-6 16,13 8-10-16,12-3-23 15,9 3-55-15,3-4-52 16,16-4-34-16</inkml:trace>
  <inkml:trace contextRef="#ctx0" brushRef="#br0" timeOffset="-169785.73">15742 14909 468 0,'9'-8'48'16,"7"1"6"-16,6-1 29 16,1-1-24-16,5 6-26 15,-3 2-23 1,-1 1-5-16,1 7-1 0,-2 19 3 16,1 10 10-16,-4 10-5 15,-3 8-7-15,-2-3 0 16,-8-1-2-16,-1-9-1 15,-4-7-1-15,-1-11 0 16,-1-7 0-16,0-8 0 16,0-4 9-16,-12-2 11 15,-12 3-4-15,-5-2-13 0,-6-2-1 16,6-1-5 0,6 0-6-16,5 0-22 15,11 0-24-15,7 0-29 16,0 6-134-16</inkml:trace>
  <inkml:trace contextRef="#ctx0" brushRef="#br0" timeOffset="-169504.77">16166 15173 619 0,'-3'0'64'0,"3"0"-56"0,0 0 14 16,14 0 11-16,15 0-23 16,11-3-3-16,2-2-5 15,-5-3 0-15,-1 1-2 16,-9-4-24-16,-6 4-54 15,-12 0-71-15,-9 3-120 16</inkml:trace>
  <inkml:trace contextRef="#ctx0" brushRef="#br0" timeOffset="-169325.59">16218 15058 695 0,'-6'0'40'0,"6"0"-28"16,0 21 14-16,6 13 0 15,11 5-10-15,2 4-1 16,-1-8-14-16,1-7 0 16,0-2-6-16,-2-6-37 15,-1-6-28-15,-5-9-61 16,-2-5-179-16</inkml:trace>
  <inkml:trace contextRef="#ctx0" brushRef="#br0" timeOffset="-168913.56">16587 14991 495 0,'-4'0'224'16,"4"0"-228"-16,4 0-17 15,29-8 18-15,15-19 5 16,10-8 0-16,-1 1-14 16,-14 3-60-16,-15 2-9 15,-12 4 35-15,-16-3 12 16,-6 0 16-16,-29 3 4 16,-10 5 6-16,-7 11 33 0,3 9 29 15,3 3 14-15,10 27 8 16,6 17-23-16,10 15-12 15,10 10-1-15,10 2-5 16,0-3-18-16,23-9-10 16,3-6-5-16,3-13-1 15,-4-12-3-15,-1-8 2 16,-6-9-18-16,-11-7-15 16,-7-3-24-16,0 2-4 15,-26 1-36-15,-13 1-276 16</inkml:trace>
  <inkml:trace contextRef="#ctx0" brushRef="#br0" timeOffset="-168777.41">16455 15308 399 0,'0'-1'253'15,"0"-1"-243"-15,19-3-17 16,17-7 17-16,16-6 8 16,12-4-12-16,6-3-6 15,-1 0-5-15,-6 0-60 16,-13 4-154-16</inkml:trace>
  <inkml:trace contextRef="#ctx0" brushRef="#br0" timeOffset="-168584.92">16924 15113 604 0,'-3'2'51'0,"3"8"-41"16,0 3 28-1,3 7 24-15,9 1-44 0,2-5-12 16,-1-2-5-16,-1-2-4 16,-3-3-37-16,-5-2-56 15,-4-7-41-15,0 0-78 16</inkml:trace>
  <inkml:trace contextRef="#ctx0" brushRef="#br0" timeOffset="-168434.34">16880 14986 637 0,'-2'0'69'0,"2"-2"-62"0,0 2-5 16,15 0 9-16,10 0-11 15,14 0-2 1,1-10-4-16,-3-8-61 0,-7-1-91 16,-12 3-302-16</inkml:trace>
  <inkml:trace contextRef="#ctx0" brushRef="#br0" timeOffset="-168117.17">17044 14960 565 0,'-8'23'43'0,"5"6"3"16,3 7 31-16,0 7-45 15,3-2-17-15,12-5-11 0,-2-6-4 16,-1-10-1 0,0-8 1-16,-6-8-32 15,-3-4-24-15,-1 0 11 16,1-13 19-16,4-13 34 0,0-6-6 15,4 6 3-15,-2 7-4 16,2 9 13-16,5 7 2 16,3 3-4-16,1 3 3 15,-3 15-3-15,-9 6 11 16,-8 3-9-16,-2 3-1 16,-19-3-3-16,-7-2 10 15,-1-5-1-15,7-10-5 16,9-2-9-16,6-6-7 0,7-2-22 15,10-17-41 1,21-20-21-16,8-4-158 16</inkml:trace>
  <inkml:trace contextRef="#ctx0" brushRef="#br0" timeOffset="-167884.81">17289 15143 726 0,'-21'25'48'15,"5"5"-6"-15,10-2 10 16,6-4-29-16,1-8-22 15,22-7-5-15,11-9-7 16,2 0-35-16,-2-23-11 16,-6-10-6-16,-17-4 16 15,-11-1 32-15,-5 6 19 16,-24 3 18-16,-6 8 17 16,1 4-2-16,6 9 0 15,11 7-16-15,8 1-17 0,9 0-7 16,3 0-46-16,29 0-99 15,14-10-279-15</inkml:trace>
  <inkml:trace contextRef="#ctx0" brushRef="#br0" timeOffset="-167697.31">17645 14795 403 0,'-42'30'312'0,"-4"8"-267"16,9 6 7-16,9 8 1 15,7-2-26-15,15 4-9 16,6 1-10-16,4-7-6 16,22-7-5-16,5-11 1 0,2-16-34 15,-2-14-45-15,-9 0-63 16,-11-24-228-16</inkml:trace>
  <inkml:trace contextRef="#ctx0" brushRef="#br0" timeOffset="-167557.67">17623 15095 748 0,'0'2'23'16,"4"-1"-35"-16,23 1 15 15,13-2 15-15,5 0-17 16,5-20 0-16,-3-5-71 16,-13 0-50-16,-12 1-177 0</inkml:trace>
  <inkml:trace contextRef="#ctx0" brushRef="#br0" timeOffset="-167369.87">17992 14856 624 0,'0'31'30'0,"0"3"44"16,-1-1-14-16,-1-4-18 15,2-6-13-15,0 0-22 16,0-1-8-16,8-4-9 15,-1-3-25-15,-3-2-54 16,-4-5-24-16,0-8-121 0</inkml:trace>
  <inkml:trace contextRef="#ctx0" brushRef="#br0" timeOffset="-167053.15">18092 14831 674 0,'9'-4'2'0,"9"-2"-10"16,8-4 17-16,10 3 13 16,3-5-5-16,-2 6-6 15,-3 2-12-15,-7 4 2 16,-2 0 0-16,-7 11 1 0,-3 12 12 16,-9 11 1-16,-6 10 10 15,0 3 8-15,-7 4-2 16,-10 1-9-16,2-8-12 15,1-11 2-15,-1-7 0 16,1-8-7-16,-1-8-2 16,-4-3 0-16,-5-5 0 15,2-2-3-15,-7 0-7 16,4-1-4-16,4-19-33 16,3-5-62-16,2-2-160 15</inkml:trace>
  <inkml:trace contextRef="#ctx0" brushRef="#br0" timeOffset="-166377.97">17704 14781 457 0,'0'0'111'0,"0"0"-40"16,-6 0-15-16,-13-6-17 0,-3 2-28 15,-2-1-10-15,-4 3 1 16,-1 2-2 0,4 0 3-16,4 0 2 15,9 0 1-15,5 0 4 0,-2 15-5 16,0 20-3-16,0 15-1 16,3 17 4-16,3 6 4 15,3-4-3-15,0-6-5 16,0-10 1-16,0-9-2 15,0-14 1-15,0-11-3 16,0-12 1-16,0-3-2 16,7-4-2-16,13 0 2 15,11 0 2-15,12-9 6 16,7-4-6-16,0 1 3 16,-3 0-3-16,-7 3-20 15,-14 7-28-15,-11 0 18 0,-10 2 5 16,-5 0 11-16,0 0 15 15,-20 2-2-15,-11 9-113 16</inkml:trace>
  <inkml:trace contextRef="#ctx0" brushRef="#br0" timeOffset="-165813.14">17505 15673 264 0,'-15'11'-66'0</inkml:trace>
  <inkml:trace contextRef="#ctx0" brushRef="#br0" timeOffset="-164185.98">16374 15682 407 0,'-42'-1'57'0,"3"1"-74"15,7 0 16-15,7 0 54 16,12 0 35-16,2 0-33 16,8 0-20-16,3 1-15 15,0-1-7-15,0 0-2 16,0 0-4-16,0 0 1 16,0 0-5-16,0 0 1 15,0 0-4-15,3 0-4 16,23 0-1-16,15-6 5 15,13-12 16-15,13-4-9 16,13-2 9-16,11-1-5 0,6 6-3 16,6 6-6-16,-2 8-1 15,3 5-1-15,11 0-1 16,6 0 2 0,5 0-1-16,-1 0 0 0,-4-6-1 15,-11-2 2-15,-10-1-3 16,-12 1 3-16,-14 4 0 15,-8 0-1-15,-14 2-1 16,-10 1-3-16,-16 0 2 16,-11 1-2-16,-9 0 4 15,-6 0-2-15,0 0 7 16,0 0 0-16,0 0 3 0,-16-2-3 16,-9 2-4-16,-2 0-2 15,-10 0-2-15,1 2 1 16,0 9 0-16,-6 3-1 15,-4 1 0-15,-2-1 1 16,-7-3 0-16,-3-2 3 16,-6-4-1-16,-6-1 0 15,-10 1 3-15,-11 5-6 16,-15 5 4-16,-13 5-10 16,-6 5 0-16,-4 6 4 15,1-4 5-15,4 0-1 16,5-8 3-16,10-6 4 15,16-6 7-15,12-6-1 0,15-1-6 16,16 0 3-16,11 0-3 16,21 0 3-16,6 0-6 15,12 0 0 1,0 0-6-16,3 0-7 0,24 0 4 16,20-1 4-16,22-14 3 15,22-9-2-15,18-7 4 16,14-1-3-16,11 0 2 15,5-3-2-15,8 2 1 16,8 3 0-16,0 2-2 16,-2 10 2-16,-13 4-2 15,-16 4 2-15,-18 6-3 0,-17 3 3 16,-14 1-2 0,-17 0 2-16,-18 0-3 15,-21 0 2-15,-9 0 0 16,-8 0-2-16,-2 0 8 0,0 0 0 15,0 0 14-15,0 0-9 16,0 0-4-16,0 0 0 16,0 0-5-16,0-3 2 15,0-3-4-15,-6 1-12 16,-3-4-47-16,-13 5-74 16,-18 4-436-16</inkml:trace>
  <inkml:trace contextRef="#ctx0" brushRef="#br0" timeOffset="-157216.95">15362 14596 487 0,'3'0'72'0,"-3"0"-66"16,0 0 33 0,0 0 9-16,0 0 1 15,0 0-30-15,0 0-5 16,0 0-1-16,0 1 6 0,0 23-5 15,-5 20-13-15,-5 15 8 16,3 5-37-16,2-10-8 16,5-15-41-16,0-15-38 15,3-16-109-15</inkml:trace>
  <inkml:trace contextRef="#ctx0" brushRef="#br0" timeOffset="-156506.72">15676 14161 516 0,'-19'0'56'15,"1"0"-44"-15,5 0 57 16,1 0-11-16,-1 8-10 0,-3 23-25 16,3 17-29-16,0 17 9 15,13 3-7-15,0-1 17 16,11-4-18-16,19-5 12 16,10-6-12-16,8-10 9 15,10-12-5-15,2-16-17 16,-4-13-6-16,-2-3-31 15,-11-30 27-15,-7-16-11 16,-11-9 19-16,-10-5-8 16,-15-2 26-16,0 3 2 15,-24 4 4-15,-12 8 12 16,-11 13-6-16,-7 14 25 16,-4 13-10-16,0 9 5 0,3 0-1 15,13 14-5-15,14 2-21 16,10-5-4-16,15-2-37 15,3 5-63-15,17-4-136 16</inkml:trace>
  <inkml:trace contextRef="#ctx0" brushRef="#br0" timeOffset="-153226.02">15847 13483 671 0,'-14'-4'5'15,"12"-3"-4"-15,2 6 13 16,6-5-6-16,21-5-5 16,12-6-22-16,7 1 31 15,-5 5-21-15,-3 9 19 16,-13 2-15-16,-10 28 7 16,-12 22-2-16,-3 9 7 15,-24 7 3-15,-10-4-24 16,-5-11 17-16,2-11-15 15,6-12 25-15,6-14-14 16,5-8 18-16,8-6 4 0,5 0-2 16,5 0 10-16,2 0-18 15,0 0-4-15,21-4-34 16,16-12 36-16,17-5-17 16,7-5 19-16,1-1-14 15,-1 2 7-15,-7 3-3 16,-11 6-1-16,-10 3 2 15,-12 5-47-15,-11 2 8 16,-5 3-11-16,-5 2 4 16,-3 1-60-16,-18 0-47 15</inkml:trace>
  <inkml:trace contextRef="#ctx0" brushRef="#br0" timeOffset="-152566.8">16287 13827 416 0,'-18'7'59'15,"-7"6"-54"-15,-2 8 58 16,-9 2-1-16,0 6-6 15,2-1-37-15,1-1 22 0,-1-5-17 16,4-4-3-16,-3-6-10 16,4-7-1-1,-7-5 2-15,-10 0-23 16,-2-24 15-16,-10-9-21 0,0-12 23 16,4-5-13-16,9-2 4 15,10 0-3-15,6 1 9 16,7 3 1-16,6 7-6 15,5 7 13-15,8 9-31 16,3 0 28-16,3-2-18 16,21-2 20-16,12-7-15 15,7-3 9-15,12 0-5 0,5 0 2 16,-2-1 5-16,1 8-18 16,-4 4 14-16,-4 7-13 15,-2 8 20 1,-4 4-15-16,3 2 11 0,-5 5-10 15,-1 2 8-15,-2 0-1 16,-7 0-7-16,1 9 13 16,-1 3-26-16,-2 6 27 15,0 5-18-15,-2 4 17 16,-6 9-8-16,-2 5 2 16,-6 3 1-16,-5 5 2 15,-7-2 7-15,-3 3-17 16,-7-2 16-16,-14 0-13 0,-10 1 21 15,-5 0-21-15,-10 0 10 16,-4-6-9 0,0-6 3-16,3-9 3 15,9-4-6-15,13-9 10 0,14-8-47 16,11-7-10-16,2 0-182 16</inkml:trace>
  <inkml:trace contextRef="#ctx0" brushRef="#br0" timeOffset="-151281.98">12931 16288 522 0,'-7'-2'61'0,"-14"-1"-54"15,12 1 27 1,2 2 11-16,4-1-14 0,1 1-18 16,2 0 1-16,0-1-37 15,0-3 26-15,9-1-24 16,8-2 30-16,5 0-11 16,1 7 6-16,2 0-5 15,3 17 7-15,-1 21 16 16,-2 10-19-16,-6 6 6 15,-11-2-19-15,-7-8 21 0,-1-15-16 16,0-10 9-16,-7-6-7 16,-11-7 12-1,-3-3-1-15,2-3-3 16,2 0 12-16,7 0-23 0,7 0 28 16,1 0-23-16,2 0 17 15,0 0-24-15,8 0 1 16,19-10-1-16,4-4 11 15,6 0 7-15,-3 2-24 16,-5 2 19-16,-3 2-16 16,-6 4 20-16,-7 4-17 15,-4 0 13-15,-6 0-9 16,-3 0 6-16,0 0 4 0,0 0-7 16,4 0 13-1,9-1-62-15,6-4-25 16,6-8-107-16</inkml:trace>
  <inkml:trace contextRef="#ctx0" brushRef="#br0" timeOffset="-150457.89">15935 15910 669 0,'-15'-3'26'16,"9"0"28"-16,6 3 2 15,0-2-27-15,0 2-29 16,0 0 4-16,0 0-15 16,0 0 19-16,0 0-17 15,0 0 13-15,0 0-8 16,0 5 7-16,0 22 2 16,0 12-2-16,0 4 14 15,0 3-23-15,0-7 16 0,0-6-17 16,0-5 22-16,0-7-16 15,0-7 5-15,0-6-4 16,0-1 0-16,0-6 5 16,0-1-38-16,0 0-26 15,0 0-76-15,0-4-251 16</inkml:trace>
  <inkml:trace contextRef="#ctx0" brushRef="#br0" timeOffset="-149650.04">17952 15886 702 0,'-39'13'49'16,"9"-6"-39"-16,9 0 56 15,12-3-40-15,5-1-13 16,4-1-9-16,0 4-4 15,0 12 0-15,3 6-5 16,9 1 9-16,4-2-21 16,-1-7 24-16,4-4-31 15,-2 1 14-15,2-2-14 16,5-5 6-16,0-5 0 16,6-1-1-16,-2-4 1 15,-1-17-11-15,-2-6 24 16,-7-2-7-16,-3 1 21 15,-11 5-9-15,-4 3 3 0,0 4 23 16,-7 0 18-16,-15 1-7 16,-5 1-23-16,-1 4 3 15,-4 2-18-15,10 1 15 16,1 6-22-16,2-1 15 16,7 2-16-16,1 0 9 15,-2 10-20-15,4 9-15 16,-6 4-34-16,3-1-137 0</inkml:trace>
  <inkml:trace contextRef="#ctx0" brushRef="#br0" timeOffset="-148521.45">16789 16112 504 0,'-2'0'57'0,"1"0"-24"0,-1 0 51 15,2 0-36-15,-1 0 3 16,1 0-30-16,0-2 16 15,0 2-18 1,0-1-7-16,0-1-12 0,16-3-1 16,24-9 4-16,15-7-16 15,12-5 16-15,-3-1-31 16,-4 4 11-16,-9 5-18 16,-13 5 14-16,-14 7-14 15,-14 2-11-15,-10 4-9 16,-14 0-12-16,-22 10-29 15</inkml:trace>
  <inkml:trace contextRef="#ctx0" brushRef="#br0" timeOffset="-148280.78">16878 15914 499 0,'0'0'52'16,"0"0"-31"-16,0 0 67 15,2 29-27-15,5 14-38 16,5 5 11-16,3 5-31 16,1-13 9-16,1-8-22 15,-3-4 25-15,-3-4-18 16,-1-8 7-16,-6-5-4 0,3-1-6 16,-4-7-20-1,1-3-51-15,-1 0-22 16,-3-10-179-16</inkml:trace>
  <inkml:trace contextRef="#ctx0" brushRef="#br0" timeOffset="-144797.6">14293 16641 542 0,'-13'0'19'0,"2"0"-3"0,2 0 60 15,3 0-47 1,3 0 2-16,1 0-20 16,2 0 8-16,0 0-14 15,0 0 1-15,0 0 0 0,0 0-2 16,0 0 3-16,0 0-10 16,0 0 5-16,0 0-7 15,0 0 12-15,0 0-11 16,0 0 6-16,14 0-7 15,11 0 9-15,6-5-2 16,8-4-3-16,7 2 11 16,11-2-19-16,16-1 15 15,22-7-2-15,23-2 29 0,22-5-22 16,20-4-5 0,10 3-5-16,12-1 3 15,-2 4 2-15,-14 5-14 16,-14 3 11-16,-24 6-12 0,-27 1 18 15,-30 0-15-15,-26 3 13 16,-21 0-11-16,-16 0 10 16,-7 4-4-16,-1 0 3 15,0 0 10-15,0 0-25 16,0 0 19-16,0 0-28 16,0 0-1-16,0 0-80 15,7 6-173-15</inkml:trace>
  <inkml:trace contextRef="#ctx0" brushRef="#br0" timeOffset="-144076.9">16658 16452 617 0,'-26'2'72'0,"6"-2"-86"16,12 0 35-16,7 0 27 0,1 0-11 16,0 0-39-16,1 0 3 15,27 0-8-15,21 0 6 16,21-11 16-16,11-2-19 16,11 0 15-16,6-2-18 15,8 0 24-15,13 0-23 16,3-2 13-16,2 0-9 15,-6 4 7-15,-14 4-5 16,-10 8-4-16,-20 1 0 16,-16 0-27-16,-16 4 31 15,-14 2-14-15,-11-2 25 16,-5 0-14-16,-5-3 7 16,2 1-4-16,3-1 4 0,1 2 4 15,5 1-7-15,2 0 2 16,0 0-7-1,0 0 19-15,-7-1-25 16,-5-3 22-16,-5 0-16 0,-3 0 9 16,1 0-4-16,-1 0 2 15,0 0 1-15,0 0-66 16,-10 0-103-16</inkml:trace>
  <inkml:trace contextRef="#ctx0" brushRef="#br0" timeOffset="-134014.02">18464 9568 565 0,'-9'0'25'16,"6"0"33"-16,3 0-8 15,0 0-22-15,0-1-28 16,13-5 0-16,9-2-18 16,4-5 26-16,3-3-15 0,-4-1 16 15,-9-1-11 1,1-3 6-16,-10-2-4 15,-4-4 3-15,-3-2 0 16,0-2-20-16,-18 2 9 0,-4 4-11 16,-5 5 26-16,3 6-13 15,3 7 9-15,5 5-4 16,8 2 9-16,4 0-3 16,2 0-1-16,1 0 10 15,1 0-23-15,0 0 21 16,-2 0-14-16,-5 18 19 15,-3 18-3-15,-4 15 8 16,-4 13-3-16,2 3 3 16,4 5 2-16,5 2-14 15,7-6 3-15,0-6-17 16,0-12 15-16,10-12-15 16,-1-9 9-16,1-8-8 0,-4-6 3 15,-1-6-13-15,0-2-26 16,2-3-6-16,-1-3-66 15,-3-1-95-15</inkml:trace>
  <inkml:trace contextRef="#ctx0" brushRef="#br0" timeOffset="-133833.5">18346 9836 360 0,'-7'-3'281'0,"3"2"-267"15,4 0 7-15,4 1-7 0,30 0-6 16,17-5-24-16,16-2 24 16,9-5-21-16,-2-1-22 15,-5 4-85-15,-17 0-107 16</inkml:trace>
  <inkml:trace contextRef="#ctx0" brushRef="#br0" timeOffset="-133644.79">18767 9745 650 0,'-6'0'27'16,"4"0"10"-16,2 0 27 16,0 0-28-16,0 2-17 15,0 25-32-15,0 6 24 16,2 4-13-16,7-5 13 0,1-8-15 16,0-7 4-16,-4-3-28 15,1-6-17-15,-7-8-36 16,0 0-84-1,-5-21-158-15</inkml:trace>
  <inkml:trace contextRef="#ctx0" brushRef="#br0" timeOffset="-133494.2">18683 9522 636 0,'0'3'38'15,"0"-3"-30"-15,6 1-1 16,15 6 4-16,11-1-13 0,15-1 1 15,5-2-44-15,-12-3-81 16,-10-5-96 0</inkml:trace>
  <inkml:trace contextRef="#ctx0" brushRef="#br0" timeOffset="-133158.09">18930 9302 639 0,'0'0'8'0,"0"11"10"15,0 26 17-15,2 18 24 16,14 11-33-16,3-1-14 16,2-4-5-16,-1-11-15 15,-3-7 7-15,-3-14-30 0,-4-13-1 16,-7-11-14 0,-1-5 15-16,1-5 9 15,3-20 19-15,7-4 10 16,8-5-1-16,3 11 12 0,3 7-25 15,1 8 18-15,-5 7-12 16,-6 1 16-16,-6 0-15 16,-8 4 11-16,-3 12-5 15,-5 7 19-15,-16 4-7 16,-7 4-23-16,0-5 8 16,7-7-20-16,7-6-6 15,14-10-24-15,0-3-78 0,11-18-150 16</inkml:trace>
  <inkml:trace contextRef="#ctx0" brushRef="#br0" timeOffset="-132901.77">19349 9628 615 0,'-27'23'36'0,"6"4"-7"15,5-2 52-15,10-4-55 16,6-3-13-16,16-3-20 15,20-9 6-15,10-6-31 16,3-8-16-16,-2-26-19 16,-9-5-37-16,-21 1 7 15,-17 5 30-15,-5 11 54 16,-32 11 18-16,-8 9 52 16,-1 2 5-16,0 5-24 15,15 7-10-15,17-5-18 0,14-1-17 16,12-2-134-16</inkml:trace>
  <inkml:trace contextRef="#ctx0" brushRef="#br0" timeOffset="-132472.92">19977 9404 617 0,'0'-3'59'15,"0"0"-55"-15,0-1-3 16,-1-3 20-16,-13-2-15 16,-8-3-10-16,-5 0 12 15,-7 2-29-15,-2 0 27 16,5 2-12-16,7 4 16 15,6 1 1-15,12 3 23 16,2 0-8-16,-3 11-16 16,2 31 0-16,-1 15-15 15,6 9 14-15,0-1-9 16,0-10 17-16,11-3-14 16,5-12 6-16,-3-12-13 0,3-12 6 15,0-6 0-15,1-3-5 16,2-2 12-16,3-3-27 15,0 1 24-15,5-3-37 16,5 0 11-16,7-4-38 16,-1-12-19-16,0-5-197 15</inkml:trace>
  <inkml:trace contextRef="#ctx0" brushRef="#br0" timeOffset="-132196.66">20101 9581 760 0,'-29'6'23'0,"10"2"0"16,9 5 31-16,5 1-10 16,5 8-51-16,8 5 16 15,25 1-14-15,5-5 4 16,7-10-20-16,1-12-16 16,-7-1-3-16,-8-23 4 15,-11-11 19-15,-17-12 1 16,-3-5 17-16,-27 4-3 15,-18 11 5-15,-15 16-5 16,-5 20 13-16,-6 3 9 16,11 25-8-16,15 7 8 15,26 5-37-15,19-1 17 16,35-7-79-16,21-17-92 0</inkml:trace>
  <inkml:trace contextRef="#ctx0" brushRef="#br0" timeOffset="-131858.35">20246 9407 678 0,'-8'-6'25'0,"8"2"-26"16,1 0 28-16,32-5-34 16,10 0 15-16,11-2-12 15,-8 2 11-15,-4 6-10 16,-8 3 4-16,-10 0-8 0,-5 0 2 15,-10 3 6-15,-1 14-11 16,-1 14 19-16,-1 9 16 16,-3 12 18-1,1 9-16-15,1 1-7 0,0-2-13 16,-1-7-1-16,0-13-4 16,-4-11-2-16,0-10 7 15,-2-7-17-15,-18-7 28 16,-11-4-13-16,-12-1 7 15,-1 0-17-15,7-8-5 16,12-2-33-16,16-2-35 16,9-5-72-16</inkml:trace>
  <inkml:trace contextRef="#ctx0" brushRef="#br0" timeOffset="-131617.74">20707 9522 694 0,'0'0'4'16,"6"0"-12"-16,24 0 41 15,16 0-11-15,13 0 13 0,-2 0-22 16,-4-3-10-1,-11 2-1-15,-10 0-39 16,-20 1-69-16,-12 0-169 16</inkml:trace>
  <inkml:trace contextRef="#ctx0" brushRef="#br0" timeOffset="-131469.12">20777 9639 572 0,'0'0'121'0,"0"0"-129"15,15 0 13-15,18 0 12 16,14-7-1-16,10-3-13 16,0-2-3-16,-1-4-51 15,-10 3-176-15</inkml:trace>
  <inkml:trace contextRef="#ctx0" brushRef="#br0" timeOffset="-131176.9">21240 9410 691 0,'-16'12'46'0,"2"6"-1"16,10 13 19-16,4 4-28 15,0 2-26-15,24 1-9 16,7-8 6-16,8-6-27 16,-4-10 13-16,0-14-36 15,-4 0 17-15,-4-25-5 16,-9-10 13-16,-6-9 0 15,-12-2 5-15,0 2 12 16,-17 2-11-16,-12 15 17 0,-9 12 1 16,-7 13 46-16,-5 2-30 15,4 15-10-15,12 12-11 16,16 1-3-16,18 1-37 16,10-5-61-16,24-15-211 15</inkml:trace>
  <inkml:trace contextRef="#ctx0" brushRef="#br0" timeOffset="-131049.24">21593 9198 683 0,'0'-1'43'0,"8"1"-51"16,13 2 2-16,1 16-26 0,-1 7-191 15</inkml:trace>
  <inkml:trace contextRef="#ctx0" brushRef="#br0" timeOffset="-130913.6">21731 9568 422 0,'0'15'261'16,"0"-3"-270"-16,0 10 30 16,0 6-1-16,0 1-9 15,0 3-65-15,-14-3-156 16</inkml:trace>
  <inkml:trace contextRef="#ctx0" brushRef="#br0" timeOffset="-130193.62">18465 10212 586 0,'-17'4'18'0,"8"-3"56"16,6-1-4-16,3 0-39 15,0 0-37-15,12 0 5 16,18-14-11-16,8-9 18 15,2-5-31-15,-5-3-14 16,-10 0 1-16,-12 4 7 16,-8-5-4-16,-5-2-4 15,-11-2 33-15,-15 1-2 0,-4 8 19 16,-1 10-3 0,4 17 49-16,2 5-2 0,1 33-29 15,6 22 10 1,3 16-6-16,14 9-8 0,1 6-11 15,10-7 13-15,11-11-21 16,6-13 13-16,-2-17-18 16,-2-11 6-16,-3-11-8 15,-8-9-31-15,-11-3-16 16,-1-4-73-16,-20-5-65 16</inkml:trace>
  <inkml:trace contextRef="#ctx0" brushRef="#br0" timeOffset="-129917.91">18355 10526 649 0,'-4'0'45'0,"4"0"-54"16,4-1 31-16,32-11-15 0,24-8 11 15,18-11-5-15,8-5-9 16,0 0-4-16,-7 4-41 16,-18 7-17-16,-22 8-55 15,-20 6 28-15,-18 8 62 16,-1 3 81-16,-14 6 75 15,-7 16-60-15,-2 11-11 16,9 8-19-16,9-5-9 16,5 4-14-16,2-8-14 15,21-4-16-15,6-3 17 16,-4-7-14-16,-1-7-5 16,-8-7-52-16,-8-4-15 15,-8-15-49-15,0-18-69 0</inkml:trace>
  <inkml:trace contextRef="#ctx0" brushRef="#br0" timeOffset="-129773.3">18716 10206 627 0,'-10'0'55'16,"5"-3"-48"-16,11 0 7 16,38-4-11-16,24-6-12 0,12-6 14 15,-6 1-59 1,-17 3-111-16,-23 2-195 15</inkml:trace>
  <inkml:trace contextRef="#ctx0" brushRef="#br0" timeOffset="-129430.22">19022 9992 481 0,'-7'-2'152'16,"4"2"-123"-16,3 0 26 16,7 29-40-16,18 15-4 15,6 13 9-15,2 4-8 16,-4-3-16-16,-3-5 10 15,-6-10-17-15,-6-11-27 16,-8-14-9-16,-6-9-3 16,0-9 16-16,0 0 21 15,0-15 8-15,0-8-5 16,4 2 31-16,13 3 2 16,6 6 7-16,3 5-7 0,-1 7 5 15,-4 0-10-15,-6 5-14 16,-11 20 6-16,-4 2 8 15,-14 10 16-15,-19 2-19 16,-11-2 9-16,4-5-18 16,10-12 5-16,11-9-8 15,15-8-5-15,4-3-19 16,13-32-63-16,20-12 3 16,8-9-103-16,-3 6-182 15</inkml:trace>
  <inkml:trace contextRef="#ctx0" brushRef="#br0" timeOffset="-129212.8">19379 10312 384 0,'0'12'132'0,"0"4"-50"16,0 7-2-16,0 2-7 16,4-2-56-16,14-3-6 15,6-5-14-15,2-10 4 16,6-5-10-16,-4-11-24 16,-8-16 10-16,-13-7 0 15,-7-3 20-15,-7 3-2 16,-20 0 22-16,-8 13-7 15,-3 14 17-15,-7 7-13 16,6 11-2-16,13 10-3 16,17 0-18-16,9-1-11 15,29-8-65-15,15-12-97 16</inkml:trace>
  <inkml:trace contextRef="#ctx0" brushRef="#br0" timeOffset="-128845.54">20056 10132 619 0,'-15'-7'63'16,"2"-1"-52"-16,5 1 46 15,-1-4-20-15,-7-3-40 16,-2-3 0-16,-4 0-31 0,-2 5-9 15,4 8 40-15,4 4-7 16,4 0 36-16,5 18-2 16,1 15 4-16,2 16-15 15,4 8 21-15,-2 4-14 16,1 1-1-16,1-3-1 16,0-5-13-16,0-14 2 15,0-8-11-15,6-13 12 16,4-7-13-16,9-4 9 15,5-8-8-15,9 0 5 16,7 0-3-16,5-9-21 16,3-6-31-16,-1-2-49 15,-8-5-89-15</inkml:trace>
  <inkml:trace contextRef="#ctx0" brushRef="#br0" timeOffset="-128665.03">20277 10193 632 0,'-2'-1'118'0,"-1"1"-99"16,3 0 46-16,0 11-34 16,0 24-22-16,15 7-2 15,2 6-6-15,0-6 5 16,-2-10-21-16,-3-6 2 16,-3-10-38-16,-6-8 4 15,3-8-65-15,1-8-162 0</inkml:trace>
  <inkml:trace contextRef="#ctx0" brushRef="#br0" timeOffset="-128326.08">20506 10083 745 0,'0'0'15'16,"0"0"22"-16,9 0-29 15,18-1-9-15,6-7-8 16,-1-1 20-16,-8 2-22 15,-12 5-4-15,-9 2 7 16,-3 0 9-16,0 0 4 16,0 0-7-16,4 0 22 15,5 19-21-15,2 16 18 16,4 16 2-16,-3 11-6 16,-3 0-8-16,-1 2 6 15,-3-5-7-15,-5-6-4 0,0-9 11 16,0-10-23-16,-10-11 19 15,-8-9-6-15,-6-4 27 16,-1-7-20-16,-1-3-4 16,7 0-5-16,3 0-7 15,6-3-29-15,10-10-67 16,0-6-131-16</inkml:trace>
  <inkml:trace contextRef="#ctx0" brushRef="#br0" timeOffset="-128124.98">21024 10223 670 0,'-4'-6'59'16,"4"-1"-62"-16,0 3 65 15,18-6-45-15,19-2-6 16,9-2-14-16,2 1 9 15,-5 6-32-15,-18 7-69 16,-17 0-117-16</inkml:trace>
  <inkml:trace contextRef="#ctx0" brushRef="#br0" timeOffset="-127981.37">21042 10349 682 0,'-1'0'47'0,"1"0"-52"16,4 2 35-16,28-2-32 15,12 0 13-15,9 0-15 16,-2-2-21-16,-13-7-109 16,-12-1-291-16</inkml:trace>
  <inkml:trace contextRef="#ctx0" brushRef="#br0" timeOffset="-127749.99">21548 9905 676 0,'0'3'83'0,"-3"26"-70"15,2 20 28-15,1 14 12 16,0 3-41-16,6 3-13 16,4-7 9-16,1-6-23 15,-4-7 14-15,-2-12-24 16,-2-10 12-16,-3-9-12 15,1-7-17-15,1-8-73 16,-1-3-138-16</inkml:trace>
  <inkml:trace contextRef="#ctx0" brushRef="#br0" timeOffset="-127585.43">21822 9933 594 0,'3'0'80'0,"3"0"-79"16,5 10 10-16,5 12 0 15,-4 5-29-15,-7 2-202 16</inkml:trace>
  <inkml:trace contextRef="#ctx0" brushRef="#br0" timeOffset="-127441.81">21931 10372 559 0,'0'18'192'0,"-3"0"-199"16,-1 5 56-1,-2 4-19-15,-1 3-26 0,1 10-35 16,-4 0-83-16,-6-3-249 16</inkml:trace>
  <inkml:trace contextRef="#ctx0" brushRef="#br0" timeOffset="-123882.25">13567 16513 283 0,'-3'0'385'16,"-21"20"-382"-16,-2 10 3 16,-6 5 14-16,2 3 21 15,1 2-27-15,0-5 2 0,6-3-15 16,2-7 6-16,1-7-3 16,-6-3 11-16,-9-1 0 15,-15-2-18-15,-10 2 6 16,-8-1-12-16,-5-10 15 15,-2-3-9-15,-2 0 3 16,-2-22-7-16,1-13 0 16,0-15 5-16,9-9-1 15,9-8-1-15,11-2-16 16,15-3 25-16,14 8-11 16,9 7 14-16,9 6-11 15,2 8 5-15,18-3-3 16,22-4 2-16,23-3 4 0,17 1-13 15,12 9 12-15,8 10-13 16,3 15 17-16,0 12-11 16,-6 6 4-1,-15 25-2-15,-14 15 1 0,-19 16 2 16,-14 8-2-16,-12 13 4 16,-9 1-11-16,-10-2 21 15,-2-8-17-15,1-12 9 16,6-6-10-16,8-1-30 15,5 0-67-15,-5-13-265 16</inkml:trace>
  <inkml:trace contextRef="#ctx0" brushRef="#br0" timeOffset="-121166.4">13100 17143 543 0,'-12'-1'25'0,"3"1"-21"15,7 0 67-15,2 0-39 16,0-1-10-16,0 0-24 15,0-4 4-15,0-10-9 16,15-10 4-16,13-10 7 16,2-3-2-16,1 10 2 15,-5 10-20-15,-4 10 21 16,-1 8-14-16,-2 0 10 16,-1 24-7-16,-1 9 7 15,-8 9-5-15,-8 2-4 16,-1 1-2-16,-3-9 0 15,-18-4 13-15,-7-8-8 0,-2-5 26 16,2-6-6-16,7-6 12 16,10-3 0-16,4-4 4 15,7 0-16-15,0 0-14 16,0 0-3-16,24 0-22 16,9-11 25-16,7 1-7 15,-1 7 12-15,-5 3-11 16,-6 2 0-16,-6 16-14 15,-5 10 6-15,-14-5 17 16,-3 5-17-16,-11 3 23 16,-12-6-12-16,-4 1 15 15,-1-5-3-15,-1-7 1 0,1-6-11 16,5-2 0-16,9-5-22 16,11-1-28-16,3-6-71 15,13-13-246 1</inkml:trace>
  <inkml:trace contextRef="#ctx0" brushRef="#br0" timeOffset="-120085.77">15883 16818 562 0,'-12'-7'52'0,"6"3"-35"16,6-2 7-16,19-5-26 15,20-7 5-15,15 1 4 16,2 9 6-16,-2 8-13 16,-8 15 4-16,-11 27-4 0,-13 15 1 15,-16 7 1 1,-6 1-7-16,-11-6 5 15,-24-12-7-15,-5-11 15 16,-4-12 0-16,3-16 35 0,8-8-9 16,13 0 1-16,9 0-14 15,11 0-4-15,3-6-10 16,31-10-21-16,20-6 14 16,13-1-5-16,1 7 13 15,-9 3-9-15,-6 5 2 16,-12 0 0-16,-7 1-1 15,-7 0 1-15,-10 0-8 16,4 1-14-16,-3-4-14 16,5-3-7-16,6 1-37 15,-3-4-55-15,1 4-156 16</inkml:trace>
  <inkml:trace contextRef="#ctx0" brushRef="#br0" timeOffset="-119756.64">17975 16483 703 0,'0'22'53'0,"0"7"-62"15,0 10 26-15,0 5 29 16,0 1-34-16,5 2-17 16,6 2 14-16,-2-9-16 15,1-9 13-15,-3-9-10 16,-1-4-13-16,0-7-25 15,-2-1-54-15,-4-3-130 16</inkml:trace>
  <inkml:trace contextRef="#ctx0" brushRef="#br0" timeOffset="-118702.39">13175 16630 468 0,'0'-3'22'0,"0"2"2"16,0-1 27-1,0 2 4-15,0 0-34 16,0 0 11-16,0 0-3 16,0 0-2-16,0 0-11 0,0 0-4 15,0 0-6-15,0 0-8 16,0 0 0-16,5 0-5 16,1 0 9-16,6 0-6 15,-6 2 9-15,3-1-7 16,-3 1 5-16,-5-2-3 15,-1 1 0-15,0 0 7 16,0 1-16-16,0 0 12 0,6-1-11 16,6 1 15-16,6 3-9 15,9 1 5 1,6 3-3-16,10 2 3 16,8 7 1-16,10 8-6 0,19 12 4 15,20 11-5-15,20 2 9 16,31-2-9-16,29-12 8 15,24-13-8-15,13-11 10 16,-6-12-7-16,-12-1 0 16,-21 0 5-16,-21 0-17 15,-18 0 13-15,-25 0-17 16,-24 0 3-16,-29 0-12 16,-27 1 11-16,-20 1 10 15,-13-1 5-15,-1-1 10 16,0 0 10-16,0 0 4 15,0 0-23-15,-3 0 9 16,3 0-15-16,0 0 10 0,0 0-11 16,0 0 6-16,0 0-15 15,0-3-36-15,0-4-46 16,-15 0-140-16</inkml:trace>
  <inkml:trace contextRef="#ctx0" brushRef="#br0" timeOffset="-118414.16">15280 16754 770 0,'0'-4'-20'16,"0"-1"-58"-16,15 5 63 0,9 7 18 16,16 21 33-16,8 17-13 15,5 12 8-15,-1 4-30 16,-10-3 10-16,-11-9-8 15,-15-15 8-15,-11-12 0 16,-5-4 12-16,-15 1 6 16,-19 1-15-16,-12 1-6 15,-5-7-10-15,2-12 9 16,1-2-12-16,9-2-5 16,8-12-42-16,13-3 5 15,18-5-34-15,26-6-115 16</inkml:trace>
  <inkml:trace contextRef="#ctx0" brushRef="#br0" timeOffset="-115633.64">18372 16928 243 0,'1'9'56'0,"-1"-6"-39"15,0-3 30-15,0 0 29 16,0 0-11-16,0 0 10 0,0 4-22 16,0 10 9-1,-16 9-13-15,-8 6-31 16,-7 8-5-16,-5 2 6 16,-7-5-5-16,-6-2-13 0,-5-11 16 15,-5-9-11-15,-8-9 10 16,-7-3-13-16,-7-20 10 15,-7-20-12-15,-3-20 1 16,0-18-1-16,9-15-3 16,12-3 8-16,18 12-21 15,21 15 18-15,19 15-11 16,12 5 17-16,24 6-16 16,19-2 7-16,14 7-3 0,12 6 3 15,11 1 6 1,10 6-14-16,7 5 7 15,1 6-9-15,-4 8 6 0,-9 6-15 16,-6 6 11-16,-13 16-4 16,-16 6 6-16,-16 6 8 15,-16 9-8-15,-12 7 15 16,-6 7-21-16,-4 3 19 16,-19 7-11-16,-3 2 20 15,-3 1-18-15,4-3 3 16,3-6-7-16,7-8-16 15,-4-7-80-15,-8-10-265 16</inkml:trace>
  <inkml:trace contextRef="#ctx0" brushRef="#br0" timeOffset="-114065.92">16412 17425 349 0,'-3'12'144'16,"-18"0"-135"-16,-4 0 15 15,-5-4 57-15,-3-3-43 16,-10-5-19-16,-9 0-10 16,-6 0 8-16,-11-16-24 15,-2-13 10-15,-10-12-12 16,-2-13 12-16,4-10-13 16,0-6 7-16,17 4 0 15,15 4 6-15,17 10-1 16,17 6-7-16,13 1 5 15,15-6-8-15,28-5 12 16,17-3-9-16,9 1 11 0,8 8-11 16,0 4 9-16,4 6-2 15,0 7-3-15,2 9 6 16,-6 11-15-16,-4 13 12 16,-9 12-13-16,-4 21 19 15,-1 10-11-15,-8 3 5 16,-3 4-3-16,-9 0 2 15,-9 3 5-15,-9 1-13 0,-4 0 9 16,-11-1-5 0,-5-1 11-16,-1-4-12 15,-1-3 3-15,-10-8-29 16,2-7-31-16,5-14-40 0,4-13-101 16</inkml:trace>
  <inkml:trace contextRef="#ctx0" brushRef="#br0" timeOffset="-113705.35">16841 16905 550 0,'-13'0'92'15,"5"0"-86"-15,8 0 0 16,0 0 20-16,19 0-19 15,18-1-13-15,15-10 12 16,8-6-13-16,0-5 10 16,-6 0-20-16,-9 1-31 15,-15 5-47-15,-16 4-23 0,-14 2-127 16</inkml:trace>
  <inkml:trace contextRef="#ctx0" brushRef="#br0" timeOffset="-113517.34">16903 16681 651 0,'0'0'31'0,"0"0"-23"16,0 20 16-16,6 24-12 15,15 11 16-15,2 6-17 16,0-4-2-16,0-13-11 16,-3-4 4-16,-3-6-7 15,-8-10-22-15,-6-5-16 16,-3-3-32-16,-23-9-70 0,-23-7-259 15</inkml:trace>
  <inkml:trace contextRef="#ctx0" brushRef="#br0" timeOffset="-112774.33">13601 17638 338 0,'0'18'16'15,"0"-5"13"-15,-10 4 27 16,-14 0-8-16,-10-7-21 16,-12-1 0-16,-11-2-16 15,-5-7 16-15,-8 0-17 16,-3-21 1-16,-2-13 1 15,1-9-9-15,-2-14 6 16,7-5-18-16,4-8 10 0,11 3-10 16,15 5 17-1,13 1-12-15,16 8 5 16,10-4-6-16,16 0 5 16,28 1 0-16,15 3-10 0,16 7 10 15,8 12-6-15,6 11 11 16,2 18-11-16,-1 6 13 15,-3 31-7-15,-6 16 4 16,-7 11-3-16,-12 7 2 16,-11 1 14-16,-17 4-10 15,-12-3 11-15,-10-1-11 16,-7 1 15-16,-5-3-17 16,0-4-2-16,0-3-2 0,0-9-1 15,0-7-22 1,0-10-74-16,0-13-61 15</inkml:trace>
  <inkml:trace contextRef="#ctx0" brushRef="#br0" timeOffset="-111754.14">13563 18011 369 0,'0'-3'110'0,"0"3"-96"0,0 0 4 16,0 0 37-16,0 0 2 16,0 0-38-16,0 0-4 15,0 21-10-15,0 19 5 16,-2 11-10-16,2 5 1 15,-1-11 3-15,-1-16-8 16,2-12 5-16,0-13-6 16,0-1 12-16,0-3-11 0,0 0 10 15,0 0-13-15,21-7 5 16,16-14 3-16,11-7 3 16,4-2 2-1,-4 6-12-15,-6 2 8 0,-7 8-11 16,-8 6-12-16,-11 8-39 15,-13 0-66-15,-3 6-76 16</inkml:trace>
  <inkml:trace contextRef="#ctx0" brushRef="#br0" timeOffset="-111581.6">13622 17943 566 0,'-1'-2'127'15,"-1"2"-121"-15,2 0-18 0,20 32 15 16,15 21 15-1,9 18 24-15,8 6-44 0,-8-4 11 16,-3-10-14-16,-6-10-14 16,-3-14-25-16,-4-18-26 15,-7-21-76-15,-9-10-182 16</inkml:trace>
  <inkml:trace contextRef="#ctx0" brushRef="#br0" timeOffset="-111065.98">16010 17473 588 0,'-5'-6'97'0,"4"6"-91"16,1-1-12-16,19 1 1 15,24 1-14-15,14 18 25 16,3 6-17-16,-8 5-39 0,-13 1-10 16,-17-4 30-16,-13-7 16 15,-9-3 13-15,0-5 42 16,-8 1 29-16,-1-5-10 16,3-1-30-16,6-3 7 15,3 2-43-15,25 3-7 16,8 4 15-16,2 3-1 15,-13-2-5-15,-15-4-5 16,-10-2 7-16,-1 6 0 16,-26 2 33-16,-3 3-31 15,5-5 10-15,8-10-11 16,17-4 0-16,0-10-71 0,23-16-121 16</inkml:trace>
  <inkml:trace contextRef="#ctx0" brushRef="#br0" timeOffset="-110789.71">17634 17313 756 0,'8'-3'-32'16,"7"3"-8"-16,9 0 30 15,4 17 13-15,-1 14-14 0,-11 8-14 16,-9 7-10-16,-7-2 27 16,-3-9 21-16,-8-10 45 15,6-14 15-15,5-8-39 16,2-3-18-16,34 0-32 16,19-21 19-16,15-14-17 15,4-12-68-15,-13-6-138 16</inkml:trace>
  <inkml:trace contextRef="#ctx0" brushRef="#br0" timeOffset="-110261.95">14535 17341 587 0,'-13'-4'42'16,"4"1"-40"-16,9 3 17 16,19 0 4-16,36 0-28 0,29 0 20 15,38 14 2-15,24 8-7 16,16 7-8-16,12 2-4 16,2-3-6-1,-10-2-5-15,-21-1-8 0,-26 0-37 16,-36 3-10-16,-42-5-24 15,-36-4-100-15</inkml:trace>
  <inkml:trace contextRef="#ctx0" brushRef="#br0" timeOffset="-110021.08">15649 17384 537 0,'0'0'105'0,"12"0"-122"15,21 18 13-15,13 10 50 16,6 11-32-1,-1 5 2-15,-8 4-19 16,-13-6 15-16,-15-7-10 16,-11-6 9-16,-4-4 20 0,-19-1 22 15,-23-2-14-15,-9-1-26 16,-10-6 2-16,-1-6-15 16,4-6 7-16,9-3-14 15,8 0-1-15,19-12-48 16,13 0-57-16,9 3-140 15</inkml:trace>
  <inkml:trace contextRef="#ctx0" brushRef="#br0" timeOffset="-109242.16">13448 16638 469 0,'-6'0'81'0,"2"0"-33"0,2 0 15 16,2 0-6-16,0 0-28 15,0 0-1-15,0 0-23 16,0 0 11-16,0 0-17 15,3-1 3-15,30-1-12 16,24 0 15-16,23 2-1 16,17 0-11-16,11 4 10 15,16 21-10-15,22 7 15 16,24 5-13-16,22 8 17 16,15 6-5-16,9 7-1 15,10-7-4-15,6-19-1 16,13-22 8-16,-5-10-22 15,-5-16 19-15,-18 4-16 0,-29 8 22 16,-34 4-17-16,-38 3 6 16,-43 10-21-16,-32-1 14 15,-27-5 9-15,-14-5-16 16,0 1 26-16,-5 1 5 16,-12-4 0-16,0 0-21 15,-1 0 11-15,-1 0-15 16,-2-9-5-16,-4-3-15 15,-5 3-22-15,-4-4-24 16,-5-1-95-16,-10-1-178 16</inkml:trace>
  <inkml:trace contextRef="#ctx0" brushRef="#br0" timeOffset="-108989.83">16357 16680 757 0,'17'0'2'15,"15"14"-67"-15,10 14 70 16,8 15 17-16,4 9 1 16,1 7-7-16,0 5-23 15,-9-11 14-15,-13-1-11 16,-15-18 19-16,-11-11 6 16,-7-7 12-16,-25 1 9 15,-29 4-9-15,-17 4-22 0,-13-4-17 16,4-4 6-16,7-6-24 15,15-6 5-15,21-5-41 16,23 0-12-16,14-11-108 16</inkml:trace>
  <inkml:trace contextRef="#ctx0" brushRef="#br0" timeOffset="-107988.92">16802 17647 685 0,'-19'-5'14'0,"11"0"25"16,8 5 8-16,0-1-27 0,2-2-18 16,23-3-2-16,14-2-18 15,7-2 24-15,3 2-14 16,-7 0 9-16,-9 5-34 15,-8-1-8-15,-12 4-23 16,-11-6-49-16,-4-7-52 16</inkml:trace>
  <inkml:trace contextRef="#ctx0" brushRef="#br0" timeOffset="-107824.62">16915 17379 731 0,'0'11'-13'0,"0"15"14"15,6 16 24-15,3 2 14 16,5 3-33-16,2-1 0 16,2-5-6-16,6-3-1 15,2-8-40-15,-3-7-64 16,-13-10-140-16</inkml:trace>
  <inkml:trace contextRef="#ctx0" brushRef="#br0" timeOffset="-105370.06">22333 10901 342 0,'-9'-1'298'0,"-11"-2"-283"16,12 2 27-16,5-2 35 0,3 3-53 15,0-1-19-15,3-4-5 16,24-3-7-16,9-4 9 16,7-2-21-16,-3 4 33 15,-7 6-24-15,-7 4 22 16,-3 2-18-16,1 18 11 15,-2 10-4-15,-4 5 4 16,-5 12 2-16,-10 4-16 16,-3 5 11-16,-9 0-24 15,-19-6 23-15,-5-5-4 16,-7-11 7-16,2-6-2 16,0-7 6-16,10-9 6 15,10-4 2-15,11-6-2 0,7-2-18 16,4 3 12-16,29 6-24 15,19 0 20-15,11 0-5 16,2-4 5-16,-2-5-3 16,-8 0 1-16,-8 0 4 15,-12-3-16-15,-14 1 14 16,-10 0-14-16,-6 2 20 16,-5 0-13-16,0 0 8 15,0 0-2-15,0 0 7 16,0 0-2-16,0 0-12 15,1-2 5-15,13-7-69 16,-1-5-13-16,-11 4-183 0</inkml:trace>
  <inkml:trace contextRef="#ctx0" brushRef="#br0" timeOffset="-100222.08">18659 16658 523 0,'-9'-3'48'16,"-1"-1"-28"-16,8 4 28 16,2 0-8-16,0 0-10 15,0 0-24-15,0 0-5 16,0-2-5-16,0 1-1 16,17-3-3-16,5 0 8 15,4 1 0-15,-4 2 1 16,1 1-2-16,-3 0-4 0,-1 12 4 15,-3 12-3-15,-5 6 6 16,-11 1-2 0,0-2 2-16,-16-1 0 15,-12-1 5-15,-5-1 3 0,2-2 7 16,2-6 0-16,11-5-7 16,8-3-1-16,4-7-9 15,4-2 2-15,2-1-4 16,0 0-3-16,9 5-3 15,12 3 4-15,6-1 4 16,-2 4-1-16,-6-3 3 16,-5 3-3-16,-6 9 4 15,-8 8-3-15,0 12 5 16,-14 5-2-16,-11-4 2 16,0-7-1-16,6-9 21 15,9-15-4-15,6-5-4 0,4-3-4 16,0-1-12-16,0 17-2 15,20 21-9-15,13 16 13 16,11 15 0-16,2 0 1 16,-9-11-1-16,-3-9-3 15,-10-7 1-15,-12-18-1 16,-9-11 2-16,-3-7 1 16,0-7 13-16,0 0 8 15,-6 0-3-15,-15 0-10 16,-3 0-12-16,-6 0 1 15,7 0-5-15,2 0 0 16,3-5-11-16,8-5-13 16,8-13-26-16,2-14-55 0,9-10-155 15</inkml:trace>
  <inkml:trace contextRef="#ctx0" brushRef="#br0" timeOffset="-81709.86">23581 11453 674 0,'-23'3'-19'0,"13"-3"6"15,3 0 34-15,3 0-3 16,-1 2 2-16,2-2-27 16,2 1 15-16,1 0-10 0,-2-1 8 15,2 0-4-15,0 2 9 16,-1-2 12-16,1 2-16 15,0-2 5-15,-2 0-14 16,2 0 14-16,0 0-13 16,-1 0 5-16,1 0-6 15,-2 2 3-15,2-1 1 16,0 1-1-16,0 0 3 16,20 3-21-16,5 0 26 15,6-1-12-15,11 1 17 16,0-3-15-16,8 3 9 15,7-1-9-15,10-2 7 0,4 5 0 16,6-2-15-16,3 0 11 16,3-1-13-1,1-2 23-15,5-2-14 16,-1 0 5-16,-3-9-4 0,-9-2 4 16,-8 3 1-16,-9 1-3 15,-7 4 3-15,-5 3-21 16,-5 0 27-16,-2 0-18 15,3 2 18-15,0 5-15 16,0 1 13-16,-1-3-5 16,-9 2 3-16,-8-2 2 15,-10-3-16-15,-6 0 16 16,-6-2-7-16,-3 3 16 0,0-3-10 16,0 0 5-16,0 0-4 15,0 0 4 1,0 0-4-16,2 0-4 15,-2 0 2-15,0 0-22 0,0 0 27 16,0 0-19-16,0 0 17 16,0 0-16-16,-15-6-9 15,-24 0-53-15,-28 4-138 16</inkml:trace>
  <inkml:trace contextRef="#ctx0" brushRef="#br0" timeOffset="-79634.85">19495 11722 538 0,'-12'-7'23'0,"-12"4"-25"15,8 3 52-15,4 0-8 16,-3 0-7-16,1 16-15 15,2 18-16-15,-2 21 3 0,2 26-20 16,3 18 19-16,4 13-15 16,2 11 20-16,3 17-12 15,0 18 3-15,0 20-5 16,0 10 4-16,6-1 5 16,9-2-10-16,2-17 9 15,3-15-9-15,3-18 17 16,2-14-19-16,-1-11 15 15,3-14-13-15,-2-10 10 16,3-9-6-16,1-9 0 16,-6-10 6-16,-3-7-17 15,-5-13 15-15,-8-13-15 16,-4-11 21-16,-3-12-14 0,0-2-3 16,0 0-5-16,0-9 6 15,-20-27 7-15,-6-26-7 16,-7-25 5-16,3-21-7 15,8-14 14-15,3-15-13 16,8-15 14-16,1-13-13 16,-2-15 10-16,1-9-12 15,-3-2-5-15,3 9 9 16,1 29-10-16,4 32 15 16,6 23-8-16,0 20 17 15,0 10-12-15,15 1 5 16,5 9-4-16,-1 1 3 0,1 1 3 15,4 3-13-15,-4 1 9 16,2-1-7-16,-2 7 11 16,-6 7-11-1,-1 14 10-15,-7 13-9 0,-3 8 7 16,-3 4-3-16,0 0 3 16,0 4 5-16,-12 19-5 15,-7 16 2-15,-3 11-11 16,2 3 19-16,2-4-11 15,5-9 3-15,3-5-2 16,1-8 3-16,0-2 0 16,0-1-9-16,3-2 6 15,0 9-9-15,0 15 14 0,1 27-12 16,0 42 11-16,3 46-11 16,2 51 18-1,0 31-4-15,0 12-2 16,0-12 6-16,0-27-21 0,3-33 10 15,10-33-10-15,4-24 18 16,11-12-14-16,12-7 7 16,8-4-4-16,10-6 3 15,-1-10 2-15,-4-14-9 16,-6-7 5-16,-12-12-6 16,-11-12 13-16,-12-13-21 15,-5-15 16-15,-5-8-17 0,-2-6-11 16,3 0-21-16,-2-24-84 15,-1-13 40 1</inkml:trace>
  <inkml:trace contextRef="#ctx0" brushRef="#br0" timeOffset="-74561.26">17547 12752 561 0,'0'-1'26'0,"0"1"-19"0,0 0 23 16,0 0 29-1,0 0-8-15,0 0-21 0,0 26-5 16,-12 24-20-16,-11 28 9 15,0 20-18-15,-3 3 13 16,1-4-11-16,8-7 7 16,3-15-12-16,6-13-15 15,5-21-23-15,3-24-40 16,0-17-34-16,3-26-47 16,8-24 79-16,-1-5 23 0,-3 9 80 15,-2 17 92-15,-2 15-19 16,-1 10-11-1,1 4-2-15,7 0-21 16,8 0-38-16,9 0 22 0,8 0-22 16,4 0-2-16,4 6-16 15,-4 1 6-15,-3 2-8 16,-3 2-39-16,-11 1-43 16,-13-1-127-16</inkml:trace>
  <inkml:trace contextRef="#ctx0" brushRef="#br0" timeOffset="-74373.76">17605 12754 553 0,'0'0'85'0,"0"0"-87"16,12 37 23-16,16 29 36 16,6 24 4-16,7 14-42 0,-7-5-13 15,1-12 1-15,-2-12-15 16,-6-15 8-16,-6-20-38 15,-5-16-29-15,-13-24-102 16,-3-9-105-16</inkml:trace>
  <inkml:trace contextRef="#ctx0" brushRef="#br0" timeOffset="-74229.15">17795 13125 485 0,'0'0'209'16,"0"-3"-204"-1,12 0-11-15,8-1 28 16,9-2 19-16,6 2-23 15,1 2-10-15,2 0-15 0,-3 2 9 16,-6 0-49-16,-12 15-66 16,-17 9-169-16</inkml:trace>
  <inkml:trace contextRef="#ctx0" brushRef="#br0" timeOffset="-73982.81">17807 13490 222 0,'-9'42'459'15,"5"-6"-455"-15,4 5 17 0,24 0 11 16,16-7 5 0,15-6-45-16,3-15 11 15,-4-13-17-15,-11 0 7 16,-16-19-25-16,-21-7 16 0,-8-6 4 16,-38-2 18-16,-11 5 0 15,-10 6 1-15,0 13 3 16,6 8 0-16,8 2 10 15,14 0-20-15,13 7 6 16,17 6-16-16,3 2-50 16,15-7-137-16</inkml:trace>
  <inkml:trace contextRef="#ctx0" brushRef="#br0" timeOffset="-73697.57">18188 12685 719 0,'0'0'41'16,"-16"15"-21"-16,-9 26 17 16,-6 19-20-16,-1 17-19 15,9 3 4-15,0-6-21 16,7-11-19-16,2-19-27 16,4-18-11-16,4-18 31 15,6-8 29-15,0-20 31 16,0-10-14-16,21-3 30 15,10 2 12-15,11 4-9 16,8 0 4-16,7 6-13 16,-1 4-13-16,-8 9-19 15,-7 8 13-15,-16 0-31 0,-19 24-86 16,-6 12-108-16</inkml:trace>
  <inkml:trace contextRef="#ctx0" brushRef="#br0" timeOffset="-73353.75">18026 13283 617 0,'-15'3'136'16,"9"-3"-128"-16,9 0 10 16,41-4-17-16,26-20-3 15,18-7 7-15,5-9 0 16,-11 7-16-16,-18 8 17 16,-23 10-30-16,-21 10-34 15,-20 5-7-15,-3 0 36 0,-28 5 36 16,-11 6-3-16,-1-1 23 15,4 1 6-15,10-3 18 16,12-3-6-16,10 1-3 16,7 6-23-16,1 18-10 15,25 18-12-15,6 18 21 16,7 10-6-16,1-5-3 16,-7-7 11-16,-5-7-28 15,-7-12 21-15,-4-15-19 16,-10-12 13-16,-1-9-11 15,-6-8 5-15,0-1-17 16,0-1-10-16,-9-24-23 16,-10-17-94-16,-4-20-342 0</inkml:trace>
  <inkml:trace contextRef="#ctx0" brushRef="#br0" timeOffset="-71696.51">25245 11412 588 0,'-40'32'6'16,"16"2"0"-16,-1-4 32 15,-2-4 27-15,2-4-33 16,-7-2-11-16,3-3-13 0,-6-2 12 15,-5 0-8 1,-15 2-8-16,-17 1 7 16,-19 3-26-16,-28 1 24 15,-24 2-24-15,-11-5 22 0,-6-9-11 16,7-10 10-16,17-1-1 16,14-29 4-16,9-14 3 15,13-16-21-15,8-12 12 16,7-16-15-16,15-12 21 15,16-9-14-15,21-6 10 16,20 4-8-16,13 8 8 16,16 7-1-16,26 10-4 15,16 7 4-15,15 5-23 16,8 3 26-16,10 6-18 16,9 3 20-16,10 5-14 15,7 10 11-15,7 7-7 0,1 6 6 16,3 9 1-16,-3 10-13 15,-4 13 9-15,-10 2-12 16,-9 21 21-16,-7 13-15 16,-6 7 11-16,-7 11-9 15,-13 12 7-15,-17 14-2 16,-12 12 5-16,-15 16 6 16,-13 8-19-16,-10 9 25 15,-2 1-24-15,-3 0 19 16,-18-2-20-16,-9-5 10 15,-8-7-7-15,-16-7 6 16,-9-8 3-16,-7-10-15 16,-1-10 11-16,5-16-14 0,8-13-4 15,15-14-50-15,12-16-13 16,6-14-122-16</inkml:trace>
  <inkml:trace contextRef="#ctx0" brushRef="#br0" timeOffset="-69642.13">29060 10406 463 0,'3'0'25'0,"-3"0"-25"0,0 0 2 15,0 0 15-15,5 0 12 16,3 0-22-16,5 10-14 15,5 10 42-15,7 6-23 16,2 8 2-16,4 11-13 16,2 14 17-16,0 12 0 15,1 9 1-15,-3 10-8 16,-2 4-14-16,-4 10 12 16,-9 13-9-16,-4 20 17 15,-7 21-9-15,-4 20 7 16,-1 7-8-16,0 2 2 15,0 2-3-15,0 3-2 0,-11 8 1 16,-9 9-20-16,-11 4 23 16,-14-3-13-16,-10-12 15 15,-9-17-8-15,-8-17 6 16,-1-18-8-16,6-16 1 16,6-16 8-16,14-27-22 15,15-28 18-15,14-29-15 16,14-24 15-16,4-6-87 15,-1-28-193-15</inkml:trace>
  <inkml:trace contextRef="#ctx0" brushRef="#br0" timeOffset="-67709.59">19227 10600 672 0,'-35'-2'-12'0,"13"-2"17"15,9 4 5-15,-2 0 35 16,-3 11-33-16,-4 19 2 0,-5 15-13 15,1 18 6-15,1 6 8 16,0 4-12-16,-1 3 10 16,1 4-10-1,-6 4 14-15,3 11-12 0,-1 8 3 16,5 18-1-16,4 18-3 16,3 19 3-16,11 18-1 15,6 12 3-15,2 7-21 16,19 8 23-16,4 2-21 15,2-4 20-15,1-6-11 16,5-16 10-16,2-15-4 16,3-15 4-16,4-10 2 0,1-5-19 15,-2-5 10-15,1-2-10 16,-2-8 15-16,1-5-10 16,-6-7 8-16,-5-8-8 15,0-9 7-15,-8-16 0 16,-4-13-2-16,3-9 4 15,-5-13-20-15,-4-9 22 16,0-9-17-16,-5-11 18 16,-1-5-32-16,-1-5-39 15,-5-13-64-15,-25-29-129 16</inkml:trace>
  <inkml:trace contextRef="#ctx0" brushRef="#br0" timeOffset="-66753.8">15715 9368 485 0,'-49'26'176'16,"-2"6"-180"-16,11 13 13 0,10 10 18 16,9 9 3-16,14 7 0 15,7 5-36-15,13 8 12 16,29 1-13 0,17-6 17-16,16-8-13 0,8-21 6 15,-2-22-4-15,-4-27 3 16,-11-8-2-16,-8-43-20 15,-12-22 4-15,-13-20-9 16,-11-11 25-16,-19-2-3 16,-3 3 8-16,-25 10-7 15,-22 15 5-15,-12 11 0 16,-10 19 5-16,-5 15 8 16,2 20-19-16,7 12 28 0,7 0-28 15,14 16 12 1,18 5-11-16,19 4 2 15,7 1-26-15,32-2-31 16,20-6-109-16</inkml:trace>
  <inkml:trace contextRef="#ctx0" brushRef="#br0" timeOffset="-66488.91">16358 9095 724 0,'-40'19'-4'16,"-3"13"3"-16,7 24 32 15,3 16-11-15,8 20 4 16,13 14-13-16,11 7 9 0,4 1-13 16,28-7 6-16,18-8-10 15,12-15 3-15,6-17-4 16,5-17 0-16,-2-18 4 15,-4-15-30-15,-10-15-14 16,-12-2-57-16,-19-25-61 16</inkml:trace>
  <inkml:trace contextRef="#ctx0" brushRef="#br0" timeOffset="-65681.56">16576 9352 538 0,'-2'-4'53'15,"-2"1"-3"-15,4 3 29 16,0 9-46-16,3 20-12 16,16 14 7-16,1 14-21 15,3 7 2-15,0 1-17 16,-3-3 11-16,-3-7-14 15,-4-13 11-15,-5-14-14 16,-8-15 6-16,0-13-1 16,0-9 8-16,-14-32-5 0,4-21-4 15,4-14 12 1,3-15-7-16,3-2 13 0,0 17-16 16,13 16 14-16,13 28-4 15,3 28 6-15,7 5-1 16,0 34 4-16,1 19 14 15,-1 16-22-15,-7 5 13 16,-4 0-19-16,-6-6 15 16,-6-10-15-16,-4-14 5 15,-7-11-4-15,-2-14 3 16,-7-15-12-16,-12-5-38 16,-7-21-51-16,-6-28-169 15</inkml:trace>
  <inkml:trace contextRef="#ctx0" brushRef="#br0" timeOffset="-65453.17">17011 9071 620 0,'31'4'36'0,"19"15"-38"16,19 20 54-16,8 16-4 16,4 17-29-16,-8 12-5 15,-17 5-16-15,-18-1 9 16,-25-2-11-16,-13-6 11 15,-6-7-13-15,-33-7 14 16,-11-13-10-16,-8-14 6 0,0-17-2 16,13-18-15-16,15-5-51 15,21-34-65 1,9-16-265-16</inkml:trace>
  <inkml:trace contextRef="#ctx0" brushRef="#br0" timeOffset="-64234.42">18244 7395 177 0,'0'0'390'15,"-5"-6"-398"-15,-1 5 21 16,-1 1 28-16,-8 0 8 16,-3 18-34-16,-7 17-7 15,1 14 7-15,0 7-2 0,9-5 9 16,0-2-14-16,6-9 8 16,6-7-12-16,3-7-1 15,0-2-5-15,20-4 5 16,8 0-2-16,12-5-9 15,5-4-7-15,6-1-9 16,-5 1 7-16,-6 2-4 16,-9 3 15-16,-11 3-1 15,-7 7 6-15,-10 7 0 16,-3 5 2-16,-3 8 4 16,-16-1-12-16,-1 1 19 15,1 2 2-15,4-1 8 16,6 2-5-16,6 2-2 0,3 5-14 15,0 5 7-15,6 7-2 16,7 4-8-16,2 7 6 16,0 6-11-16,0 10 16 15,-2 9-12-15,-4 7 11 16,2 6-8-16,-2 6 9 16,-2 6-2-16,-1 3 0 15,0 6 1-15,-1 3-17 16,-1 5 15-16,2 4-11 15,-3-3 21-15,3-8-11 16,6-11 5-16,6-14-5 16,7-10 3-16,3-11 2 0,4-8-11 15,0-6 2-15,-2-7-13 16,-2-8 22-16,-5-11-17 16,-7-14 14-16,-7-14-12 15,-4-11 10-15,-2-8-4 16,-2-6-2-16,2 0 5 15,4 0-28-15,10 0 2 16,14-3-35-16,9-17-11 16,-11-3-166-16</inkml:trace>
  <inkml:trace contextRef="#ctx0" brushRef="#br0" timeOffset="-62742.21">19298 7656 575 0,'0'0'9'16,"0"0"-20"-16,0 0 12 15,0 2-23-15,12 11-23 16,2 6-27-16,-1 4-52 16</inkml:trace>
  <inkml:trace contextRef="#ctx0" brushRef="#br0" timeOffset="-62484.89">19341 8482 365 0,'0'0'18'16,"0"0"-17"-16,0 0 27 15,0 0 22-15,2 0-19 16,-2 0-26-16,3 0 4 15,3 0-14-15,7 3 8 16,5 0-6-16,0-1-43 0,-12 4-120 16</inkml:trace>
  <inkml:trace contextRef="#ctx0" brushRef="#br0" timeOffset="-62169.23">19377 9528 215 0,'0'0'249'16,"0"0"-237"-16,0 0-11 0,0 0 35 16,0 0 7-16,3 0-19 15,3 0-31-15,6 5 12 16,3 13-9-16,1 6 7 16,1 2-70-16,-6 2-43 15,-9-1-220-15</inkml:trace>
  <inkml:trace contextRef="#ctx0" brushRef="#br0" timeOffset="-57178.73">6322 5716 201 0,'0'-11'52'16,"0"3"-43"-16,-3 2-9 0,-5 3 12 15,5-1-16-15,0 1 9 16,3 2 0 0,-3-2 28-16,3 2 38 0,-3-4-8 15,1 4-6-15,-3-4-18 16,-1 0 15-16,0 1-10 16,-2 0-4-16,1 2-12 15,6 1-1-15,-2 1-4 16,1 0-13-16,-1 0 0 15,3 0-13-15,-3 0 17 16,-3 0-17-16,-4 4 11 16,-8 14-11-16,-3 10 7 15,6 5-5-15,0 5 6 16,5-4 2-16,1 3-12 16,0 1 11-16,3 1-12 15,6 4 17-15,0 1-14 0,6 5 7 16,15 2-6-16,1 3 4 15,11-2 1-15,4-3-5 16,9-7 0-16,10-11-11 16,6-14 5-16,6-14-15 15,-1-3 10-15,-7-26-24 16,-14-16 11-16,-8-14 1 16,-12-7 8-16,-11-7 8 15,-13-4-6-15,-2-1 15 16,-23 3-7-16,-15 3 14 15,-13 13-7-15,-7 15 23 16,-6 16 18-16,1 12 19 0,4 8-15 16,9 5-25-16,11 0-3 15,13 0-15-15,11 0 10 16,12 1-21-16,3 8-25 16,19 5-106-16,14-10-94 15</inkml:trace>
  <inkml:trace contextRef="#ctx0" brushRef="#br0" timeOffset="-56586.31">7029 5616 502 0,'-21'0'69'0,"3"0"-43"16,8 0 42-16,-5 0-24 15,2 15-21-15,-4 14-16 16,5 16 2-16,-2 11-4 0,3 8 11 16,5 11-5-16,4 1 19 15,2 1-4-15,0-8-2 16,14-9-19-16,4-10 0 15,1-5-2-15,10-6 1 16,-3-10-2-16,6-6-15 16,-3-3 1-16,9-8-61 15,-5-5-32-15,-7-7-150 16</inkml:trace>
  <inkml:trace contextRef="#ctx0" brushRef="#br0" timeOffset="-56096.62">7129 5829 722 0,'-7'0'22'16,"5"0"9"-16,-2 16 5 15,-3 23-21-15,7 15-11 0,0 8 0 16,0-5-5-16,7-10-19 16,0-12 5-16,-1-13-11 15,-3-11 15 1,-3-10 0-16,0-1 14 0,0 0 1 15,0-20 3-15,-3-18 3 16,-3-10-15-16,5-5 4 16,1 11-4-16,0 13 11 15,0 12-8-15,11 11 5 16,3 2-6-16,0 3 6 16,5 1 0-16,1 0 1 15,-2 13 1-15,6 7-14 0,-3 4 15 16,-5 1-11-1,-2 6 14-15,-4-4-10 16,-5 1 6-16,-2-1-8 16,2-5-19-16,1-1-51 0,-1-13-90 15</inkml:trace>
  <inkml:trace contextRef="#ctx0" brushRef="#br0" timeOffset="-55694.53">7457 5621 627 0,'0'0'145'0,"0"0"-143"16,0 0 12-16,14 5-8 16,10 21-4-16,15 24 2 0,6 20-9 15,1 10 5 1,-11 7-5-16,-6-4 11 15,-13-5-8-15,-11-7 9 16,-5-6-2-16,0-6 12 0,-12-9-6 16,-7-10-4-16,3-10 1 15,3-10-20-15,9-9-7 16,4-7-57-16,0-4-105 16</inkml:trace>
  <inkml:trace contextRef="#ctx0" brushRef="#br0" timeOffset="-41316.48">21554 12914 276 0,'6'0'-23'16,"9"0"-8"-16,0-5 23 0,4-3 17 16,3 3 2-16,1 5-1 15,1 0-1-15,3 7-5 16,-2 6-18 0,-2-1-115-16</inkml:trace>
  <inkml:trace contextRef="#ctx0" brushRef="#br0" timeOffset="-40506.05">21950 12943 499 0,'0'3'34'0,"-10"2"-31"16,-5 5 26-16,1 2 25 0,-5 4-35 16,2 2-10-16,-1 1 1 15,-8 2 6-15,0 1 4 16,-7-1-4-16,-9-2 2 15,-4-5 10-15,-6-4-12 16,-3-3-3-16,-5-7 1 16,-3 0-7-16,-3 0-1 15,2-11-2-15,3-10-1 16,4-8-5-16,2-15 2 16,6-8 0-16,4-9-1 15,2-9 0-15,4 2 2 16,5 1-1-16,3 9 0 15,4 8 2-15,5 10 4 0,3 3 1 16,3-1-4-16,7-6-3 16,5-4 2-1,4-4-2-15,0-8 1 0,0 3 0 16,3 1-1-16,1-3-1 16,1 5 1-16,-1 5 0 15,2 12 0-15,0 6-2 16,5 1 1-16,8 3-1 15,5-5-1-15,13-1 1 16,2 2 1-16,2 4-1 16,7 1 1-16,-2 6 1 15,8-2 0-15,1 3 0 0,4 3-1 16,4-1 1-16,1 6 0 16,2 1-2-1,1 9 3-15,4 1-2 16,2 0 1-16,2 9-1 0,-1 6 2 15,-7-2-2-15,-11 4 1 16,-9 0-1-16,-10 1-1 16,-8 4 3-16,-3 4-2 15,-2 9 1-15,-2 4 0 16,3 7 2-16,1-2 0 16,1-1-3-16,1-2 3 15,-1-4-3-15,-3-2 2 16,-8 2 0-16,-6 12 0 0,-10 8 2 15,0 14-1 1,-17 5-1-16,-13 4 1 16,-4 0 1-16,-5-9 1 15,-1-2 12-15,-2-4-6 0,-3-1-4 16,-4 1-3-16,0-1-2 16,3-3 0-16,7-9-2 15,8-8-4-15,7-8-18 16,9-12-30-16,8-10-25 15,4-14-41-15,1-13-172 16</inkml:trace>
  <inkml:trace contextRef="#ctx0" brushRef="#br0" timeOffset="7265.26">20137 4506 425 0,'-21'3'-29'16,"-9"-3"-39"-16,12 0 67 15,2 0 38-15,5-1 9 16,1-4-17-16,6 4-14 16,2-6-5-16,2 0-9 15,0 0-10-15,0 0-9 16,0 2 10-16,0 3 8 15,0 2-1-15,0 0 4 16,0 0 15-16,0 0 15 16,0 0-3-16,0 0 2 0,0 0 3 15,-1 0 1-15,-3 0-12 16,-5 0-13-16,-2 0-7 16,-1 0-5-16,-2 0-2 15,4 0 1-15,5 0 2 16,2 0-1-16,3 0 3 15,0 0-2-15,0 0 3 16,0 0 2-16,0 0-1 16,0 0-1-16,0 0-2 15,0 0 1-15,0 0-3 16,14 0-1-16,17 0 1 16,23 0 6-16,18 0 5 0,15-3 10 15,11-2-9-15,5 1-5 16,0-2-2-16,5 4-1 15,9 2 0-15,6 0-3 16,11 8 0-16,9 8 1 16,-1 1 0-16,-1-2 0 15,-13-5 2-15,-12-6 6 16,-14-4 9-16,-16 0-11 16,-20 0-6-16,-24-4 2 15,-19 0-2-15,-14 3 0 16,-6-2 1-16,-3 3 0 15,0 0 6-15,0 0 6 16,0 0-1-16,0 0-4 0,0 0 0 16,0 0-6-16,0 0 0 15,0 0-2-15,0 0 0 16,0 0-2-16,0 0 2 16,0 0-2-16,0 0-2 15,0 0 1-15,0 0-2 16,2 0 0-16,-2 0-1 15,0 0 2-15,0 0-7 16,0 0-24-16,0 21-48 16,-27 11-104-16</inkml:trace>
  <inkml:trace contextRef="#ctx0" brushRef="#br0" timeOffset="15102.57">14887 7090 617 0,'0'-14'1'0,"-6"6"14"16,4 6 32-16,2 2-9 15,-1 0-27-15,1 31-6 16,-5 20 11-16,-1 15 9 16,-2 10-8-16,-1-10-12 15,0-9 1-15,4-9-6 16,0-12 2-16,1-8-2 16,1-6 1-16,0-10-6 15,3-4-30-15,0-8-53 16,2-6-61-16,17-27-58 15</inkml:trace>
  <inkml:trace contextRef="#ctx0" brushRef="#br0" timeOffset="15401.77">15025 7156 587 0,'0'0'27'0,"0"19"8"16,-7 14 11-16,-6 10 0 15,2 3-25-15,5-2-11 16,6-3-8-16,0-9-2 15,9-6 1-15,15-7-2 16,5-10-2-16,6-9-3 16,2 0-4-16,-3-28-2 15,-1-9-3-15,-14-5 13 16,-16 1-1-16,-3 3 4 0,-16 6 2 16,-14 6 4-16,-7 6-2 15,-3 9 15-15,2 7-8 16,9 1 1-16,9 3-8 15,13 0-2-15,7 0-6 16,0 0-18-16,22 0-70 16,9 8-12-16,-1-2-161 15</inkml:trace>
  <inkml:trace contextRef="#ctx0" brushRef="#br0" timeOffset="15859.28">15471 7388 694 0,'-3'0'1'0,"-9"1"12"15,-2 21 31-15,1 7-34 16,1 5-7-16,6-2-3 16,3-5-1-16,2-6-6 15,1-6-24-15,-2-9-41 0,2-6-30 16,0-5-39-1,0-25-178-15</inkml:trace>
  <inkml:trace contextRef="#ctx0" brushRef="#br0" timeOffset="16158.83">15556 7270 432 0,'0'0'48'0,"0"0"58"16,0 0-7-16,-2 4-21 15,-7 11-52-15,-4 7-19 16,5 5-4-16,8 0-2 15,0-1-2-15,9-3 0 16,17-5-1-16,5-7-6 16,3-9-10-16,0-2-8 15,-2-12-9-15,-10-14 5 16,-7-6 15-16,-11-3 12 16,-4 1-1-16,-15 2 5 15,-13 5 2-15,-5 9 5 0,1 10 25 16,-1 5 2-16,2 3-3 15,8 0-18-15,8 4-10 16,5 2-6-16,8 6-2 16,2 4-50-16,12-2-46 15,16-7-92-15</inkml:trace>
  <inkml:trace contextRef="#ctx0" brushRef="#br0" timeOffset="16466.46">15833 7225 656 0,'-41'29'30'16,"5"-1"-32"-16,19 4 54 15,15-5-13-15,2-3-33 16,38 2-7-16,13-8-4 16,14-9 2-16,0-9-27 15,-8-14-28-15,-14-18 1 16,-15-9-39-16,-18-5 15 15,-10 1 39-15,-13 5 35 16,-23 11 42-16,-8 12 38 16,-10 11 22-16,2 6-26 15,6 10-16-15,10 6-35 16,15 1-6-16,15 3-6 16,6 2-12-16,27 2-17 0,16-7-45 15,11-12-81-15,-6-5-171 16</inkml:trace>
  <inkml:trace contextRef="#ctx0" brushRef="#br0" timeOffset="16767.66">16178 7171 663 0,'-27'19'2'0,"9"9"5"15,8 8 42-15,10 7-16 16,9 7-28-16,25 3-3 15,8 0-3-15,4-10 3 0,3-12-4 16,-4-12 1-16,-3-16-32 16,-7-3 6-16,-11-32 5 15,-9-17 2-15,-15-8 0 16,-7 0 20-16,-23 6 7 16,-13 16 24-16,-5 16 12 15,-4 15 1-15,1 4-19 16,9 8-7-16,8 9-9 15,15 1-7-15,16 0-8 16,3 1-51-16,15-5-78 16,12-12-207-16</inkml:trace>
  <inkml:trace contextRef="#ctx0" brushRef="#br0" timeOffset="18406.2">14645 7011 371 0,'0'-7'153'0,"0"4"-146"16,0 2 31-16,0 1 38 15,0 0-40-15,0 0-16 16,0 0-13-16,0 0-6 16,0 1-2-16,0 31-5 15,0 25 12-15,-8 20 4 16,3 14 8-16,-2 5-6 0,2-1 3 16,5-1-2-16,0-9 1 15,0-16-7-15,0-14-5 16,6-19 0-1,0-14-3-15,-1-10 2 0,-4-7-4 16,-1-5-8-16,0 0-21 16,3-11-27-16,1-38-5 15,-1-25-82-15</inkml:trace>
  <inkml:trace contextRef="#ctx0" brushRef="#br0" timeOffset="19449.5">14586 6949 534 0,'-10'0'8'15,"5"0"-8"-15,4 0 37 16,1 0 18-16,0 0-39 16,0 0-16-16,0 0 2 15,0 0-3-15,0 0 4 0,0 0-4 16,-2 0 1 0,1 0 1-16,1 0 0 15,0 0 4-15,0 0 0 16,0 2 3-16,0-2-1 0,0 0 4 15,0 0-9-15,0 0 0 16,0 0-3-16,0 1 1 16,1-1-1-16,15 0 2 15,2 0 0-15,3 0 0 16,1 0 2-16,-2 0-2 16,2 0 9-16,0 0-3 15,0 0-3-15,4 0 4 0,7 0-2 16,10 0 0-16,6-4-1 15,12-4 1 1,5-3-4-16,4-1 0 16,-2 1 1-16,-1 0-3 0,-2 1 0 15,-7 3 2-15,-3 3-1 16,3 3 0-16,6 1-1 16,12 0 0-16,10 0 1 15,8 1-3-15,1 2 6 16,-7 0-5-16,-8-2 3 15,-11-1-3-15,-8 0 1 16,-12 0-1-16,-6 0 2 16,-5 0-1-16,-6 0 1 15,-2-5 1-15,-3-3-3 16,-5 2 4-16,-1 0-3 16,-1 2-1-16,0 3 2 15,-3 1-3-15,-2 0 1 0,-2 0 0 16,-1 0 3-16,0 1-5 15,-3 5 5-15,-1-2-2 16,-1-1 2-16,-1-1-4 16,0-2 2-16,-3 3-1 15,0 0 0-15,-2 0 0 16,4 4 0-16,2 1 2 16,0 2-2-16,4 0 3 15,1 1-2-15,-2-2-2 16,-1 0-2-16,-3-4-1 15,-2-2-3-15,-1 0 3 16,-3-2 4-16,0 8-5 0,0 7 7 16,0 14 1-16,0 11 6 15,0 7 5-15,-1 3-10 16,1-1-2-16,0 4 0 16,0 4 0-16,3 8 0 15,3 6 2-15,-1 3-1 16,-1-1 1-16,-4-5-1 15,2-5 1-15,-2-9 5 16,0-11-1-16,0-12-3 16,0-12-4-16,0-8 3 15,0-8-4-15,0 1 1 16,0-5 2-16,0 0-3 16,0 1-8-16,-5 7-71 0,-23 1-220 15</inkml:trace>
  <inkml:trace contextRef="#ctx0" brushRef="#br0" timeOffset="20598.07">14571 8017 526 0,'-7'0'-1'0,"5"0"10"16,2 0 47-16,0 0-19 16,0 0-32-16,0 0-8 15,0 0-4-15,0 0 6 16,0 0 0-16,0 0 0 16,0 0 1-16,0 0 2 15,0 0 8-15,0 0 7 16,0 0 6-16,-2 0-1 15,2 0 2-15,-1 0-2 16,1 0-9-16,0 0-9 16,0 0-4-16,0 0 0 15,0 0-1-15,0 0 1 0,0 0-1 16,0 0 0-16,0 0 0 16,0 0 1-1,0 0 0-15,0 0-1 16,0 0 2-16,0 0-3 0,0 0 4 15,0 0-4-15,0 0 5 16,0 0-5-16,8 0 0 16,12 0 2-16,15 0 1 15,5 0 2-15,10 0-3 16,4 0 3-16,4 0-5 16,3-1 4-16,2-2-2 15,7 0 3-15,10 1-6 0,10-3 4 16,10 0 12-16,10 1-8 15,6 0-4-15,13-2 0 16,9 0 2 0,3-1-3-16,-4 2 2 0,-16 1-1 15,-17 2 1-15,-18 2-3 16,-16 0 2-16,-10 0-1 16,-8 0-1-16,-5 0 5 15,-9 3-4-15,-8 0 8 16,-13-2-5-16,-6 1 1 15,-8-2 3-15,-3 0 15 16,0 0-1-16,0 0-8 16,0 0-5-16,0 0-6 15,0 0 1-15,0 0-4 16,0 0 1-16,0 0-3 16,0 0-2-16,0 0-16 15,4 2-28-15,5 1-16 0,-1-1-25 16,-8-2-117-16</inkml:trace>
  <inkml:trace contextRef="#ctx0" brushRef="#br0" timeOffset="28258.52">23075 9567 641 0,'-16'-4'-9'0,"12"1"10"0,4 0 3 15,0 2-1-15,20-8-11 16,23-7-2-16,11-11 15 16,6-8-5-16,-5 1 2 15,-17 3-2-15,-14 7-2 16,-15 2 4-16,-9 1-1 15,-13 2 1-15,-20 1-2 16,-8 4 2-16,-1 9 4 16,1 5 11-16,8 0 10 0,7 21-9 15,3 10 1-15,10 12-10 16,5 10 4-16,8 7-2 16,0 2-3-1,0 2-4-15,12-1-1 0,2-5-3 16,-2-7 1-16,-5-7-3 15,-7-4-30-15,0-5-31 16,-25-9-64-16,-14-14-106 16</inkml:trace>
  <inkml:trace contextRef="#ctx0" brushRef="#br0" timeOffset="28537.77">22886 9821 585 0,'3'8'9'0,"15"-2"-18"16,13 4 8-1,12-2 8-15,14-8 4 16,10 0-7-16,7-17 2 0,-4-8-7 16,-7-1 0-16,-20 4-25 15,-15 10-10-15,-17 5 25 16,-11 6 16-16,0 1 41 16,0 0 21-16,0 0-22 15,0 0-9-15,0 0-19 16,0 0-13-16,0 14 0 15,1 12-6-15,5 10 5 16,3 5-4-16,0-4-10 0,0 2-28 16,-6-4-47-16,-3-10-49 15,-5-14-195 1</inkml:trace>
  <inkml:trace contextRef="#ctx0" brushRef="#br0" timeOffset="28678.4">23364 9613 669 0,'0'0'15'0,"4"-1"-25"16,23 1 2-16,18 0-2 15,19-4 10-15,5-9-20 16,-7-8-98-16,-14-8-74 16</inkml:trace>
  <inkml:trace contextRef="#ctx0" brushRef="#br0" timeOffset="28969.62">23711 9272 372 0,'-18'-4'239'0,"6"4"-209"16,8 6 6-16,4 35-15 16,0 20-2-16,0 16 10 15,16 2-24-15,6-5-2 16,4-13-5-16,-3-13-11 16,-6-14-24-16,-5-20 0 15,-6-10-3-15,3-4 19 16,3-11 13-16,1-5 14 15,2 5-3-15,-2 8 2 16,1 3-3-16,1 3 2 16,-11 18-2-16,-4 7 1 15,-16 7 7-15,-21 8 1 16,-8-5-6-16,-3-6 0 0,15-12-1 16,11-13 0-16,19-7 1 15,8-10-13-15,36-34-72 16,12-15-63-16</inkml:trace>
  <inkml:trace contextRef="#ctx0" brushRef="#br0" timeOffset="29198.01">24015 9701 500 0,'-16'20'68'0,"-6"2"-62"16,5 4 52-16,12-1-15 16,5 0-32-16,12-2-13 15,26-7 0-15,11-13-2 16,6-4-17-16,-3-34-47 0,-15-11-44 15,-24-5-13-15,-13 6 0 16,-23 13 102-16,-25 14 160 16,-9 14-25-16,-1 4-56 15,6 4-4-15,15 8-37 16,23 3-11-16,14-1-4 16,15-5-83-16,21-7-89 15</inkml:trace>
  <inkml:trace contextRef="#ctx0" brushRef="#br0" timeOffset="29527.13">24473 9390 713 0,'-8'-3'-7'0,"8"-8"2"16,0-1 6-16,0-7-3 15,0 0-5-15,0 3-56 16,-5 6-1-16,-20 10 28 16,-1 0 32-16,-2 13 31 15,-3 19 9-15,4 12 13 16,6 7-2-16,5 13-13 16,10-1-17-16,6 1-5 15,7-3-10-15,14-13 1 0,5-9-3 16,-4-11-1-16,3-10 1 15,-1-6-2-15,3-5 2 16,6-7-2-16,7 0-22 16,2-13-52-16,-8-15-128 15</inkml:trace>
  <inkml:trace contextRef="#ctx0" brushRef="#br0" timeOffset="29799.03">24724 9330 611 0,'-3'0'33'16,"-2"13"-30"-16,-2 16 36 15,4 20 10-15,1 2-37 16,2-1-10-16,0-5 1 16,0-6-11-16,0-9-35 15,3-13-25-15,9-16-62 16,0-6-118-16</inkml:trace>
  <inkml:trace contextRef="#ctx0" brushRef="#br0" timeOffset="30083.06">24858 9445 565 0,'-6'8'67'0,"-10"-3"-54"16,2 9 52-16,5 7-14 15,6 5-39-15,3 6-8 16,14 2-3-16,18-2-3 16,13-10-6-16,0-7-16 15,2-11-16-15,-8-4 10 16,-9-14-4-16,-7-20 14 15,-10-8 9-15,-13-4-13 16,0 3-4-16,-24 9 9 0,-17 11 17 16,-6 13 11-1,-1 6 19-15,2 4-5 16,12 0 1-16,9 14-14 16,13 9-6-16,12 4-14 0,4 1-29 15,27-9-133-15</inkml:trace>
  <inkml:trace contextRef="#ctx0" brushRef="#br0" timeOffset="30383.25">25203 9416 663 0,'-29'5'11'0,"0"6"-14"0,10 8 35 15,3 5 13 1,11 7-37-16,5 3-5 15,13 0-3-15,18-5-4 0,10-7-8 16,-1-12-19-16,2-10-14 16,-8 0-9-16,-7-23-13 15,-8-10 6-15,-11-4 16 16,-8-6 32-16,-3 4 15 16,-20 7 5-16,-4 7 24 15,-4 12 44-15,0 12-32 16,-2 1-20-16,5 23-22 15,10 13-1-15,12 8-9 16,6-4-101-16,21-11-86 16</inkml:trace>
  <inkml:trace contextRef="#ctx0" brushRef="#br0" timeOffset="30691.43">25415 9511 614 0,'-21'14'2'0,"3"8"54"16,9 2-9-16,9 6-28 16,0 5-19-16,23 1 1 15,9-3-4-15,5-9-1 16,2-8-27-16,2-11-15 16,-6-5-11-16,-2-22-6 15,-9-19 14-15,-8-9 27 16,-13-2 21-16,-3 2 6 0,-13 9 13 15,-14 15 24-15,-12 12 34 16,0 14-20-16,2 3-32 16,4 20-15-16,11 9-9 15,15 7 0-15,7 2-9 16,12-2-57-16,16-13-99 16,5-15-288-16</inkml:trace>
  <inkml:trace contextRef="#ctx0" brushRef="#br0" timeOffset="30967.69">25735 9539 643 0,'-31'19'0'0,"8"5"17"16,14 6 35-16,9 2-29 16,8 2-21-16,26-1-2 15,15-8-3-15,7-14-12 16,3-11-22-16,-4-11-26 15,-12-25-26-15,-10-10-7 16,-18-4 46-16,-15 4 51 16,0 9 23-16,-28 9 47 15,-8 10 28-15,-5 8-32 16,3 10-40-16,5 0-6 16,11 14-20-16,10 11-3 15,12 8-40-15,0-5-97 0,18-11-278 16</inkml:trace>
  <inkml:trace contextRef="#ctx0" brushRef="#br0" timeOffset="31461.85">26076 9310 568 0,'-9'0'83'15,"3"-4"-79"-15,6 2 32 0,0 2-7 16,6 0-33-16,20 0-9 15,3 0 11-15,1 0 2 16,-3 0-7-16,-5 7-1 16,-5 2 1-16,-6 4 4 15,-5 8-4-15,-6 5 1 16,0 12 9-16,0 9-1 16,0 3 1-16,-1 3 3 0,-5-3 3 15,0-1-2 1,3-10-3-16,2-6 2 15,-1-5-2-15,1-12-2 16,-2-5 1-16,-5-5 0 0,-1-3 2 16,-10-3 7-16,-6 0-6 15,-2 0-5-15,0 0-2 16,6-4-7-16,3-2-5 16,9 0-15-16,8 4-27 15,1-5-89-15,4-4-275 16</inkml:trace>
  <inkml:trace contextRef="#ctx0" brushRef="#br0" timeOffset="31695.23">26524 9529 657 0,'0'0'21'16,"5"0"-23"-16,35-5 3 16,14-7 15-16,15-1-7 15,-1 0-8-15,-10 3-2 16,-12 2-19-16,-16 3-47 0,-19 2-64 16,-11-2-103-1</inkml:trace>
  <inkml:trace contextRef="#ctx0" brushRef="#br0" timeOffset="31858.79">26702 9308 283 0,'0'-3'15'0,"0"2"-28"16,0 1 18-16,0 0-6 15,0 0-41-15,3 0-24 16,0 0 31-16,-2 0 28 15,-1 1 9-15</inkml:trace>
  <inkml:trace contextRef="#ctx0" brushRef="#br0" timeOffset="32210.85">26538 9660 683 0,'-5'0'12'0,"5"0"46"16,0 0-6-16,0 0-36 15,21 0-19-15,25-9-6 16,17-3 13-16,10-3-2 0,-6 1-1 15,-9 4-1-15,-14 5-12 16,-11 3 1-16,-15 2-6 16,-9 0 12-16,-9 0 1 15,0 0 8-15,0 0 3 16,0 0 0-16,0 0-2 16,-3 0-12-16,3 0-21 15,0 0-88-15,6-8-342 16</inkml:trace>
  <inkml:trace contextRef="#ctx0" brushRef="#br0" timeOffset="32886.54">27568 9368 413 0,'-22'-28'79'16,"-2"-2"-68"-16,-4 1 76 16,1 9-26-16,0 6 7 0,5 7-23 15,4 7-21-15,0 0-13 16,2 2-7 0,4 19-3-16,6 6-2 15,6 9 0-15,0-4 0 0,22-6-1 16,9-5-9-16,7-11-12 15,4-10-10-15,-3 0-13 16,-1-25 14-16,-11-1-1 16,-12 5 12-16,-9 8 19 15,-6 11 15-15,0 2 39 16,0 2-17-16,-8 28-4 16,-5 13-14-16,-1 12 9 0,8 4-13 15,6-9-8-15,0-7 0 16,0-10-8-16,11-9 3 15,8-9-22-15,6-14-41 16,8-3-33-16,3-34-84 16</inkml:trace>
  <inkml:trace contextRef="#ctx0" brushRef="#br0" timeOffset="33186.37">27789 9320 673 0,'-28'-4'3'16,"2"4"51"-16,-1 0 3 15,6 2-29-15,4 8-22 16,9 2-7-16,8 5-3 0,0 2 3 16,13-1-6-1,9-5-19-15,7-10-3 16,3-3-5-16,0-17 2 16,-5-8 10-16,-8 4-1 0,-10 6 20 15,-9 11 5-15,0 4 11 16,0 0 27-16,0 0 1 15,-6 16-14-15,-4 12-16 16,1 10 10-16,8 2-15 16,1-3-4-16,3-2-3 15,11-3 3-15,1-1-23 16,-3-3-47-16,-4 3-39 16,-7-6-150-16</inkml:trace>
  <inkml:trace contextRef="#ctx0" brushRef="#br0" timeOffset="33406.77">28121 9382 733 0,'-36'1'-12'0,"6"3"12"15,18 3 32-15,11 6-17 16,1 5-17-16,10 5-2 15,20 4 1-15,4-9-22 16,5-11-15-16,0-7-13 16,-4-13-35-16,-9-16-42 15,-10-1-108-15</inkml:trace>
  <inkml:trace contextRef="#ctx0" brushRef="#br0" timeOffset="33554.38">28277 9386 68 0,'0'-8'336'0,"0"8"-191"16,-6 0-57-16,3 0-11 15,-1 6-44-15,-2 26-25 16,3 13 2-16,3 9 9 15,0-1-15-15,6-10-2 16,6-5-2-16,0-9 3 16,-4-12-6-16,-3-5-2 15,-3-7-27-15,-2-5-31 16,0 0-49-16,0-5-139 16</inkml:trace>
  <inkml:trace contextRef="#ctx0" brushRef="#br0" timeOffset="33922.39">28539 9430 508 0,'-10'-14'156'16,"-7"-4"-153"-16,3 2 49 16,2 3-7-16,1 5-20 15,0 5-15-15,-5 3-10 16,-1 8-2-16,-1 20-1 15,4 10 1-15,10 1 4 16,4-7-3-16,0-7-2 16,21-10 2-16,3-5-7 15,6-10-11-15,8 0-11 0,-5-21 0 16,-2-7 6-16,-10 3 11 16,-12 8 11-16,-6 10 10 15,-3 7 40 1,0 0 6-16,0 2-24 0,0 24-24 15,0 16 6-15,-3 5 17 16,0 3-17-16,3-7-12 16,0-8 0-16,-2-2-4 15,-2-4-48-15,-8-2-80 16,-12-11-215-16</inkml:trace>
  <inkml:trace contextRef="#ctx0" brushRef="#br0" timeOffset="34387.15">27553 9819 684 0,'-41'0'14'0,"4"10"1"16,8 3 49-16,14 0-42 16,7 6-17-16,8 1-6 15,11 5-2-15,24-2-5 16,9-10-3-16,10-13-9 15,-1 0-27-15,-5-27 10 16,-6-8-3-16,-14 2 5 16,-14 8 25-16,-8 13 13 15,-6 8 50-15,0 4 14 16,0 0-12-16,0 7-33 16,-3 24-11-16,-3 11-7 0,4 9 5 15,2-1-7-15,0-7-1 16,11-5-4-1,6-5 2-15,4-1-13 16,6-11-38-16,5-10-86 0,4-11-198 16</inkml:trace>
  <inkml:trace contextRef="#ctx0" brushRef="#br0" timeOffset="34702.91">27988 9828 682 0,'-46'0'27'15,"7"0"-17"-15,14 8 45 16,16-1-25-16,9 8-29 0,0 2-7 16,27 4-5-1,9-3-21-15,4-11-16 16,1-7 10-16,-8-7-2 16,-6-18 4-16,-9-2-4 0,-10 8-19 15,-8 9 39-15,0 9 54 16,-3 1 8-16,-19 13-9 15,-3 17-7-15,0 13 15 16,6 8-7-16,11 5-10 16,8 1-7-16,0-1-5 15,9-2-7-15,12-6-5 16,3-5-1-16,3-10-42 0,-1-12-44 16,-2-18-42-1,-1-3-220-15</inkml:trace>
  <inkml:trace contextRef="#ctx0" brushRef="#br0" timeOffset="35038.49">28367 9987 622 0,'-29'-16'56'16,"0"-2"-36"-16,0 5 41 15,7 2-40-15,7 5-11 16,6 4-5-16,7 2-4 15,2 0-4-15,0 0-7 0,0 12 5 16,0 6 5 0,3 5 0-16,11-7-6 15,4-5-3-15,1-4-16 16,-1-4-18-16,-7-1 1 0,-4-2 16 16,-7 1 23-16,0 2 4 15,0 1 15-15,0 8 9 16,0 10 16-16,-2 5-10 15,2 6-18-15,0 1-9 16,0-1-4-16,3 2-1 16,3-3-6-16,0 0-61 15,-3-3-42-15,-1-15-203 16</inkml:trace>
  <inkml:trace contextRef="#ctx0" brushRef="#br0" timeOffset="35498.19">28542 10168 488 0,'0'0'8'0,"0"0"17"15,0 0 44-15,0 0-34 16,-7 0-15-16,-14-5-12 16,0-5-5-16,6 3 9 15,5-4 4-15,7-3 17 16,3-11-22-16,9-13-9 15,15-1-3-15,9 1 2 16,-2 8-2-16,-3 15-2 16,-7 7 0-16,-5 8 0 15,-4 0 1-15,-6 12-4 0,-6 19 6 16,0 12 2-16,-9 8 1 16,-12 2-1-16,5-5-1 15,1-8 0-15,8-8-3 16,5-12 3-16,2-4-3 15,0-9-1-15,11-4-4 16,8-3-15-16,6-6 0 16,3-20-17-16,-5-5-25 15,-7-1-8-15,-10 9 48 16,-6 7 38-16,-4 6 60 16,-19 8 36-16,-8 2-35 15,-5 1-48-15,2 18-17 0,3 7-9 16,10 4-3-16,10 2-33 15,11-7-92-15,0-12-276 16</inkml:trace>
  <inkml:trace contextRef="#ctx0" brushRef="#br0" timeOffset="37665.71">24679 10010 304 0,'0'1'98'0,"0"-1"-47"15,0 0-9-15,0 0 2 16,0 0-3-16,0 2-3 16,0-1-10-16,0-1-8 15,0 0 0-15,0 0-11 16,0 0-1-16,0 0 2 15,0 0 4-15,0 0-2 0,0 1 0 16,0-1-4 0,0 0-2-16,0 0-1 15,0 0-3-15,0 0-1 16,0 0-1-16,0 0 1 0,0 0-2 16,0 2 1-16,0-2-2 15,0 0 1-15,0 0-1 16,0 0 3-16,0 0-1 15,0 0-1-15,0 1 2 16,0-1-2-16,0 0 0 16,15 0-2-16,12-5 5 15,11-7 0-15,7 0 0 16,4 4-3-16,3 1 3 16,-4 4-1-16,0 3-1 15,0 0 1-15,1 0-3 16,4 0 4-16,-1 5-2 0,11 1 0 15,7-3-1-15,0-3 2 16,4 0 0-16,-4 0-1 16,-4 0-1-16,-7 0 1 15,-8 0 0-15,-2 1 0 16,-4 3 1-16,-2 2 0 16,-3-2-2-16,-1 1 1 15,1-4 0-15,-1 0 0 16,-2-1 0-16,-2 0 1 15,-7 0-3-15,-9 0 4 16,-8 0-2-16,-7 0 1 16,-4 0-3-16,0 0 5 15,0 0 1-15,0 0-3 0,0 0 1 16,0 0 1-16,0 0-1 16,0 0 1-16,-1 0 1 15,-19 0-3-15,-14 0 0 16,-18 0-6-16,-17 0-4 15,-13 0 3-15,-9 0 3 16,-1 4 1-16,0 2-1 16,-1-2 3-16,4-1 0 15,0-3 0-15,6 0 0 16,2 0-1-16,1-6 3 16,3 1-2-16,-1-1 3 15,6 2-1-15,6 2 5 0,8 2-1 16,13 0 3-16,6 0-9 15,10 0 2-15,10 0-1 16,4 0-1-16,8 2-1 16,3 0 1-16,4-2 0 15,0 0-1-15,0 0 4 16,0 0-3-16,0 0 2 16,0 0-1-16,0 0-3 15,0 0 3-15,0 0-3 16,0 0 0-16,0 0-1 15,0 0 1-15,0 0 1 16,4 0 0-16,5 5-2 16,4-1 6-16,3 1-4 0,8 1-1 15,10-5 4-15,11 1-5 16,13-2 6 0,13 0-6-16,4 0 6 15,5 0-6-15,-5 0 4 0,-3 0-1 16,-4 0 2-16,-4 0-2 15,0 0-2-15,-8 8 2 16,0-2 0-16,-4 2 0 16,-3-2 0-16,-3-1 2 15,3-1-2-15,-1-2-2 16,1-2 4-16,-2 0-4 16,-6 0 4-16,-4 0-5 0,-8 0 4 15,-9-3-2-15,-5 0 5 16,-9 0-7-16,0 2 2 15,0-3 1 1,0 1 0-16,-1 0-1 0,-1 2 1 16,-2 1 2-16,-1 0-3 15,-1 0 2-15,0 0 2 16,2 0-1-16,-2 0 0 16,0 0-1-16,3 0-2 15,8 0 1-15,15 0-1 16,11 0 1-16,5-4 4 15,4 0-1-15,-7-1 1 16,-8 0-4-16,-6 1 1 0,-11 1-1 16,-7 1 1-1,-3 1 0-15,-4 1 3 16,0 0 2-16,0 0 7 16,0 0 8-16,0 0-12 0,0 0 0 15,0 0-6-15,0 0-1 16,0 0-3-16,0 0 1 15,0 0-2-15,0 0-1 16,0 0-9-16,0 0-11 16,0 0 2-16,-7 0-18 15,-12 0-43-15,-13 0-153 16</inkml:trace>
  <inkml:trace contextRef="#ctx0" brushRef="#br0" timeOffset="40369.71">25841 9901 151 0,'-25'10'340'15,"1"-6"-343"-15,-3 4 11 16,-5 1 46-16,-2 1-26 16,-4 3-21-16,-6-1-1 15,-5-1 7-15,-9 0 5 16,-6-3-2-16,-7-4-1 15,-8-2-1-15,0-2 2 16,-6-3-4-16,0-15 1 16,3-8-5-16,2-7 0 15,6-7-3-15,10-4 0 0,6-3-4 16,9-5 2-16,9 2 3 16,7-3-5-16,9 6 5 15,8 2-5-15,9 0-1 16,4 0-2-16,3 0 2 15,0 0-1-15,6 2 0 16,13 0 2-16,6 0-4 16,5-3 4-16,4 0-2 15,8-2 1-15,7 2-2 16,11-2 2-16,8-4-1 16,1 6 0-16,-2 3 2 15,-4 8-1-15,-8 13-1 0,-2 8-2 16,1 7 1-16,1 7 0 15,6 0 0-15,7 17 1 16,7 7 1-16,5 5 0 16,5 3 1-16,2 3-1 15,-7 2 0-15,-7-1 0 16,-12-2 0-16,-10-1 0 16,-13-1-5-16,-5-3 5 15,-8 2-2-15,-2 1 2 16,-5 6 0-16,-2 5 0 15,-4 8 3-15,-3 12-5 16,-2 3 5-16,-7 4 1 16,0 0-2-16,0-10-2 0,-4-2-1 15,-17-10 2-15,-7-5 0 16,-8-1 5-16,-7-3-1 16,-5-3 9-1,-1-4-6-15,1-6-2 0,1-3 0 16,5-7 0-16,-3 1 1 15,4-2-1-15,-3 3 1 16,-5 3 1-16,-1 0 1 16,-6 4-6-16,3-4 4 15,5-3 0-15,13-7 0 16,16-4-3-16,9-5-3 16,10-2 1-16,0 0-3 0,0 0 0 15,0 0-5-15,0 0-8 16,0 0-13-16,0 0-16 15,3 0-43-15,-1-9-155 16</inkml:trace>
  <inkml:trace contextRef="#ctx0" brushRef="#br0" timeOffset="44813.69">13570 2383 346 0,'2'-5'15'16,"-2"3"2"-16,0-1 44 16,0 3-1-16,0 0-23 15,0 0-23-15,0 0 4 16,0 0 9-16,0 0-17 16,0 0-3-16,0 0-3 15,0 0 2-15,0 0 3 0,0 0 1 16,0 0-1-16,0 0 2 15,0 0 0-15,0 0-1 16,0 0 4-16,0 0-7 16,0 0 0-16,0 0-6 15,0 0 1-15,0 0-2 16,0 0 0-16,0 0 0 16,0 0-1-16,0 0 2 15,0 0-2-15,0 0 1 16,0 3-3-16,-14 25 8 15,-2 18-3-15,-3 11 3 16,2 2 0-16,7-11-5 0,4-14 1 16,6-7-1-16,-2-6 2 15,2-4-4-15,0-2-11 16,0-4-52-16,0-8-93 16,0-4-292-16</inkml:trace>
  <inkml:trace contextRef="#ctx0" brushRef="#br0" timeOffset="45130.6">13737 2407 630 0,'-12'5'15'0,"0"8"-17"16,5 8 20-16,7 9 18 0,0 8-22 15,12 2-12-15,22 2 0 16,6-10-1-16,5-7-3 15,2-14-9-15,0-11-2 16,-1-13-1-16,-4-21 7 16,-7-14 7-16,-8-7 0 15,-15 1 0-15,-12-1 2 16,-21 4 1-16,-21 9 0 16,-5 10 13-16,-4 12 6 15,3 18-5-15,5 2-2 16,8 9-11-16,12 18-4 15,14 9-6-15,9 7-45 0,5 5-30 16,19-7-101-16</inkml:trace>
  <inkml:trace contextRef="#ctx0" brushRef="#br0" timeOffset="45295.16">14219 2505 454 0,'0'7'178'0,"-1"3"-186"15,-11 8 16-15,0 8 17 16,2 6-14-16,3-2-8 16,7 2-4-16,0-1-23 15,14-12-39-15,4-9-91 16,6-10-228-16</inkml:trace>
  <inkml:trace contextRef="#ctx0" brushRef="#br0" timeOffset="45587.38">14544 2350 631 0,'-37'16'7'0,"1"9"-12"15,8 5 22-15,9-1 26 16,14 1-27-16,5 0-13 16,27-3-5-16,16-8 0 15,14-13-8-15,4-6-20 16,-6-20-28-16,-9-14-9 0,-15-5 29 15,-19 0 30-15,-12 7 8 16,0 0 3 0,-31 9 27-16,-8 3 24 15,-8 7-20-15,-1 9-21 0,5 4-2 16,5 2-6-16,12 16-6 16,11 4-14-16,13 3-55 15,2-4-53-15,24-11-226 16</inkml:trace>
  <inkml:trace contextRef="#ctx0" brushRef="#br0" timeOffset="45887.59">14963 2259 624 0,'-32'21'17'16,"0"8"-21"-1,2 12 37-15,11 4 3 16,10-1-15-16,9-3-18 0,12-3-4 15,29-10 1-15,15-14-3 16,10-14-13-16,3-7-18 16,-11-28-4-16,-15-10-12 15,-19-2 5-15,-23-2 22 16,-5 3 21-16,-36 9 2 16,-12 8 15-16,-11 13 42 15,0 15-10-15,5 1-18 0,11 7-8 16,16 11-12-16,17 4-4 15,14 2-6-15,9 2-31 16,30-6-56 0,14-15-186-16</inkml:trace>
  <inkml:trace contextRef="#ctx0" brushRef="#br0" timeOffset="46174.81">15378 2235 587 0,'-32'27'111'0,"3"-2"-118"16,16 10 9-16,13 0 0 16,4-1-1-16,32 2 0 15,12-1-1-15,8-8-3 16,0-12-14-16,-3-12-16 16,-6-3-10-16,-17-17 11 15,-13-13 25-15,-14-9 9 0,-3-5 4 16,-18 1 20-16,-17 4 11 15,-7 10 2-15,0 11-4 16,-1 11-3-16,7 7-20 16,9 0-9-16,8 21-7 15,11 5-12-15,8 6-61 16,8-7-59-16</inkml:trace>
  <inkml:trace contextRef="#ctx0" brushRef="#br0" timeOffset="47221.56">13345 3023 545 0,'-9'-6'7'16,"0"1"12"-16,6 4 35 16,3 1-9-16,0 0-22 15,0 0-19-15,0 0-3 16,0 0-2-16,0 0 0 0,15 0-2 15,28 0 1-15,17-2 4 16,24-4 0-16,12-4 0 16,14-5 1-1,17-6 0-15,22-5 0 0,24-7 2 16,20-3 10-16,10-2 16 16,-1 2-21-16,1 4-6 15,-9 4 0-15,-14 4-2 16,-15 6 1-16,-25 6-3 15,-30 10 2-15,-31 2-3 16,-38 0 3-16,-26 2-5 16,-13 1 2-16,-2-3 7 15,0 0 19-15,0 0-2 0,0 0-15 16,0 0-1 0,0 0-5-16,0 0 0 15,0 0-10-15,0 0-27 16,0 0-46-16,0-6-99 0</inkml:trace>
  <inkml:trace contextRef="#ctx0" brushRef="#br0" timeOffset="50506.76">20254 4830 435 0,'3'-7'8'0,"-3"5"-3"15,0 2 31-15,0 0 37 16,0 0-31-16,0 4-8 16,-18 25-5-16,-4 21-9 15,1 9 12-15,5 2-11 16,10-11-14-16,6-15-7 15,0-3 1-15,18-7-14 16,10-16-65-16,2-9-97 0</inkml:trace>
  <inkml:trace contextRef="#ctx0" brushRef="#br0" timeOffset="50801.97">20536 4832 713 0,'-33'23'6'0,"2"3"-16"16,5 11 13-16,16 0 16 16,10 4-13-16,1-3-5 15,31-8-3-15,8-10-6 16,5-13-13-16,4-7-16 16,-10-18 8-16,-8-18 9 15,-10-8 12-15,-15-2 6 16,-6 2 0-16,-5 5 4 15,-17 10 3-15,-9 5 10 16,-2 10 5-16,3 7-4 0,6 7-5 16,11 0-6-16,7 0-9 15,6 15-42-15,0 3-80 16,13-4-87-16</inkml:trace>
  <inkml:trace contextRef="#ctx0" brushRef="#br0" timeOffset="51087.21">20936 4796 639 0,'-20'11'8'15,"-3"7"-9"-15,5 9 33 16,7 0-10-16,9 7-10 0,2-2-11 16,19-2-4-16,17-5 1 15,7-11-2-15,3-10-2 16,-4-4-8-16,-3-11-8 15,-11-17-8-15,-13-6 13 16,-10-7 8-16,-5-6 7 16,-17 2 2-16,-16 8-2 15,-7 10 6-15,1 15-3 16,1 12 0-16,6 0 1 16,12 17-8-16,15 8-22 15,5 4-48-15,21-6-121 16</inkml:trace>
  <inkml:trace contextRef="#ctx0" brushRef="#br0" timeOffset="51370.45">21309 4750 617 0,'-39'20'7'16,"2"10"-6"-16,11 9 42 15,10 8-4-15,16 2-30 16,3 0-7-16,36-6-3 15,16-13-3-15,9-16 1 16,2-14-29-16,-8-19-23 16,-14-23-17-16,-20-5 0 15,-17 1 36-15,-7 1 34 16,-32 5 11-16,-14 11 24 0,-9 8 27 16,1 12-4-16,8 9-22 15,13 0-12-15,15 14-16 16,12 9-9-16,6 3-33 15,24-2-86-15,15-12-96 16</inkml:trace>
  <inkml:trace contextRef="#ctx0" brushRef="#br0" timeOffset="51646.72">21730 4746 511 0,'-44'22'156'16,"0"0"-157"-16,8 13 18 0,13-2 30 15,14 1-26-15,9 0-20 16,18-2-2-16,29-4-2 16,16-12-1-1,8-14-17-15,3-2-25 0,-10-23-18 16,-14-13-8-16,-17-9 7 16,-17-3 35-16,-16-2 25 15,-6 3 17-15,-26 6 18 16,-15 11 40-16,-11 9-27 15,0 12-38-15,5 9-5 16,11 0 1-16,17 12-46 16,14 6-75-16,11-4-225 15</inkml:trace>
  <inkml:trace contextRef="#ctx0" brushRef="#br0" timeOffset="52398.6">20391 4520 586 0,'0'-11'12'0,"-4"4"0"16,-14 2 39-16,-12 3-19 15,-16 2-23-15,-11 2-13 16,-8 15-1-16,1 7-5 16,10-2 8-16,9-5 0 15,19-6 3-15,8-4-1 16,12-4 0-16,6-3 2 15,0 1-3-15,0 11-3 16,0 20-15-16,0 25 19 0,3 23 20 16,5 14-5-16,0 0-10 15,0-7 3-15,1-7-5 16,-3-13-1-16,2-16 1 16,1-15 1-16,-2-14 4 15,0-12-2-15,2-8-5 16,6-1-1-16,9-1 4 15,8 0 0-15,17 0-2 16,15-9-1-16,14-3-10 16,8 1-43-16,-11 4-63 15</inkml:trace>
  <inkml:trace contextRef="#ctx0" brushRef="#br0" timeOffset="53005.98">22160 4481 694 0,'0'-8'1'16,"0"5"-3"-16,9 2 5 15,35-5-12-15,21-2 6 0,16 1 4 16,-3 6 0-16,-12 1-4 16,-17 17-24-16,-13 18-2 15,-17 10 11-15,-16 10 6 16,-3 10 9-16,-9 8 14 15,-10 4 14-15,6 2 8 16,4-2-10-16,3-8 6 16,6-9-12-16,0-14-3 15,0-16-1-15,0-10 2 16,0-13-2-16,0-5-2 16,-11-1 11-16,-11 1 2 15,-12 1-4-15,-16 0-20 16,-2-1 0-16,3-2-10 0,9 1-25 15,12 3-22-15,3 4-105 16,3 5-371-16</inkml:trace>
  <inkml:trace contextRef="#ctx0" brushRef="#br0" timeOffset="54642.92">23014 10049 328 0</inkml:trace>
  <inkml:trace contextRef="#ctx0" brushRef="#br0" timeOffset="55425.98">22797 10190 546 0,'0'0'39'16,"0"0"-39"-16,3 0 0 0,0-4 12 15,1 2 35-15,-3-1-22 16,-1 2-11-16,0 1-4 16,3 0-6-16,3-2 3 15,11-1-3-15,10-4 4 16,14-3-1-16,17-2 3 16,11-6 1-16,16-4-1 15,13-1-3-15,8 3-4 0,7 7 0 16,1 9-2-1,0 4 1-15,5 3 0 16,2 16 0-16,7 3-2 16,9 3 1-16,10-1 0 0,11-3 0 15,13-3 1-15,6-4-2 16,-1-4 2-16,-3-4-2 16,-10 0 1-16,-10-4-1 15,-3-2 1-15,-4 0 0 16,-6 0-1-16,-13 0 1 15,-18 0-1-15,-20 0 2 16,-20 0-4-16,-18 0 4 16,-18 0-4-16,-17 0 4 0,-10 0-2 15,-6 0 3 1,0 0 3-16,0 0 18 16,0 0-11-16,0 0-8 15,0 0-4-15,0 0-2 0,0 0 2 16,0 0-3-16,0 0 3 15,0 0-1-15,0 0 2 16,0 0 0-16,0 0 0 16,0 0-1-16,0 0 3 15,0 0 1-15,0 0-1 16,0 0-3-16,0 0-1 16,0 1 2-16,0-1-2 15,0 0 0-15,0 0-1 0,0 0 0 16,0 0 2-1,0 0-3-15,0 0 3 16,0 0-1-16,0 0 1 0,0 0 0 16,0 0 1-16,0 0 2 15,0 0 3-15,0 0-4 16,0 0 1-16,0 0 1 16,0 0-3-16,0 0 6 15,0 0-6-15,0 0 1 16,0 0 0-16,0 0-1 15,0 0-2-15,-1 0 0 16,1 0 0-16,-3 0 0 16,3 0 1-16,0 0-4 15,0 0-3-15,0 1-15 16,15 5-46-16,3-6-128 16</inkml:trace>
  <inkml:trace contextRef="#ctx0" brushRef="#br0" timeOffset="58729.9">20244 5332 3 0,'-8'3'397'0,"7"-3"-370"16,1 0 3-16,0 0 17 15,0 0 22-15,-2 0-19 16,2 0-16-16,0 0-14 15,0 0-4-15,0 0-6 16,0 0-5-16,0 0-1 16,0 0-4-16,0 0 0 15,0 0-1-15,0 0 2 16,0 0-3-16,0 0 4 0,0 0-2 16,0 0 1-16,0 0-1 15,10 0-4-15,21 0-1 16,16 0 7-16,8-7 0 15,5-4-1-15,-6-2 3 16,-1 2-4-16,-2 3 0 16,-9 0 0-16,3 2 0 15,0 2 0-15,9 2-1 16,8 0 1-16,9 0 0 16,12 1 2-16,6 1-4 15,5 0 3-15,-2 0-1 16,-6 0 1-16,-11 0-2 15,-14 0 1-15,-6 0 1 0,-5 0-2 16,-1 0 3-16,3 0-4 16,2 0 4-1,2 0-2-15,-2 0 1 16,-4 0 0-16,-9 0 0 0,-10 0 0 16,-7 0 1-16,-8 0-1 15,0 0-1-15,-1 0 5 16,2 0-3-16,1 0 1 15,4 3-3-15,0 0 1 16,-1-2-1-16,-1 0 0 16,-6 2 1-16,-5-3-1 15,-3 2 0-15,-4-1-1 0,-1-1 3 16,-1 0-1-16,0 0 1 16,0 0-2-1,0 0 3-15,0 0-3 16,0 1-32-16,0 5-64 0,-16-2-130 15</inkml:trace>
  <inkml:trace contextRef="#ctx0" brushRef="#br0" timeOffset="60022.64">22576 5632 20 0,'-10'-12'491'15,"-8"7"-485"-15,4-1 60 16,1 2-3-16,3 2-14 16,4 1-1-16,-1-1-22 15,2 2-5-15,0 0-6 16,-1 0-6-16,-6 17-1 0,-2 15-10 16,1 10 0-16,3 7 2 15,7-3-2-15,3-9-1 16,0-3 0-16,10-12 0 15,6-5 0-15,4-8-5 16,2-9-3-16,1 0-1 16,2-23 5-16,-4-9 1 15,-4-10 7-15,-9-3-1 16,-6 4 3-16,-2 1-3 16,-3 7 6-16,-18 5-1 15,-3 6 4-15,2 7 1 16,4 5-7-16,8 6 0 15,7 2-2-15,3 1-4 0,0 1-36 16,21 0-60-16,5 1-66 16,4 2-278-16</inkml:trace>
  <inkml:trace contextRef="#ctx0" brushRef="#br0" timeOffset="60503.52">22999 5749 743 0,'-13'0'3'15,"8"0"-2"-15,5 0 0 16,0 0 0-16,8 0-7 15,26 0-29-15,12 0-31 16,8-1-90-16</inkml:trace>
  <inkml:trace contextRef="#ctx0" brushRef="#br0" timeOffset="60634.17">23468 5659 480 0,'-15'1'160'16,"2"-1"-178"-16,13 0 21 15,0 0 1-15,24 7-20 16,24 0-43-16,10-3-58 16</inkml:trace>
  <inkml:trace contextRef="#ctx0" brushRef="#br0" timeOffset="60823.66">23949 5652 535 0,'0'0'40'0,"0"0"-14"16,0 0-12-16,0 1-9 16,3 2-7-16,2 1-17 0,2 2-37 15,8-1 3-15,0 0 6 16,3-3 9-16,-2 1-15 16,-4-3 10-16,-3 1-224 15</inkml:trace>
  <inkml:trace contextRef="#ctx0" brushRef="#br0" timeOffset="61618.83">24962 5589 192 0,'0'-4'66'16,"3"-1"-26"-16,-2-1 40 16,1-2-8-16,1-2-25 15,-3-1-5-15,0-3-2 16,0-4-5-16,0-4 2 0,-12-1-12 16,-7 3-4-16,-13 1-2 15,-2 6 9-15,0 4-13 16,2 6 2-1,12 3-5-15,7 0-2 0,7 0-2 16,1 0-8-16,2 13 0 16,3 11-1-16,0 3 2 15,6 4 0-15,18-6-5 16,9-7-1-16,7-8-12 16,6-10-1-16,-1 0 1 15,-4-20 6-15,-5-6-4 16,-9-1 4-16,-11 7 3 15,-8 9 8-15,-4 8 1 0,-4 3 1 16,0 0 7-16,0 4 0 16,0 29-10-1,0 14 10-15,0 16 22 16,0 0-23-16,0-13-3 0,0-5-5 16,4-7 1-16,1-8-1 15,1-7-1-15,-1-6 0 16,1-5-34-16,5-5-47 15,4-7-83-15,6-9-23 16</inkml:trace>
  <inkml:trace contextRef="#ctx0" brushRef="#br0" timeOffset="62010.61">25433 5502 594 0,'-43'-13'22'0,"1"1"-14"15,1 5 47-15,2 2-8 16,6 3-16-16,9 2-17 16,4 0 3-16,10 10-13 15,3 9-4-15,5 5 0 16,2 5-4-16,2 0 4 16,18-5-7-16,9-5 7 15,3-9-8-15,3-6-16 16,-1-4-16-16,-4-4 11 15,-3-16 11-15,-5-3 5 16,-10 5 11-16,-5 5 3 16,-3 9 1-16,-4 4 4 15,5 0 6-15,1 0-9 0,6 3 1 16,3 13 8-16,0 5-1 16,-2 5-2-16,-4-2-4 15,-1 0-3-15,0 1-2 16,1-3 1-16,-1 2-2 15,0 3 3-15,-1-4-37 16,-3-7-62-16,5-8-120 16</inkml:trace>
  <inkml:trace contextRef="#ctx0" brushRef="#br0" timeOffset="62337.73">25757 5473 600 0,'-52'0'37'0,"-6"0"-22"16,12 0 44-16,16 6-14 16,17 0-20-16,10-5-2 15,3 1-25-15,0 1-6 16,18 1-8-16,12 0 14 16,4-1-3-16,3-3-32 15,-4 0 1-15,-7 0 15 16,-5 0 1-16,-7 0 14 15,-8 0 2-15,-3 1 5 16,-3 20 4-16,0 10 14 16,0 6-1-16,-3 1-8 0,3-5-8 15,0-2-1-15,0-5-2 16,1-2 0-16,8-6-3 16,-1-3-4-16,0-4-34 15,-2-11-84-15,2 0-123 16</inkml:trace>
  <inkml:trace contextRef="#ctx0" brushRef="#br0" timeOffset="62721.7">26154 5534 587 0,'-20'-17'28'0,"-4"-3"-24"16,4 5 19-16,-4 4 1 15,4 6 5-15,4 5-1 16,4 0-14-16,4 0-2 16,1 7 2-16,7 9-11 15,0 5-3-15,0 3 1 16,18-3-5-16,10-3 4 16,8-3-9-16,1-12-26 15,2-3 2-15,-8 0 22 16,-10-7 3-16,-8 0 7 15,-8 5 1-15,-1 2 2 16,1 9 14-16,-1 22 18 0,-4 12 9 16,0 12-22-16,0 2-7 15,-6-7-4-15,-1-6-8 16,2-12-1-16,4-8-2 16,1-8 1-16,0-5-14 15,0-5-53-15,1-6-88 16,7-3-183-16</inkml:trace>
  <inkml:trace contextRef="#ctx0" brushRef="#br0" timeOffset="76874.28">15720 5224 594 0,'-2'-4'116'0,"-4"2"-116"15,-2 2-4-15,-8 7 0 16,-6 27 8-16,-5 18-4 16,5 5-2-16,9-9 7 15,10-14-6-15,3-13 0 0,0-4-3 16,5 4-19-1,10-1-48-15,0-1-61 16,-3-12-71-16</inkml:trace>
  <inkml:trace contextRef="#ctx0" brushRef="#br0" timeOffset="77174.47">15983 5248 643 0,'0'4'13'0,"-16"19"-19"15,1 15 10-15,4 9 10 16,11 4 1-16,0-1-12 16,23-8-2-16,15-13-2 0,8-16-3 15,5-13-7 1,0-14 1-16,-4-19 1 16,-14-12-3-16,-9-8-7 15,-17 1 12-15,-7 4 6 0,-9 8 0 16,-19 15 4-16,-11 10 7 15,-4 11 23-15,1 4-14 16,5 5-12-16,6 16-5 16,10 2-2-16,15 1 0 15,6 4-24-15,8-2-64 16,14-8-65-16</inkml:trace>
  <inkml:trace contextRef="#ctx0" brushRef="#br0" timeOffset="77390.9">16515 5120 165 0,'1'0'437'0,"-1"0"-438"16,0 0 29-16,0 5 9 16,0 31-16-16,-3 19 0 15,2 8-9-15,1-3-8 16,0-15-2-16,9-13-2 15,4-12-3-15,1-2-33 16,0-6-12-16,3-12-50 16,-1 0-51-16</inkml:trace>
  <inkml:trace contextRef="#ctx0" brushRef="#br0" timeOffset="77723.01">16825 5187 605 0,'-11'0'5'16,"2"0"36"-16,-1 4-7 16,2 16-11-16,2 16-20 15,6 4-1-15,0 8-3 16,17-6 2-16,13-8-3 16,6-6-1-16,6-10-12 15,-1-12-5-15,0-6-5 16,-4-6 1-16,-7-20-5 15,-10-10 12-15,-12-7 6 0,-8-2 10 16,-3 6 2-16,-23 5 4 16,-10 7 21-16,-6 9 6 15,-1 8-8-15,0 9-1 16,7 1-9-16,8 7-10 16,13 11-6-16,15 4-13 15,4 2-62-15,32-6-48 16,15-14-166-16</inkml:trace>
  <inkml:trace contextRef="#ctx0" brushRef="#br0" timeOffset="77966.36">17603 4993 664 0,'0'0'59'0,"0"0"-60"0,0 3 7 15,0-2 8-15,0 6-2 16,0 21-13-16,8 15 1 16,2 16 3-16,3 5 1 15,-1-10 0-15,-2-8-3 16,0-12-1-16,-4-9 1 16,-2-8 0-16,1-7-13 15,-2-8-41-15,1-2-25 16,-4-4-101-16</inkml:trace>
  <inkml:trace contextRef="#ctx0" brushRef="#br0" timeOffset="79498.61">15540 5838 565 0,'-5'0'-12'0,"5"0"12"15,0 0-8-15,0 0 8 16,0 0 1-16,0 0-2 16,11 0-5-16,5-6 6 15,-3 3 1-15,-3 0 1 16,-2 0 2-16,-4 3 0 16,-1 0 0-16,-2 0 1 0,-1 0 6 15,0 0 3-15,0 0-1 16,0 0-3-16,0 0-3 15,0 0-1-15,0 0-2 16,2 0-1-16,4 0-1 16,5 0 2-16,5 0-1 15,2-1-1-15,1-1-1 16,3-5 0-16,4 0 1 16,1-2 1-16,1-4 2 15,-3 3 3-15,-1 2 1 16,1 1-5-16,-1 4 1 15,5-1-4-15,7 1 2 0,9 2-3 16,13-3 1-16,17-2 1 16,13-5 0-16,6-3 0 15,8 0 2-15,-8 3-4 16,-3-1 2-16,-9 6-1 16,-11 2-2-16,-8 4 2 15,-11 0-1-15,-3 0 1 16,-5 0-1-16,2 0-1 15,0 0 3-15,3 0-3 16,4 0 4-16,4 0-3 16,4 0 4-16,8-8 0 15,-4-1 0-15,5-2-1 16,-1 0 3-16,-2 1-4 0,3 3-3 16,-6 0 2-16,-6 3-1 15,-10 0 2-15,-11 1-3 16,-9-1 2-16,-9 4-2 15,-11-3 2-15,-3 2-1 16,-4-1-1-16,-1 1 5 16,0 1-4-16,0 0 6 15,0 0-2-15,0 0 5 16,0 0 8-16,0 0-5 16,0 0-1-16,0 0-2 15,0 0 0-15,0 0-9 16,0 0 3-16,0 0-4 0,0 0-19 15,-3 0-53-15,-14 11-91 16</inkml:trace>
  <inkml:trace contextRef="#ctx0" brushRef="#br0" timeOffset="81513.54">14653 3654 354 0,'-16'0'-7'0,"5"0"12"0,8 0 35 16,3 0 6-16,0 0-14 15,0 0-16 1,0 0-5-16,0 0 6 16,-1 0 17-16,1 0 5 0,-3 0-6 15,-1 4-13-15,-3 12-10 16,-2 11-9-16,-3 18 1 16,2 9 1-16,4 3-2 15,6-9 2-15,0-11-1 16,0-12-1-16,0-8-2 15,0-8-9-15,0-3-18 16,0-3-22-16,0-3-37 16,-7-7-74-16</inkml:trace>
  <inkml:trace contextRef="#ctx0" brushRef="#br0" timeOffset="81814.73">14866 3707 512 0,'21'-22'1'0,"16"-9"-3"16,5 9 5-16,1 9 23 15,0 13-18-15,-12 21-7 16,-6 26-1-16,-14 10 4 16,-11 8-8-16,0-5-11 15,-16-8 4-15,-7-11 9 16,-1-15 6-16,2-14 6 15,10-6 24-15,6-6 19 16,2 0-12-16,4 0-27 0,16-6-14 16,25-19-2-16,15-7 2 15,10-1 1-15,-2 4-2 16,-5 9-28-16,-10 2-89 16,-19-1-76-16</inkml:trace>
  <inkml:trace contextRef="#ctx0" brushRef="#br0" timeOffset="82114.93">15441 3578 699 0,'13'-14'-3'0,"14"-7"-27"16,7 10 28-16,3 2 3 16,-2 9-2-16,-7 2-5 0,-14 30-34 15,-14 9-58-15,-2 4 30 16,-19-6 13-16,-1-15 45 15,10-12 16-15,5-8 51 16,7-4 4-16,0 2-31 16,13 3-34-16,16 6 1 15,6 7 10-15,-4 8-3 16,-12 3 1-16,-14 4-1 16,-5 3-1-16,-22-4-3 15,-11-5-6-15,-3-6-8 16,6-12 2-16,10-9-22 15,7-7-73-15,12-34-277 0</inkml:trace>
  <inkml:trace contextRef="#ctx0" brushRef="#br0" timeOffset="82327.51">15873 3564 595 0,'-37'25'-19'15,"8"11"14"-15,19 0 3 16,10-5 3-16,15-4-5 16,25-4 0-16,12-9 6 15,6-10 0-15,5-4 1 16,-1-6 0-16,-2-12-2 0,-8 0-1 16,-15 1-55-16,-15 1-67 15</inkml:trace>
  <inkml:trace contextRef="#ctx0" brushRef="#br0" timeOffset="82507.04">16080 3487 614 0,'-3'-3'-2'0,"3"3"-11"16,0 28-6-16,0 18 28 15,9 19 10-15,8 2-14 16,3-6 0-16,-1-6-5 0,-1-16-3 15,-6-11-27-15,-3-15-41 16,-5-13-57-16</inkml:trace>
  <inkml:trace contextRef="#ctx0" brushRef="#br0" timeOffset="82747.05">16391 3387 589 0,'0'0'-14'15,"0"0"-2"-15,0 4 13 16,0 18 1-16,5 10 7 16,12 7-3-16,9-3-4 15,0-2 4-15,-3-2-5 0,-7-6 6 16,-10-4 1-16,-6-2 2 16,-6 1 3-1,-22 0 11-15,-5 5-7 16,-3-8-6-16,3-5-6 0,1-6-20 15,0-7-58-15,-4-3-60 16</inkml:trace>
  <inkml:trace contextRef="#ctx0" brushRef="#br0" timeOffset="82902.14">16313 3361 679 0,'6'0'2'16,"14"0"-17"-1,8-3 5-15,23-12 11 16,11-7 2-16,7 2-5 16,2 6 4-16,-13 4-101 0,-17 0-181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5:19:00.32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22551 2082 672 0,'0'-1'34'16,"0"-2"-27"-16,0 3 27 16,0 0-2-16,0 0-24 15,0 2-2-15,0 25-12 16,0 19 17-16,0 16 3 15,0 10-4-15,0 1-3 16,0-1 4-16,0-3 2 0,0-6-16 16,0-7 9-16,0-9-10 15,0-7 13-15,0-12-10 16,0-8 2-16,0-8-6 16,0-8-25-16,0-4-21 15,0 0-58-15,1-26-164 16</inkml:trace>
  <inkml:trace contextRef="#ctx0" brushRef="#br0" timeOffset="375.99">22759 2202 574 0,'0'3'124'0,"0"-3"-119"0,0 0 19 16,0 3 28-16,0-1-34 16,0 14-8-16,0 17-15 15,0 14 14-15,0 10 7 16,0-1-7-16,9-13-5 16,9-9-9-16,4-6 7 15,1-8-8-15,1-4 12 16,2-8-8-16,1-8 0 15,1-2-12-15,4-31 8 0,-1-15 3 16,-4-19-14-16,-11-13 1 16,-11 0-6-1,-5 10 12-15,-11 20-8 16,-14 21 22-16,-6 16-4 0,-5 13-10 16,-3 10-14-16,2 22-12 15,3 10-34-15,8 1-92 16</inkml:trace>
  <inkml:trace contextRef="#ctx0" brushRef="#br0" timeOffset="532.57">22864 2358 651 0,'0'0'49'0,"0"0"-43"15,11 0 8 1,16-3-20-16,17-7-4 15,11 1 1-15,-11 3-129 0,-14 6-368 16</inkml:trace>
  <inkml:trace contextRef="#ctx0" brushRef="#br0" timeOffset="919.97">22737 2664 737 0,'0'0'36'16,"0"0"-41"-16,18 0 7 16,34-5-10-16,22-11 14 15,20 0-8-15,2-4 10 0,-12 6-12 16,-12 7-23-16,-14 4-46 16,-24 3-5-16,-26 0-34 15,-8 0-15-15,-37 13 121 16,-14 1 4-16,-3 1 16 15,4-2 20-15,11-6 47 16,12-2 3-16,12-1-15 16,8-1-17-16,4 0-2 15,3 3-29-15,0 10-23 16,0 8 10-16,0 3 15 16,0 0-4-16,1-5-8 15,8-3 3-15,-1-1-12 0,-1-5 2 16,1-3-3-16,-1-3-1 15,-4-3 0-15,1-2-69 16,-4-2-60-16,0-2-156 16</inkml:trace>
  <inkml:trace contextRef="#ctx0" brushRef="#br0" timeOffset="1215.59">22892 2824 715 0,'-3'0'40'0,"1"0"-30"16,2 0 41-16,0 0-20 0,0 0-14 15,0 4-23-15,0 6 10 16,5 5-8-16,8 7 6 16,1 2-4-16,3 2 5 15,3 2-1-15,5-3-6 16,7-2 4-16,2-1-8 15,4-8 13-15,0-10-10 16,2-4 7-16,-1-8-9 16,-1-12 5-16,-8-2-23 15,-7 4-10-15,-9 6-3 16,-11 7-72-16,-3 5-103 16</inkml:trace>
  <inkml:trace contextRef="#ctx0" brushRef="#br0" timeOffset="1827.97">22204 3363 684 0,'0'0'7'16,"0"0"-5"-16,0 0 18 0,1 0 17 16,5 0-38-16,9 0-5 15,13 0 0-15,16 3 11 16,15 0-2-16,11-2 6 15,14-1 3-15,14 0-9 16,18 0 7-16,14 0-9 16,11 0 8-16,-1 0-8 15,-6 0 1-15,-10 6-1 16,-17 3 0-16,-16 0 1 16,-21-1-3-16,-18-5 1 15,-21-2-7-15,-15 1 14 16,-10-2-10-16,-6 0 11 15,0 0 23-15,0 0-4 0,0 0-21 16,0 0-2-16,0 1-2 16,0 3-9-1,0 6-20-15,0 10-70 16,0 0-96-16</inkml:trace>
  <inkml:trace contextRef="#ctx0" brushRef="#br0" timeOffset="146604.51">17645 7813 87 0,'0'0'18'0,"0"-7"-27"16,-3-2 6-16,0 4-7 16,0 3-26-16</inkml:trace>
  <inkml:trace contextRef="#ctx0" brushRef="#br0" timeOffset="146655.39">17645 7813 13 0,'-21'-24'7'16</inkml:trace>
  <inkml:trace contextRef="#ctx0" brushRef="#br0" timeOffset="147172">17556 7781 272 0,'-9'-3'6'0,"3"-1"41"0,-2 2-18 16,5 2 34-16,3 0-39 16,0 0-5-1,0 0 4-15,0 0 3 0,0 0-1 16,0 0 0-16,-1 0 2 16,1 0-9-16,-2 0 5 15,2 0-5-15,0 0-3 16,-1 0-6-16,1 0 2 15,0 0-1-15,0 0-2 16,0 0 4-16,-2 0-12 16,2 0 7-16,0 0-4 0,0 0 4 15,0 0-7-15,0 0 3 16,0 0-5-16,0 0 4 16,9 0-4-16,17 0-2 15,10-5 7-15,5-4-4 16,-1 2 5-16,1 1-6 15,-6 6 4-15,4 0-3 16,0 1 2-16,-5 5-1 16,-1-4 1-16,-5-2 2 15,-4 0-9-15,-8 0 9 16,-3 0-6-16,-5 0 7 16,-5 0-6-16,-3-1 6 15,0 1-4-15,0 0 3 0,0 0 5 16,0 0-8-1,0 0-2-15,0 0-31 16,0 0-28-16,0 0-79 16,0 0-118-16</inkml:trace>
  <inkml:trace contextRef="#ctx0" brushRef="#br0" timeOffset="151635.19">26113 6668 178 0,'-9'-9'91'0,"-1"3"-28"16,6 6 27-16,2-1-23 16,-4 1-6-16,3-2-21 15,0 1-6-15,0 1-9 16,1 0-1-16,0 0-8 15,0 0-1-15,2 0-7 0,-3 0 0 16,0 0-5-16,-9 0 0 16,-13 18-1-16,-11 21 0 15,-4 17 3 1,4 3-2-16,14-3 7 0,7-16-5 16,6-12 2-16,4-7-7 15,4-1 2-15,1 5-2 16,7-3-1-16,20-1-4 15,5-4 1-15,8-8 4 16,7-6-6-16,1-3 3 16,1-1-6-16,-2-19 3 15,-5-6-5-15,-9 3 0 16,-12 3 3-16,-7 10 5 0,-13 10 3 16,-1 0 0-16,0 0 5 15,0 0 2 1,0 0 5-16,-6 0 2 15,2 0-6-15,-4 0-7 0,5 0-2 16,2-4 1-16,1 4-4 16,0 0 0-16,0 0-3 15,0 0 2-15,0 0-1 16,0-3-2-16,0 3-6 16,0 0-3-16,0 0 4 15,0 0-13-15,0 0-31 16,0 4-69-16,-8 6-173 15</inkml:trace>
  <inkml:trace contextRef="#ctx0" brushRef="#br0" timeOffset="155172.12">18147 7803 199 0,'0'0'21'0,"0"0"-7"16,0 0 28-16,0 0 8 16,0 0-23-16,0 0-15 15,0 0 1-15,0 0-3 0,0 0 6 16,0 0-2-16,0 0-3 15,0 0-3-15,0 0 1 16,0 0 2-16,0 0 5 16,0 0 9-16,0 0-5 15,0 0 10-15,0 0-6 16,0 0-4-16,0 0-5 16,0 0-3-16,0 0-9 15,0 0-4-15,0 0 0 16,0 0-4-16,0 0 2 15,0 0-1-15,0 0 2 16,0 0 0-16,0 0 4 0,0 0-2 16,0 0 1-16,0 0 2 15,0 0-1-15,0 0-1 16,16 0-6 0,12-2 3-16,10-10 5 0,1 1 0 15,-2 2-1-15,0 1-3 16,-1 5 2-16,-2 3-1 15,2 0 0-15,-6 0-1 16,-4 0 2-16,-1 5-2 16,-3 2 2-16,0-2-1 15,-6-1 0-15,-5-1 3 16,-5-3 2-16,-5 0 5 16,-1 0 5-16,0 0 8 0,0 0-6 15,0 0 4-15,0 3-8 16,0-2-1-1,0-1-10-15,0 2-3 16,0 3-38-16,0 4-80 0,0-9-173 16</inkml:trace>
  <inkml:trace contextRef="#ctx0" brushRef="#br0" timeOffset="155892.45">19605 7769 549 0,'-27'0'3'0,"12"-12"2"16,6 8 50-16,3 2 2 15,2 0-17-15,4 0-16 0,0 2-18 16,0 0-10-16,10 0-2 16,19 0 1-16,9 0 7 15,14 0-1-15,5 0 0 16,4 0 0-16,0 0-2 15,-2 0 2-15,-9 2-2 16,-6 5 2-16,-14 1-2 16,-13 0 1-16,-8 1-2 15,-8-5-10-15,-1 1-18 16,0 7 9-16,-10 2-3 16,-9 1 1-16,-3-1 8 15,0-3 12-15,-2-4-11 16,-1-3-39-16,6 3-53 0,-1-4-164 15</inkml:trace>
  <inkml:trace contextRef="#ctx0" brushRef="#br0" timeOffset="157003.76">20983 7810 477 0,'-8'0'11'15,"-4"0"30"-15,11 0 43 0,-1 0-28 16,2 0-26-16,0 0-13 16,0 0-7-16,0 0-12 15,0 0-1 1,0 0-1-16,9 0-4 0,18 0 2 16,15 0 9-16,11 1-2 15,8 4 1-15,2-1-1 16,1 1-1-16,-6 1-1 15,-2-2 0-15,-6-3 2 16,-7-1-1-16,-12 0 1 16,-14 0-1-16,-6 0 1 15,-8 0-2-15,-3 0 4 16,0 0 2-16,0 0 3 0,0 0-5 16,0 0-3-1,0 0-18-15,0 7-52 16,0 7-137-16</inkml:trace>
  <inkml:trace contextRef="#ctx0" brushRef="#br0" timeOffset="161343.15">8626 6684 327 0,'-17'-1'22'16,"4"-5"9"-16,8 4 27 15,4 1-5-15,-1 1-2 16,2 0-14-16,0 0-4 16,-1 0 0-16,1 0-8 0,0 0-9 15,-2 0-4 1,2 0-1-16,0 0-8 15,0 0 0-15,0 0-4 16,0 0 2-16,0 0-3 0,0 0 0 16,0 0 0-16,0 0-1 15,0 0 3-15,0 0-3 16,0 0 3-16,0 0-1 16,0 0 3-16,0 0-2 15,0 0 2-15,0 0-2 16,8 0-2-16,8 0 5 15,4 1-6-15,0 1 6 16,3-1-2-16,-4-1 2 16,0 0-4-16,-2 0 3 15,-2 0-1-15,-3 0-1 16,-2 0 3-16,-4 0-5 16,0 1 3-16,0 1-1 0,2 0 2 15,2-1-3-15,0 0 3 16,7 0-3-16,5 1 1 15,13-2 1-15,13 0-2 16,12 0 8-16,3 0-2 16,-7 0-3-16,-8 0 0 15,-8 0-2-15,-7 0 0 16,-5 0 1-16,-7 3-1 16,-2-1 0-16,5 0 2 15,1-1-4-15,8 1 3 16,7-2-1-16,2 0 4 15,7 0 1-15,-5 0 0 0,-3 0-2 16,-4-3-1-16,-4 0-1 16,-2-1-1-16,-7 2 1 15,-1 0-2-15,1-1 3 16,4 3-4-16,6-2 6 16,-1 2-4-16,7 0 0 15,-4 0 0-15,1 0-2 16,3 0 4-16,-4-1-4 15,1-2 4-15,-6 1-2 16,-4 2 1-16,-1 0-2 16,-3 0 2-16,1 0-2 15,0 0 1-15,3 0 2 16,0 0-4-16,7 0 3 0,2 0-2 16,-2 0 2-16,-4 0-1 15,-7 0 1-15,-6 0-1 16,-9 0 1-1,-3 0-1-15,-5 0 0 0,0 0 2 16,0 0 1-16,0 0 2 16,0 0-2-16,0 0 5 15,0 0-3-15,0 0 4 16,0 0-5-16,0 0 1 16,0 0 2-16,0 0-2 15,0 0 2-15,0 0-6 16,0 0 5-16,0 0-4 0,0 0 2 15,0 0-4-15,0 0 2 16,0 0-1 0,0 0-2-16,0 0-1 15,0 0-2-15,0 0-14 0,0 0-56 16,-7 11-94-16,-30-2-305 16</inkml:trace>
  <inkml:trace contextRef="#ctx0" brushRef="#br0" timeOffset="168376.41">17720 7789 423 0,'0'0'6'0,"0"0"-17"15,0 0-4-15,1 0-58 0,17 1-123 16</inkml:trace>
  <inkml:trace contextRef="#ctx0" brushRef="#br0" timeOffset="177264.1">6754 8515 112 0,'0'0'313'16,"-6"6"-347"-16,-11 13 37 16,-1 8 20-16,-1 7-8 15,1 3-8-15,0-1-5 16,3-4 4-16,-1-7 3 16,5-5-2-16,4-7-1 15,1-5 2-15,3-4 2 0,3-4-2 16,0 0 8-1,0 0 11-15,0 0-4 0,0 0-9 16,0 0-10 0,15 0-8-16,13 0 0 0,13 0 12 15,2-7-3-15,-5-2 2 16,-3 3-6-16,-19 6-13 16,-6 0-39-16,-10 0 8 15,0 3 6-15,-13 11 6 16,-12-2-103-16,-5-7-124 15</inkml:trace>
  <inkml:trace contextRef="#ctx0" brushRef="#br0" timeOffset="177436.64">6690 8615 361 0,'1'0'36'16,"2"0"-46"-16,0 9 28 0,4 12 47 15,-1 9 11-15,2 5-42 16,-2 0-14-16,1-2-9 15,-2-3-7-15,-1-1-3 16,1-3-6-16,-1 0-38 16,-1-2-46-16,2-12-48 15</inkml:trace>
  <inkml:trace contextRef="#ctx0" brushRef="#br0" timeOffset="177864.49">6917 8656 288 0,'0'-3'15'0,"0"3"-8"15,0 0 48-15,0 0-4 16,0 0-45-16,0 0-8 16,0 0 3-16,0 0 1 15,0 0 6-15,0 0 9 16,0 0 12-16,0 0-19 0,0 0-7 16,0 0-10-16,0 0-9 15,0 0-2-15,0 4 8 16,0-1-9-16,0-2 11 15,0-1 6-15,0 0 1 16,0 0 2-16,0 0 0 16,-1 0 6-16,-2 0-5 15,0 0-1-15,0 0-20 16,0 0 13-16,0 0 6 16,-1 0 0-16,-3 3-8 15,-3-2-149-15</inkml:trace>
  <inkml:trace contextRef="#ctx0" brushRef="#br0" timeOffset="178523.86">7471 8619 542 0,'-4'-11'3'0,"4"-4"1"16,24-8 1-16,12-7-3 0,7 0 0 15,-1 9-2-15,-7 11-2 16,-8 10-1-16,-9 0-5 16,-9 11-11-1,-8 13 6-15,-1 2 1 0,-6 2 11 16,-13-1 1-16,-1-8 5 16,1-7 7-16,6-1 15 15,7-9 23-15,3-2-15 16,3 0-17-16,0 3-14 15,3 9-15-15,15 13 2 16,5 15 11-16,-4 6 1 16,0 4-3-16,-10-5 1 0,-6-9 0 15,-3-10 0-15,0-10 5 16,-2-9 1-16,-14-3 23 16,-5-4-4-1,0 0-16-15,9 0-2 0,8 0-5 16,4 0-9-16,12-7-71 15,19-15-148-15</inkml:trace>
  <inkml:trace contextRef="#ctx0" brushRef="#br0" timeOffset="179116.28">8703 8453 584 0,'0'-7'-7'15,"0"1"-2"-15,21 1 11 16,12 2 13-16,5 3-8 15,1 4-5-15,-11 24-1 16,-13 8 0-16,-11 10 3 16,-4 1-7-16,-14-3 7 15,-13-7-3-15,-1-11 6 16,1-11 3-16,7-6 39 16,9-8-10-16,5-1-8 15,6 0-4-15,0 0-15 16,0 0-10-16,0 0-6 15,6 0 0-15,12 0-2 16,10 0 6-16,3-1 0 0,3-4 1 16,-1-3 0-16,-5 3-3 15,-8 2 1-15,-2 0-25 16,-11 2-10-16,0 1-10 16,-5 0-41-16,-2 0-38 15,0 0-301-15</inkml:trace>
  <inkml:trace contextRef="#ctx0" brushRef="#br0" timeOffset="179451.94">9396 8293 385 0,'0'-4'3'0,"0"1"21"16,0 2 31-16,0 1-17 16,0 0-17-16,0 0-5 15,0 0-10-15,0 0-5 16,0 0-4-16,0 0 1 16,0 0 6-16,6 13 9 15,-2 11 18-15,3 11 6 16,1 8-8-16,-4 3-12 15,1 1-6-15,0-7-4 0,0-8-5 16,0-5-2-16,-1-8 0 16,2-6-2-16,6-6-36 15,6-7-73-15,0-20-98 16</inkml:trace>
  <inkml:trace contextRef="#ctx0" brushRef="#br0" timeOffset="181035.95">9603 8753 491 0,'-38'10'1'0,"-8"2"-15"16,-2 2 14-16,5-7 10 15,0-7-1-15,7-4-7 16,6-24-5-16,2-12-7 15,8-12 5-15,2-6 2 0,4-6 3 16,11 3 0-16,3 7 0 16,0 12 0-16,0 14 9 15,12 12-4-15,17 10-4 16,8 6-3-16,10 6 4 16,10 21-2-16,-1 12 3 15,-2 10-3-15,-9 2-1 16,-11 5-7-16,-10-5-27 15,-14-3-21-15,-10-10-22 16,0-9-81-16</inkml:trace>
  <inkml:trace contextRef="#ctx0" brushRef="#br0" timeOffset="181456.37">8776 8956 561 0,'-49'0'-15'15,"-2"-11"8"-15,4-3 7 16,-1-4 11-16,6-3 3 0,11-2-4 15,10 1 1-15,9-1-6 16,9-5 0-16,3-5-10 16,11-9 4-1,19-8-1-15,11-2 2 0,10 1-3 16,1 7 3-16,-2 13-7 16,-5 9 6-16,-6 8-2 15,-5 10 3-15,-11 4-5 16,-6 3-2-16,-6 17 1 15,-5 11 5-15,-2 8 8 16,-4 11-1-16,0 4 0 16,0 2-4-16,0-1-1 0,0 1-25 15,-7-4-72-15,-11-14-159 16</inkml:trace>
  <inkml:trace contextRef="#ctx0" brushRef="#br0" timeOffset="181972.33">7610 9004 580 0,'-24'7'31'15,"5"-4"-36"-15,1 3 8 16,-3-6 10-16,-3 0 7 15,-3-6-15-15,1-19-5 16,0-11-9-16,6-10 5 0,4-10 3 16,6-6 0-1,10-5 1-15,0-1-1 16,10 4 0-16,22 5 1 16,7 13-1-16,10 10 3 0,6 13-4 15,0 15 4-15,0 8-4 16,0 2 2-16,-3 20-4 15,-6 8 3-15,-5 6-2 16,-6 2-2-16,-9 1-2 16,-8-4-3-16,-12-4 5 15,-6 1 1-15,-2 2 3 16,-18 2-45-16,-6-1-8 16,-3-4-60-16</inkml:trace>
  <inkml:trace contextRef="#ctx0" brushRef="#br0" timeOffset="182392.21">6987 9160 546 0,'-52'0'-4'16,"-6"-9"-5"-16,4-3 10 16,-1 3 15-16,9-2 34 15,6 2-23-15,10-2-4 16,10 1 7-16,8-2 11 0,8-5-17 16,4-19-15-16,30-27-9 15,24-24 0-15,11-16 1 16,4 1-3-16,-2 14 3 15,-9 22-1-15,-6 18-3 16,-15 20 3-16,-8 13-2 16,-10 12-1-16,-6 3-9 15,0 26 7-15,-9 24 2 16,-4 20 4-16,0 10 1 16,0 2-1-16,-1-8 1 15,-1-13-13-15,2-5-28 16,9-8-28-16,13-10-73 15,8-17-190-15</inkml:trace>
  <inkml:trace contextRef="#ctx0" brushRef="#br0" timeOffset="182851.98">8355 9400 559 0,'-8'-5'31'0,"4"0"6"16,4 5 27-16,0 0-26 0,0 0-25 15,0 3-23-15,0 19 5 16,3 11 6-16,1 5 3 16,-1 1-2-1,2-3-1-15,-1-5-2 0,3-4-26 16,4-4-29-16,5-12-78 16,2-11-100-16</inkml:trace>
  <inkml:trace contextRef="#ctx0" brushRef="#br0" timeOffset="183292.63">9080 9371 515 0,'6'-3'33'0,"12"1"-60"15,7 2 26-15,9 0 3 0,-1 3-1 16,-12 17-3-16,-11 10-20 15,-10 6-25-15,-18 2 18 16,-16-2 8 0,-3-9 20-16,4-12 37 0,9-7 29 15,11-6 27-15,10-2-20 16,3 0-21-16,0 0-38 16,13 0-16-16,19-6-2 15,9-4 6-15,7-1 2 16,-2 1-3-16,0 5 0 15,1 2 0-15,0 0-11 16,1-2-82-16,-14-4-106 0</inkml:trace>
  <inkml:trace contextRef="#ctx0" brushRef="#br0" timeOffset="183643.25">9959 9286 627 0,'10'-6'-4'15,"0"2"1"-15,8 0 30 16,-4 2-3-16,5 2-12 16,-2 0-13-16,-3 4-1 15,-8 10-2-15,-6 8-22 16,-3 1-7-16,-14 5 20 15,0-5 4-15,4-6 4 16,8-8 7-16,5-6-3 0,0 3-1 16,0 7-2-16,9 6 3 15,7 8 2-15,-9 6-2 16,-4 5 4-16,-3-4-5 16,-14-2 3-16,-11-8-2 15,3-9 5-15,8-8 1 16,9-7 0-16,5 0-7 15,9-26-182-15</inkml:trace>
  <inkml:trace contextRef="#ctx0" brushRef="#br0" timeOffset="183977.36">10669 9145 679 0,'0'6'-15'15,"0"10"3"-15,-7 14 13 16,1 6 0-16,4 3 2 15,2-6-5-15,3-5 3 0,12-9 4 16,6-3 2-16,4-6-1 16,3-6 5-16,8-4-3 15,10 0-5-15,1-10 2 16,2-10-10-16,-9-2-66 16,-16-3-115-16</inkml:trace>
  <inkml:trace contextRef="#ctx0" brushRef="#br0" timeOffset="184140.93">10840 9103 625 0,'-3'37'-25'0,"3"11"37"16,0 12 14-16,0-4-12 16,14-3-8-16,5 0-6 15,-4-5-5-15,-2-5-56 16,-11-7-79-16,-2-10-299 15</inkml:trace>
  <inkml:trace contextRef="#ctx0" brushRef="#br0" timeOffset="184560.8">8274 9792 363 0,'-19'14'-214'0,"8"-1"77"15</inkml:trace>
  <inkml:trace contextRef="#ctx0" brushRef="#br0" timeOffset="184679.64">8274 9792 463 0,'3'21'15'16,"-3"-21"-14"-16,-10 8 1 16,-20 22-2-16,-18 12-64 0</inkml:trace>
  <inkml:trace contextRef="#ctx0" brushRef="#br0" timeOffset="185123.48">7896 10086 595 0,'0'0'20'0,"2"0"-30"16,-2 0-4-1,0 0 32-15,2 0 7 16,0 0-17-16,2 0-8 16,4 0 0-16,5 0-1 0,8 2 1 15,9 0 1-15,10 0-2 16,17-2 3-16,13 0-3 15,15-2 3-15,11-13-1 16,10-2-1-16,6 1 1 16,10 0-1-16,12 1 1 15,9-2-2-15,24 1 3 16,20-4-2-16,13-2 3 16,2-2-1-16,-9 2 1 15,-24 5 7-15,-20 5-3 16,-18 6 4-16,-9 1 0 15,-11 2 3-15,-13 3-7 16,-16 0-2-16,-12 0-4 0,-12 0-1 16,-9 0 0-16,-7 0 1 15,-9-4 2-15,-11 1-3 16,-4 2 2-16,-9-1-3 16,-5 2 2-16,2 0-16 15,-3 0-84-15,-3 0-273 16</inkml:trace>
  <inkml:trace contextRef="#ctx0" brushRef="#br0" timeOffset="185656.39">11781 9278 534 0,'0'0'31'15,"0"-2"31"-15,0 2-8 16,0 0 7-16,0 0-33 16,0 0-15-16,0 0-9 15,0 0 3-15,-16 14 2 0,-9 28-1 16,-11 12 2-16,-1 11-4 16,4-9-3-16,9-13-1 15,5-11 0-15,8-2-11 16,4 2-27-16,1 0-32 15,0-2-31-15,-1-19-120 16</inkml:trace>
  <inkml:trace contextRef="#ctx0" brushRef="#br0" timeOffset="185880.79">11430 9345 150 0,'-9'-6'519'16,"6"0"-518"-16,3 5 0 0,6 1 8 15,30 0-8-15,14 12 11 16,8 6 17-16,5 3-12 16,-8 3-10-1,-4 2-4-15,-2 1 1 0,-12-2-3 16,-3-2 1-16,-7-3-1 16,-5-5 1-16,-8-7-2 15,-2 1 0-15,-8-4-50 16,-4-5-94-16</inkml:trace>
  <inkml:trace contextRef="#ctx0" brushRef="#br0" timeOffset="-214455.95">16864 9269 782 0,'-19'0'-22'16,"6"1"-9"-16,4 34 32 16,1 15-1-16,4 14 3 15,4 9-1-15,0-2 0 16,1-8-1-16,13-11-1 15,4-12-7-15,1-15-52 16,-2-17-46-16,-3-8-90 16</inkml:trace>
  <inkml:trace contextRef="#ctx0" brushRef="#br0" timeOffset="-214168.97">17115 9334 653 0,'-13'35'-15'15,"0"11"16"-15,10 2 1 16,3-1 5-16,3-6-3 16,27-9-1-16,11-12-4 15,7-16 1-15,3-5-11 16,0-30-13-16,-11-13-12 16,-10-12-6-16,-14-4 17 0,-11-3 17 15,-5 9 7-15,-12 14 1 16,-18 19 3-16,-13 21 24 15,-10 12-11-15,-5 26-8 16,7 9-7-16,13-1 1 16,21-7-10-16,17-8-46 15,19-12-73-15,23-10-139 16</inkml:trace>
  <inkml:trace contextRef="#ctx0" brushRef="#br0" timeOffset="-213893.09">18274 9155 726 0,'-32'15'-4'0,"6"7"-14"16,9 17 25-16,6 4 17 16,6 5-17-16,5 2-5 15,0 0-2-15,11-3-1 16,9-5-19-16,5-6-29 0,4-8-40 16,-3-11-79-16</inkml:trace>
  <inkml:trace contextRef="#ctx0" brushRef="#br0" timeOffset="-213592.38">18518 9269 675 0,'-20'29'11'0,"1"-1"-25"16,8 10 17-16,8-7 24 15,3 2-12-15,6 0-13 16,29-7-1-16,8-6 0 15,14-12-8-15,5-8-1 0,-4-4-27 16,-7-20-2-16,-18-5 7 16,-18-1 14-16,-15 0 16 15,-3 1 2 1,-29 3 8-16,-13 3 7 0,-10 8 8 16,-3 10-2-16,5 5-14 15,11 0-5-15,14 0-4 16,14 4 1-16,14 2-28 15,14-1-72-15,28-5-83 16</inkml:trace>
  <inkml:trace contextRef="#ctx0" brushRef="#br0" timeOffset="-213328.09">19590 9120 662 0,'0'0'9'0,"-1"11"-15"16,-2 25 18-16,0 19 33 15,-1 13-22-15,4 0-16 16,0-10-5-16,7-12-3 0,10-8-2 15,6-9-46 1,1-14-37-16,-8-15-107 16</inkml:trace>
  <inkml:trace contextRef="#ctx0" brushRef="#br0" timeOffset="-213020.91">19876 9258 660 0,'-9'20'-6'0,"-5"7"8"16,3 5 36-16,8 3-9 16,3-3-26-16,6-1-2 0,19-8-5 15,6-7 2 1,5-7-7-16,1-9-10 16,-3 0-14-16,-7-18-9 15,-7-11 7-15,-9-2 16 0,-8-2 16 16,-3 5 4-16,-8 6 25 15,-18 5 36-15,-9 6-13 16,-9 5-17-16,-3 5-15 16,4 1-9-16,7 0-7 15,14 1-2-15,14 1-4 16,8-2-45-16,19 3-68 16,22-3-46-16</inkml:trace>
  <inkml:trace contextRef="#ctx0" brushRef="#br0" timeOffset="-212720.83">21003 9048 573 0,'0'0'79'0,"0"0"-77"16,2 4 10-16,1 11 18 15,3 16-17-15,1 10-2 16,-2 8-7-16,-4 0-1 16,1-5-2-16,-1-5 2 0,2-5-6 15,5-5-21-15,2-8-2 16,8-6-22-16,12-12-38 15,4-4-89-15</inkml:trace>
  <inkml:trace contextRef="#ctx0" brushRef="#br0" timeOffset="-212393.03">21415 9099 632 0,'-20'0'45'16,"-1"7"-38"-16,4 11 50 15,4 7-2-15,7 10-44 16,6 8-6-16,0 0-2 0,23-2-4 16,1-7 1-16,9-7 0 15,2-6-2-15,4-10-2 16,3-10-6-16,-2-1-11 16,-2-15 1-16,-6-14-2 15,-13-10 4-15,-4-5 10 16,-12-5 0-16,-3 4 9 15,-11 6-1-15,-17 11 9 16,-6 12 10-16,-6 7 2 16,1 9-9-16,3 0 4 15,5 3-13-15,7 9-6 16,12 7-1-16,9 1-40 0,3 1-42 16,0-7-130-16</inkml:trace>
  <inkml:trace contextRef="#ctx0" brushRef="#br0" timeOffset="-209401.47">18948 9776 539 0,'-36'7'-13'16,"4"-5"10"-16,5 2 19 15,3-3 25-15,5 1-17 16,-4 0-19-16,-2 1 2 16,-2 0 2-16,-8 3-3 0,-6-1 2 15,-5 2 1-15,-3 0-2 16,-2 0-1-16,-4-3 0 16,-3-3-2-16,-3-1 2 15,1 0 0-15,2-11 0 16,3-7-2-16,8-7 0 15,3-3-1-15,6-10-1 16,1-4-1-16,8-4-1 16,4-5 1-16,4-1-2 15,2 1 2-15,5-2-2 16,2 0 0-16,4-1 1 16,8-6-1-16,0-5 1 0,0-1-2 15,8 2 2-15,10 0-2 16,6 7 2-16,6 8-1 15,1 3 1-15,8 3-1 16,5 5-1-16,4 1 3 16,9 6-2-16,2 5 1 15,7 2-2-15,1 4 2 16,3 2 0-16,-2 4 0 16,-1 8 2-16,0 6-4 15,1 1 0-15,-4 21 2 16,-2 6 0-16,-5 4-2 15,-8 2 2-15,-4 2-1 16,-4 3 2-16,-1-1-3 0,-4 3 4 16,0 2-4-16,-5 3 3 15,-4 6-1-15,-6 9 0 16,-6 1 1-16,-7 6 1 16,-5-3 2-16,-3-5-6 15,0-6 4-15,-3-4 0 16,-14-1 2-16,-7-4 8 15,-4 2-2-15,-5-3 0 16,0 1-6-16,-4-1 0 16,1-1-5-16,-1-4 1 15,1-6-3-15,5-8-17 16,8-11-17-16,16-14-32 0,7-4-119 16</inkml:trace>
  <inkml:trace contextRef="#ctx0" brushRef="#br0" timeOffset="-208595.62">18564 10690 549 0,'-12'-3'88'0,"3"2"-86"15,6 1 30-15,2 0 26 16,1 3-27-16,0 21-24 16,0 13-6-16,0 9 2 0,4-1-2 15,2-8 0 1,-4-1 0-16,-2 0 0 16,0-3-1-16,0-1-1 15,0-10 1-15,0-6-9 0,0-8-33 16,0-7-37-16,3-1-75 15,10-13-51-15</inkml:trace>
  <inkml:trace contextRef="#ctx0" brushRef="#br0" timeOffset="-208288.44">18728 10810 452 0,'0'0'25'0,"0"0"-19"15,0 0 51-15,0 0 19 16,0 8-51-16,0 17-22 15,4 11 0-15,11 6-2 16,8-5-2-16,6-6-1 16,11-10 1-16,7-13-5 0,2-8-8 15,-1-14-12-15,-6-21-10 16,-7-9 0-16,-12-3 6 16,-12-1-10-16,-11 10 28 15,-7 7 11-15,-25 12 8 16,-14 8 22-16,-10 9 26 15,-8 2-5-15,-6 0-9 16,2 13-17-16,13 0-6 16,20-5-11-16,23 0-6 15,15-3-1-15,38-2-113 16,13-1-33-16</inkml:trace>
  <inkml:trace contextRef="#ctx0" brushRef="#br0" timeOffset="-207397.89">19288 11125 5 0,'0'16'398'16,"0"-8"-400"-16,0 0 11 15,0-4 60-15,0-4-22 16,0 0-21-16,0 0 0 0,0 0 17 16,-2 0-3-16,-5 4-11 15,-2 3-10-15,-9 7-13 16,-4 1-2-16,-5 8 1 15,-9 2 4-15,-4 1 7 16,-5 3-10-16,-7-1 4 16,-3-3-1-16,-1-4-1 15,-4-3 2-15,-3-8-1 16,2-7-1-16,-3-3-7 16,3 0 2-16,3-21-2 15,1-10 0-15,1-12-3 16,2-14 1-16,7-9-4 15,6-8 2-15,12 0 2 0,9 6 0 16,7 7 3-16,13 9-3 16,0 8 0-1,3 0-1-15,22 0 0 16,9-1 1-16,12-7-1 0,7-5 2 16,6-4-2-16,2 0 3 15,3 6-3-15,2 9 3 16,4 12-5-16,0 11 4 15,0 5-1-15,1 11 0 16,-4 7 2-16,-1 5-5 16,-2 21 4-16,-8 12-1 15,-2 10 1-15,-11 11-1 0,-7 2 4 16,-3 6-1 0,-8-2-2-16,-6-1 2 15,-4 0-3-15,-9-1 7 16,-6 6-7-16,0-2 4 0,-13 1-4 15,-8-3 2-15,-4-7 0 16,-5-5-3-16,4-8 3 16,0-9-2-16,5-10 1 15,10-9-5-15,4-6-17 16,4-9-42-16,2-2-46 16,-5-6-268-16</inkml:trace>
  <inkml:trace contextRef="#ctx0" brushRef="#br0" timeOffset="-206596.03">19870 10623 655 0,'-34'10'32'16,"10"-4"-30"-16,14-1 16 16,5-2 34-16,5-3-40 15,0 4-16-15,9 5-8 16,10 5-1-16,2 9-29 15,-6 9-69-15,-13 10-136 16</inkml:trace>
  <inkml:trace contextRef="#ctx0" brushRef="#br0" timeOffset="-206445.43">20004 11043 632 0,'0'7'41'0,"-6"-3"-41"16,0 2 10-16,3-2 40 15,3 3-44-15,0 7-18 16,2 2-25-16,8 6-22 16,2-9-141-16</inkml:trace>
  <inkml:trace contextRef="#ctx0" brushRef="#br0" timeOffset="-206144.59">20559 10551 614 0,'-11'0'10'0,"5"0"-2"15,6 22 28-15,0 16-10 16,10 9-16-16,13 6-2 15,-1-3-6-15,-1-8 0 0,0-4-2 16,-5-5 3 0,-6-3-5-16,-2-5-13 15,-4-1-10-15,0-6-13 16,3-7-13-16,3-1-25 0,1-8 1 16,3-2-71-16</inkml:trace>
  <inkml:trace contextRef="#ctx0" brushRef="#br0" timeOffset="-205587.45">21027 11210 495 0,'-19'7'1'16,"1"2"0"-16,0 0 53 16,2-1-9-16,-2 6-30 15,-4-3 14-15,-8-1 3 16,-9 1-2-16,-13-4-10 16,-15-3-11-16,-9-2-1 15,-17-2 0-15,-3-11 2 16,1-20 0-16,8-18-7 15,17-20 1-15,18-19-4 16,15-22 0-16,14-17-3 16,12-9 3-16,11 5-2 15,4 9-2-15,27 18 1 0,20 19-2 16,13 19 1-16,12 16-1 16,12 13 5-16,8 16-2 15,10 12 1-15,6 9 0 16,-2 0 3-16,-6 11-4 15,-11 18 3-15,-16 11-4 16,-13 12 2-16,-12 8 1 16,-14 4-3-16,-16 4 7 0,-13 4-3 15,-9 4 4 1,0 3-3-16,-17 1 4 16,-9 2-2-16,-7-1-2 15,-2-2 0-15,4-5-2 0,1-8-2 16,7-9-8-16,5-11-22 15,6-8-50-15,-1-15-107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5:23:18.0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18177 3184 673 0,'3'-4'6'15,"-2"4"6"-15,-1 0 3 16,0 0 28-16,0 0-31 16,0 14-9-16,0 23 8 15,-4 12 11-15,-1 5-8 16,4-10-25-16,-1-6 20 0,2-6-16 16,0-3 15-16,-1 0-11 15,1-3-9-15,0-4-29 16,0-4-48-16,0-17-51 15,1-2-170-15</inkml:trace>
  <inkml:trace contextRef="#ctx0" brushRef="#br0" timeOffset="283.58">18373 3269 183 0,'0'-2'421'0,"0"2"-410"15,0 0 52-15,0 0-8 16,0 0-22-16,0 13-30 0,0 10-1 15,8 8-2-15,11 1 1 16,10-5-1-16,7-11-16 16,3-9-10-16,0-7-13 15,0-20 20-15,-8-17-3 16,-9-8 17-16,-14 1 4 16,-8 5 4-16,-6 14 10 15,-24 12 26-15,-9 11-1 16,-8 2-34-16,-1 16 8 15,5 12-17-15,9 3 11 16,16-3-24-16,18-5-36 16,6-6-49-16,29-17-116 15</inkml:trace>
  <inkml:trace contextRef="#ctx0" brushRef="#br0" timeOffset="1043.55">19228 3205 620 0,'2'0'21'16,"5"0"-18"-16,16 0-5 0,13 0 8 15,8 0-2-15,6 0 10 16,-12 15-14-16,-10 6 5 15,-13 2-7-15,-13 7-1 16,-2 2-18-16,-30-2-1 16,-8 1 28-16,-5-6-15 15,2-9 25-15,12-4 5 16,13-7 26-16,10-5 11 16,6 0-31-16,0 0-16 15,16 1-24-15,19 5 6 16,11 1 2-16,2 0 18 15,-1-1-18-15,-2-1 12 16,-1 2-12-16,-3-4-34 0,-7-3-45 16,-7 0-77-1,-11-14-251-15</inkml:trace>
  <inkml:trace contextRef="#ctx0" brushRef="#br0" timeOffset="1312.83">19766 3235 713 0,'-30'11'13'16,"8"5"18"-16,5 3 5 16,10 6-8-16,7 3-29 15,13 5 4-15,29 2-3 16,15-10-4-16,8-11-1 0,-1-14-36 16,-15 0 3-16,-18-21-8 15,-18-8 35 1,-13-4 9-16,-19-2 19 15,-25 1 7-15,-14 8 22 0,-12 12-6 16,3 13-27-16,12 1 2 16,19 1-20-16,18 11 12 15,18 7-18-15,19 7-68 16,36-11-64-16</inkml:trace>
  <inkml:trace contextRef="#ctx0" brushRef="#br0" timeOffset="1904.69">20686 3253 663 0,'-13'9'26'0,"2"0"-17"16,2 14 32-16,2 7 4 16,4 9-30-16,3 4-7 15,0-1-8-15,0-2 3 16,7-5 2-16,4-3-21 15,1-9-18-15,0-7-44 16,3-14-2-16,5-7-79 16,4-28-95-16</inkml:trace>
  <inkml:trace contextRef="#ctx0" brushRef="#br0" timeOffset="2168.46">20892 3369 601 0,'-11'33'11'16,"-2"10"45"-16,4 8-4 15,8-7-4-15,1-2-27 16,1-6-26-16,23-8 11 16,6-8-13-16,4-15 9 15,2-5-31-15,-5-27-9 16,-6-19-6-16,-9-8 9 16,-14-6-5-16,-2 10 30 15,-19 9 17-15,-14 14-4 16,-6 13 42-16,-4 13-9 15,1 1 1-15,8 1-26 16,12 10-1-16,13 10-10 16,9 0-16-16,19 0-68 0,18-10-182 15</inkml:trace>
  <inkml:trace contextRef="#ctx0" brushRef="#br0" timeOffset="2759.88">21680 3223 483 0,'-11'-6'24'0,"9"3"77"16,2 2-32-16,0 0-9 15,0 0-36-15,0 1-6 16,3-2-16-16,26-1-2 0,14-1 0 16,12 2 3-1,2 2 8-15,-16 0-29 16,-11 9 23-16,-16 14-20 16,-14 8-5-16,0 5-1 0,-33-1 18 15,-10 0 6-15,-5-8 2 16,11-7 6-16,12-8-4 15,14-6 28-15,11-6-17 16,0 0 0-16,0 4-24 16,21 4-1-16,3 7 3 15,0 2 9-15,-7-1-1 16,-12-5-4-16,-5 4 5 0,-24 2-16 16,-15 3 23-1,-5 1-16-15,8-8 16 16,16-6-15-16,12-4-4 15,8-3-37-15,14-5-80 0,24-23-248 16</inkml:trace>
  <inkml:trace contextRef="#ctx0" brushRef="#br0" timeOffset="3040.13">22101 3328 502 0,'-12'0'216'16,"5"0"-206"-16,4 0 25 15,3 15-1-15,0 16-36 16,10 14 5-16,22 2-5 16,9-8-2-16,4-12 1 15,-3-15-24-15,-5-10-7 16,-12-2-7-16,-10-9 29 0,-12-15 6 16,-3-8 12-16,-14-6 1 15,-17-3 10-15,-10 5 10 16,-4 5-12-16,5 16 10 15,6 11-34-15,9 4 15 16,11 15-22-16,12 17-30 16,2 0-48-16,36-10-246 15</inkml:trace>
  <inkml:trace contextRef="#ctx0" brushRef="#br0" timeOffset="3572.65">23227 3317 716 0,'0'0'-6'16,"0"0"12"-16,6 0 0 16,13 11 10-16,8 10 0 15,-5 10-15-15,-10 6 4 16,-12 8-6-16,-4 2 5 16,-21-4-23-16,-2-6 18 15,5-14-7-15,10-9 18 0,5-8-4 16,6-6 18-16,1 0-1 15,0 0-14-15,15 2-3 16,21-1-19-16,11 0 26 16,13-1-16-16,1 0 11 15,-3-6-21-15,-5-13-58 16,-8-10-68-16,-9-8-437 16</inkml:trace>
  <inkml:trace contextRef="#ctx0" brushRef="#br0" timeOffset="3831.97">23687 3380 720 0,'-12'8'19'16,"-3"9"5"-16,2 14 22 0,4 10-27 15,9 4-3-15,0 1-20 16,21-9 16-16,13-8-15 16,6-13 3-1,4-12-12-15,-7-4-17 0,-7-26 13 16,-10-13 2-16,-15-10 14 15,-5 0-5-15,-12 4 24 16,-18 11-1-16,-7 10 17 16,1 10-22-16,8 9 2 15,5 5-11-15,6 0-5 16,9 11 3-16,8 17-55 16,17 0-46-16,20-13-188 0</inkml:trace>
  <inkml:trace contextRef="#ctx0" brushRef="#br0" timeOffset="4140.14">24570 3232 678 0,'-10'11'15'15,"0"5"-9"-15,3 13 31 16,7 7 4-16,0 7-33 0,24 1 3 16,3-4-17-1,-3-4 10-15,-3-5-10 16,-9-8 15-16,-6-2-13 16,-6-5 9-16,-5 2-6 0,-23 2 15 15,-15 3 4-15,-9-2-13 16,-4-6 3-16,1-5-22 15,6-10-30-15,11-1-88 16,18-33-222-16</inkml:trace>
  <inkml:trace contextRef="#ctx0" brushRef="#br0" timeOffset="4508.14">24595 3244 549 0,'7'0'52'16,"9"0"-64"-16,11 0 32 15,10 0 27-15,9 4-25 0,3 0-7 16,-2 3-27-16,-9 0 14 16,-12 4-43-16,-13 3-16 15,-13 6 0-15,0 3 43 16,-18 6 21-16,2 3 33 16,2 4 17-16,11-1-18 15,3-3-11-15,5-3-19 16,20-4 15-16,11-2-24 15,4-8 8-15,11-11-8 16,2-4 1-16,-2-23-18 16,0-18-10-16,-11-9 10 15,-15-6-4-15,-12-2 27 16,-13 5-8-16,-11 11 36 0,-22 12 25 16,-9 14-6-16,-5 12-37 15,3 4-10-15,7 13-2 16,12 12-16-16,17 9-41 15,8-10-92-15,12-10-313 16</inkml:trace>
  <inkml:trace contextRef="#ctx0" brushRef="#br0" timeOffset="9887.78">18083 3744 727 0,'0'0'-11'0,"0"0"19"16,1 0-14-16,26 0-1 15,25-9-10-15,21-7 23 16,17-4 1-16,-4 3-12 16,-14 4 7-16,-13 10-9 15,-15 3 14-15,-12 0-13 16,-13 6 9-16,-2 6-15 15,-7 0-29-15,1 3-36 0,3-5-85 16</inkml:trace>
  <inkml:trace contextRef="#ctx0" brushRef="#br0" timeOffset="10298.68">19332 3738 685 0,'-23'0'-16'0,"9"0"20"16,10 0 16-16,4 0 20 15,1 0-45-15,29-3 0 16,21-3-4-16,16 1 17 15,13 0-8-15,5 3 5 16,-3 1-1-16,-3 1-9 16,-9 0 7-16,-6 8-23 15,-12 4-65-15,-13-5-100 0</inkml:trace>
  <inkml:trace contextRef="#ctx0" brushRef="#br0" timeOffset="10772.4">21793 3751 410 0,'3'3'177'16,"4"-1"-180"0,7 0-1-16,16 4 70 15,12 1-18-15,8 3-31 0,5-1 6 16,1-3-19-16,-2 5 10 15,0-4-18-15,7-3 8 16,-3 0-61-16,-5-4-138 16</inkml:trace>
  <inkml:trace contextRef="#ctx0" brushRef="#br0" timeOffset="11455.8">24505 3900 496 0,'-20'-4'12'0,"1"-6"26"15,6 2 48-15,4 1-34 0,4 3-1 16,5 3-31-16,0-1 1 16,0 2-20-16,0 0 2 15,21 0-10-15,25 0 5 16,18 7 7-16,14 1-8 16,10-2 7-16,0 0-11 15,-5 1 14-15,-6 0-11 16,-11 1 10-16,-11-3-10 15,-9 1 8-15,-15-3-2 16,-13 0-2-16,-6-2 11 16,-7 0-26-16,-4 2 18 15,-1-3-13-15,0 3 23 16,0-3-13-16,0 1 7 0,-6-1-38 16,-15 0-81-16</inkml:trace>
  <inkml:trace contextRef="#ctx0" brushRef="#br0" timeOffset="24223.52">16656 3537 558 0,'0'8'8'16,"-18"-8"-6"-16,-8 0 13 16,9 0 27-16,5 0-3 15,5 0-40-15,4 0 18 16,1 0-19-16,2 0 17 15,0 0-22-15,0 0 15 0,0 0-11 16,0 0 6-16,0 0-3 16,24 0-16-1,16 3 17-15,18 0-10 16,15-3 20-16,11 0-12 0,7 0 6 16,10-3-6-16,4 1 4 15,4 2 0-15,-3 0-3 16,-15 0 0-16,-15 0-11 15,-17 0 19-15,-11 0-15 16,-14 0 13-16,-9 0-9 16,-8 0 7-16,-8 0-5 15,-2 0 5-15,-5 0 1 16,-2 0-18-16,0 0-2 16,0 0-44-16,0 0-13 15,-7 11-56-15,-15-2-112 16</inkml:trace>
  <inkml:trace contextRef="#ctx0" brushRef="#br0" timeOffset="24530.69">17472 3398 629 0,'-28'0'-19'16,"8"0"22"-16,9 0-5 0,6 0 29 15,5 1-10 1,3 9-14-16,20 8-8 16,6 7 6-16,7 7 1 15,1 0-14-15,-4 0 20 0,-6 2-17 16,-11 2 18-16,-14 4-11 16,-2 2 7-16,-26-3-5 15,-9-6 7-15,-6-6 1 16,1-12-15-16,6-2 12 15,13-8-13-15,8-5 20 16,13 0-27-16,37 0-99 16,21-19-104-16</inkml:trace>
  <inkml:trace contextRef="#ctx0" brushRef="#br0" timeOffset="57463.57">18360 4435 543 0,'-6'-11'0'16,"4"5"5"-16,2 6 19 15,-1 0 31-15,1 0-22 16,-5 2-50-16,-2 27 34 15,-3 24-14-15,-4 14 43 0,-1 8-28 16,5-10-6 0,2-13-6-16,1-2-1 15,4-4 4-15,2 0-22 16,1-7 1-16,0-10-45 0,8-15-7 16,13-14-97-16,6-33-84 15</inkml:trace>
  <inkml:trace contextRef="#ctx0" brushRef="#br0" timeOffset="57763.33">18540 4552 597 0,'0'0'0'16,"-12"15"8"-16,-1 12 32 16,1 8-29-16,6 8-1 15,6 1-20-15,0-3 24 16,9-7-19-16,17-7 10 15,10-6-7-15,3-8 1 0,6-13-17 16,-7 0-10-16,-6-26 24 16,-9-10-28-16,-13-8 35 15,-10-2-12-15,-5 0 25 16,-28 6-5-16,-7 14 27 16,-9 8-25-16,3 10 11 15,6 8-1-15,10 0-26 16,15 0 10-16,9 0-21 15,6 12-7-15,27 2-108 16,14-8-22-16</inkml:trace>
  <inkml:trace contextRef="#ctx0" brushRef="#br0" timeOffset="58774.4">19736 4473 489 0,'-3'-2'9'0,"-2"2"61"15,1 0 10 1,-5 0-65-16,-4 23-4 16,-10 21-22-16,-5 13 23 0,1 4-14 15,2-3 5-15,5-14-3 16,4-9 2-16,7-14 5 15,6-10-16-15,3-7 12 16,0-4-13-16,0 0 18 16,0 0-17-16,22 0 12 15,11 0-5-15,11-4 10 16,12-7-4-16,5-3-3 16,5 0 10-16,-2 3-27 15,-11 2 21-15,-12 5-16 16,-18 4 12-16,-12 0-34 15,-11 0-11-15,0 0-6 16,-9 0 33-16,-19 0-88 0,-10-5-255 16</inkml:trace>
  <inkml:trace contextRef="#ctx0" brushRef="#br0" timeOffset="58955.91">19812 4540 512 0,'0'0'22'0,"2"15"-42"15,1 12 60-15,2 13 53 16,0 4-67-16,-2 6-9 16,-2 2-7-16,-1 1-7 15,0 5 5-15,0-5-17 16,0 1-17-16,0-12-39 0,0-13-41 16,5-20-72-16</inkml:trace>
  <inkml:trace contextRef="#ctx0" brushRef="#br0" timeOffset="59264.09">20102 4664 696 0,'-16'9'18'0,"1"4"-11"16,5 5 28-16,4 7-8 15,6 7-36-15,0 5 20 16,13 0-20-16,15-8 15 15,5-11-17-15,4-8-5 0,2-10-17 16,-3-10 7-16,-8-20 25 16,-7-12-18-16,-13-9 23 15,-8 3-15-15,0 6 26 16,-17 10-8-16,-11 11 31 16,-9 10-12-16,-5 11 0 15,-3 0-11-15,1 21-23 16,11 5 8-16,14-1-35 15,19 2-11-15,7-5-43 16,27-14-75-16</inkml:trace>
  <inkml:trace contextRef="#ctx0" brushRef="#br0" timeOffset="60747.32">21109 4588 473 0,'-3'0'29'15,"0"0"34"-15,3 0 23 16,0 0-55-16,0 0-12 15,0 0-34-15,0 0 22 16,15-6-15-16,3-4 10 16,3-2 1-16,-6 4 0 15,-3-2 0-15,-5 6-5 16,1 0 10-16,2 0-27 0,2-2 29 16,-2 2-20-16,5 1 20 15,-1 2-10-15,-1 1 3 16,3 0-1-16,4 7-1 15,0 14 8-15,-3 12-20 16,-6 14 22-16,-9 9-18 16,-2 7 23-16,-10-3-18 15,-17-6 7-15,-6-8-4 16,-4-9 2-16,4-7 2 16,1-13-3-16,8-5 9 15,6-8-27-15,3-3 38 16,11 0-22-16,2-1 24 15,2 0-17-15,0 0-6 0,0 0-9 16,12 0 1-16,12 2 12 16,9 0-16-16,5-1 17 15,4-1-16-15,-3 0 24 16,-5 0-18-16,-7 0 8 16,-12 0-4-16,-5 0 2 15,-7 0-1-15,0 0-36 16,2 0-12-16,2 0-67 15,5 0-44-15</inkml:trace>
  <inkml:trace contextRef="#ctx0" brushRef="#br0" timeOffset="61100.38">21660 4647 627 0,'-19'-9'38'16,"1"3"-29"-16,9 6 59 15,4 0-25-15,-3 0-21 16,2 26-41-16,1 18 28 16,4 13-21-16,1 7 25 15,6-5-17-15,17-10 6 16,4-9-2-16,6-7 0 16,1-10 4-16,2-11-31 15,0-12 14-15,-3-2-17 16,-2-30 30-16,-4-16-4 0,-8-12 10 15,-10-8-12-15,-9 0 7 16,-4 12 3-16,-23 10-4 16,-9 17 21-1,-4 15-21-15,-3 12 19 0,1 2-12 16,6 8 9-16,11 13-21 16,11 4 4-16,14 4-51 15,14-1-45-15,29-13-130 16</inkml:trace>
  <inkml:trace contextRef="#ctx0" brushRef="#br0" timeOffset="61783.25">22886 4650 529 0,'-27'-20'37'16,"12"6"3"-16,11 7 33 15,2 3-20-15,2 3-32 16,0-1-6-16,2 2-35 15,22-5 17-15,13-2-14 16,9-1 35-16,-2 5-20 0,-8 3 4 16,-8 0-2-16,-11 8-4 15,-4 9 5 1,-10 3-26-16,-3 6 15 16,-11 3-5-16,-15-1 24 0,1-8-14 15,4-4 11-15,7-11-1 16,7-3 15-16,6 0 11 15,1-2-20-15,0 0 4 16,0 9-36-16,11 12 16 16,8 9-6-16,4 10 22 15,0-6-11-15,-10-6 4 16,-4-7-5-16,-6-10 3 16,-3-2 8-16,-24 3-16 15,-16 0 21-15,-3 1-21 16,5-3 18-16,16-8-14 15,15-2 10-15,7 0-16 16,4 0-35-16,31-15-34 0,13-16-28 16,6-9-125-16</inkml:trace>
  <inkml:trace contextRef="#ctx0" brushRef="#br0" timeOffset="62127.96">23368 4626 649 0,'-10'0'9'15,"3"0"4"-15,1 18 28 16,-3 14-4-16,6 17-44 0,3 8 24 16,3 1-25-16,15-8 21 15,10-11-14-15,2-7 2 16,0-11-4-16,5-13-4 15,5-8-10-15,1-13-10 16,-3-24 10-16,-5-10-7 16,-11-9 20-16,-11 6-4 15,-11 0 17-15,-2 6-7 16,-29 6 30-16,-15 7 5 16,-14 12-21-16,-5 9 6 15,4 10-33-15,12 0 17 16,17 14-24-16,19 6-6 15,13 6-43-15,4-13-105 0</inkml:trace>
  <inkml:trace contextRef="#ctx0" brushRef="#br0" timeOffset="66607.25">17840 3014 476 0,'-19'-8'7'16,"7"0"-1"-16,10 6 23 16,2 2-25-16,0 0 15 15,0 0-27-15,0 0 20 16,0 0-15-16,0 0 10 16,0 0 2-16,-3 0 11 15,-4 25-1-15,-8 27-12 16,-1 21 33-16,-2 20-31 0,7 7 10 15,7 2-17-15,4 1 6 16,0-1-6-16,7-5 7 16,7-9-5-1,-1-16-2-15,-2-15 10 0,-3-19-30 16,-5-17 24-16,-1-10-19 16,-2-7 28-16,0-4-23 15,0 0-11-15,0-7-58 16,-3-22-126-16</inkml:trace>
  <inkml:trace contextRef="#ctx0" brushRef="#br0" timeOffset="67478.73">17708 2999 526 0,'0'0'2'0,"0"0"-50"16,0 0 52-1,0 0-1-15,0 0 26 16,0 0-32-16,3 0-2 16,3 1-4-16,7 5 15 0,2-1 10 15,6-2-20-15,4-1 17 16,6-2-13-16,8 0 16 16,4-7-13-16,9-7 10 15,3-3-13-15,8 2 6 16,5 0-4-16,6 4-2 15,1 4 13-15,3 4-34 16,4 3 28-16,13 0-18 0,26 0 23 16,25 0-12-16,22-3 43 15,14 2-29-15,-1 1-8 16,1 0 4 0,-2 7-23-16,0 11 15 0,8 5-11 15,4 7 19-15,5 4-18 16,1 1 15-16,-15 1-9 15,-10-3 8-15,-8-2-2 16,-12-2-2-16,-9-4 8 16,-14-1-28-16,-11 2 24 15,-10 1-19-15,-10-4 28 16,-8-1-20-16,-7-2 10 16,0-5-8-16,1 2 9 15,6-6 1-15,10-3-16 16,6-6 13-16,8-2-12 15,5 0 17-15,-5-3-15 16,-8-7 14-16,-11 5-14 0,-12 0 12 16,-6 3-3-16,-5 1-3 15,-5 1 12-15,0 0-31 16,-1 0 22-16,-2 0-14 16,0 0 22-16,-6 0-14 15,-6 0 7-15,-8-2-7 16,-11 2 8-16,-14-1 0 15,-6 1-14-15,-9 0 10 0,-2 0-8 16,0 0 16 0,3 0-16-16,3 0 13 15,4 0-9-15,2 0 8 16,-3 0-3-16,-3 0-1 0,-9 3 10 16,-17-1-28-16,-45 7 5 15,-44-1-103-15,-42-8-260 16</inkml:trace>
  <inkml:trace contextRef="#ctx0" brushRef="#br0" timeOffset="73458.5">17875 3030 392 0,'-10'5'11'0,"6"-5"-10"16,2 0-3-16,2 0 10 15,0 0 11-15,0 0 12 16,0 0-17-16,0 0 12 16,0 0 8-16,0 0 18 0,0 0-5 15,-3 0-18 1,2 0-7-16,-1 3-12 15,1-2-4-15,1-1-11 16,0 0 12-16,0 0-11 0,0 0 9 16,0 0-11-16,0 0 11 15,0 0-4-15,0 0 5 16,0 0 8-16,0 0-16 16,0 0 7-16,0 0-13 15,0 0 19-15,0 0-13 16,0 0 4-16,0 0-5 15,0 0 3-15,4 0-2 16,8 0-1-16,6 0 3 16,0 0-8-16,1 0 16 15,1 0-12-15,4-7 15 16,-2 3-12-16,3-1 7 16,1 2-5-16,-1 0 2 0,5 2 4 15,7-2-18-15,6 1 14 16,11-3-13-16,7-2 20 15,7-3-12-15,4-4 7 16,7-5-7-16,9-4 8 16,1 0-1-16,0 1-2 15,-10 5-4-15,-10 8-11 16,-11 3 22-16,-11 6-20 16,-2 0 19-16,3 0-13 15,0 0 8-15,4 0-4 16,3 3 3-16,1-2 2 15,7-1-15-15,2 0 13 0,7 0-15 16,2 0 24-16,1-7-15 16,2 2 7-16,-4-1-6 15,2 5 4-15,-1-1 2 16,8 1-4-16,12-2 0 16,16-2-12-16,9-2 20 15,3-3-15-15,-1 0 16 16,-5 1-14-16,-7 3 11 15,-2 5-8-15,-6 1 6 16,2 0 1-16,3 8-16 16,1 6 13-16,8-2-11 15,4-1 20-15,9-6-16 16,6-5 9-16,5 0-4 0,-2-7 2 16,-5-10 2-16,-7 3-1 15,-7 2-2-15,-8 3-14 16,-4 5 21-16,0 3-16 15,-6 1 15-15,-2 0-11 16,4 1 9-16,4 8-6 16,9 2 5-16,2 0 0 15,-2-2-13-15,-6 2 11 16,-8-1-12-16,-11-1 20 16,-7-3-13-16,-5 1 6 15,-1 2-4-15,1-1 3 16,5 0 0-16,-1 1 0 0,-2 3-1 15,-3 4-15-15,-6 2 21 16,-6 1-16 0,-2 0 18-16,-1 0-14 15,-2-2 9-15,2-4-6 0,6-2 6 16,0-1 1-16,-1-2-14 16,-5-2 11-16,-7-2-11 15,-13 0 18-15,-11-2-11 16,-10-1 5-16,-12 0-6 15,-6 1 5-15,-3-2 1 16,0 0 1-16,2 0 1 16,-1 0-21-16,5 1 23 15,6 2-18-15,0 1 19 0,4 0-11 16,2 0 6-16,5 1-4 16,2-1 4-1,-2 1 1-15,2-2-12 16,-3 0 10-16,-4 0-12 0,-6-2 20 15,-9 0-14-15,-2 1 8 16,-1-2-7-16,0 1 5 16,0-1-2-16,0 2 0 15,0 10 2-15,0 13-22 16,0 15 29-16,0 16-14 16,0 8 16-16,0 4-15 15,0 10 10-15,0 12-7 0,0 9 5 16,-10 8 7-1,-3 1-14-15,2-8 11 16,0-7-14-16,4-15 21 16,0-17-17-16,-1-16 11 0,2-15-9 15,2-12 5-15,-2-7-1 16,-5-2-2-16,-4-2-23 16,-10-4-129-16,-11-4-449 15</inkml:trace>
  <inkml:trace contextRef="#ctx0" brushRef="#br0" timeOffset="75111.34">17794 4105 313 0,'0'0'222'16,"0"0"-216"-16,0 0 8 15,0 0 35-15,0 0-29 16,0 0 1-16,0 0-27 16,0 0 18-16,0 0-16 15,0 0 7-15,0 0-2 16,0 0 5-16,0 0 3 15,0 0-14-15,0 0 8 0,0 0-12 16,0 0 18-16,3 0-16 16,9 0 14-16,6 0-10 15,8 0 11-15,3 0-5 16,2 0 1-16,5 0 6 16,3 0-24-16,1 1 17 15,4 5-12-15,1-4 19 16,7 2-12-16,9-3 4 15,11-1-4-15,10 0 14 16,5-8 0-16,9-4-15 16,4-2 4-16,1 6-7 15,0-1 17-15,-6 5-18 16,-5 4 15-16,-2 0-14 0,-6 0 13 16,3 0-7-16,-5 3 3 15,-3 1 5-15,-1 0-21 16,-7 0 14-16,-2-2-12 15,-6-1 23-15,-3 1-16 16,-5-1 8-16,-5 1-8 16,0 0 11-16,-3 0-4 15,4 2-10-15,5-3 8 16,8 3-9-16,9-1 15 16,7-3-13-16,2 2 14 15,-4-2-13-15,-1 0 13 16,-7 0-9-16,2 2 5 0,3 0 4 15,-1 2-22-15,-1 1 16 16,1 1-13-16,-1 0 22 16,8-2-13-1,6-1 4-15,7-3-4 0,4 0 8 16,-5 0 1-16,-5 0-11 16,-3 0 4-16,-4 2-10 15,0 2 20-15,-3 3-19 16,-1 0 18-16,-8 2-14 15,0 0 11-15,1-2-8 16,7-2 5-16,11 0 5 16,6-5-20-16,7 0 16 15,8 0-12-15,1 0 22 0,-2 0-15 16,-6 0 5-16,-13 0-6 16,-10 1 6-16,-7 8-2 15,-6 0-4 1,2 4 2-16,3-3-10 0,9 1 17 15,4 0-13-15,7-3 15 16,5 1-9-16,0-3 11 16,-5-4-6-16,-7 3-2 15,-9 0 3-15,-10 2-18 16,-4 1 15-16,-3 0-16 16,2 1 27-16,3-3-18 15,3-1 7-15,10-4-2 0,2-1 3 16,6 0 1-16,1 0-3 15,-1 0-2 1,3 0-11-16,-6 0 19 16,-5 0-15-16,-5 0 16 0,-5 0-14 15,-3 6 10-15,2 1-5 16,-1-3 2-16,2-1 3 16,2-3-14-16,-5 0 11 15,-6 0-13-15,3 0 22 16,-3 0-14-16,0 2 6 15,-5 1-4-15,-8 3 3 16,-12-1 1-16,-6 1-4 16,-7-3 2-16,-4-2-13 15,-3 2 20-15,-5-3-16 16,-1 1 15-16,-2-1-10 16,-2 0 8-16,0 0-6 15,0 0 5-15,-5 0-2 0,-29 0-62 16,-29 0-252-16</inkml:trace>
  <inkml:trace contextRef="#ctx0" brushRef="#br0" timeOffset="81765.13">18683 3821 181 0,'-33'24'-108'0,"6"-6"98"16,10-6 58-16,5-8 50 15,5-2-64-15,5-2-16 16,2 0-12-16,0 0-9 15,0 5-5-15,0 4 0 16,0-5-57-16</inkml:trace>
  <inkml:trace contextRef="#ctx0" brushRef="#br0" timeOffset="82862.67">18758 3771 365 0,'0'0'3'0,"0"0"-8"15,0 0 5-15,0 0 15 0,0 0 7 16,0 1-12-16,0-1 1 15,0 0 20-15,-2 0 8 16,-1 0 15-16,-5 2-3 16,-6 3-13-16,-10 8-23 15,-6 4-7-15,-4 2-2 16,1-1-3-16,2 2 5 16,1-4-4-16,3 0 5 15,2-7-1-15,-4 0 1 16,1-7-5-16,-5-2-3 15,-1 0 2-15,-3-13-6 16,-2-14-7-16,-3-8-4 0,-3-1 8 16,0 0 5-16,-1 1 1 15,5 3 0-15,6 2 0 16,5-1 0-16,8 2-1 16,5-5 2-16,8-2-4 15,3-4 3-15,6-2-3 16,0 2 3-16,0 3-1 15,0 4 1-15,0 8 0 16,0 1 1-16,0 8-2 16,0 0 1-16,0 2 0 15,0 2 1-15,2-8-1 16,4-3 0-16,10-6 0 16,1-5-2-16,3 1 1 0,4 0 1 15,-3 5 1-15,-3 4 0 16,0 8-3-1,-5 2 3-15,0 3-1 16,1 2-2-16,1 4 2 0,3 0-1 16,5 0 1-16,3-1-2 15,8 1 3-15,-1 1-2 16,3 1 2-16,-1-2-1 16,-2 4 1-16,0 1-2 15,-3 0 1-15,-2 0 0 16,-3 0-1-16,4 6 2 15,0 1-2-15,0-2 2 0,3 0-3 16,1 1 4-16,0-1-4 16,0 2 3-16,-6 1-1 15,-5 2 0 1,-3-1 0-16,-2 8-3 0,-1 9 3 16,-4 2 0-16,-2 1 2 15,-1 1-4-15,3-7 3 16,-3 1-1-16,0 2 1 15,-2-1-2-15,-5 4 1 16,-2 5 1-16,0 1-1 16,-12 6 0-16,-4 8 1 15,-5 4 0-15,-3 10-1 16,1 1 1-16,0-6 0 0,2-2-1 16,-3-9 1-1,5-8 1-15,-4-1-1 16,0-4 1-16,3-2 0 15,-5-4-1-15,1-4 2 0,2-7 0 16,1-1 1-16,0-6 6 16,0-3-4-16,2 0 1 15,-5-3-5-15,0 1-1 16,1 1-2-16,1 1 3 16,3-3-8-16,3 0-17 15,7-1-8-15,7-3-9 16,2 0-76-16,0-3-318 15</inkml:trace>
  <inkml:trace contextRef="#ctx0" brushRef="#br0" timeOffset="86951.38">18862 4025 66 0,'10'0'-62'0</inkml:trace>
  <inkml:trace contextRef="#ctx0" brushRef="#br0" timeOffset="87115.95">18972 4019 438 0,'-8'0'6'0,"5"0"-18"15,3 0-23-15,0 0 6 16,12 0-49-16,11 0-43 15</inkml:trace>
  <inkml:trace contextRef="#ctx0" brushRef="#br0" timeOffset="87260.38">19167 4005 150 0,'2'0'-7'0,"6"2"2"0,3 1 5 16,4 0 0-16,1 0 0 15,5-3 0-15,0 0-52 16</inkml:trace>
  <inkml:trace contextRef="#ctx0" brushRef="#br0" timeOffset="87430.96">19371 4005 264 0,'2'0'19'0,"-2"0"-21"0,1 0-8 15,-1 0 27 1,0 0 12-16,0 0-12 16,0 0-6-16,0 0-9 15,0 0-1-15,3 2-14 0,-1 3-99 16</inkml:trace>
  <inkml:trace contextRef="#ctx0" brushRef="#br0" timeOffset="88392.66">19776 3717 201 0,'-9'5'-74'0</inkml:trace>
  <inkml:trace contextRef="#ctx0" brushRef="#br0" timeOffset="90875.64">19742 3832 403 0,'-18'0'88'0,"3"0"-87"16,2 0-2-16,-2 0 8 15,4 0 17-15,1 0-12 16,3 0-3-16,2 0 1 0,1 3-2 16,-4-2-1-16,-2-1 0 15,-1 3 1-15,1-1 3 16,-3 0-1-16,0 1-3 16,-4 0 6-16,2-1-5 15,-1 3 1-15,2-1-2 16,2-1 1-16,2 0-6 15,1-1 2-15,-1-1-5 16,0 3 2-16,3-2-2 16,-5 0 1-16,-1 0 1 15,-5 3-1-15,-3-1 1 16,0-1-2-16,0-1 2 0,-1-2-2 16,0 0 3-16,1 0-1 15,1 0-1-15,3 0 1 16,-4-1 0-1,3-5 2-15,-2-1 0 0,2-1 1 16,2-3 5-16,1 0-2 16,-1-2-4-16,2-1-1 15,-2 1 1-15,2-3-1 16,-2-1-3-16,0 1 2 16,0-5 3-16,2-6-4 15,1 1 2-15,1-3-3 16,0-2 5-16,1 1-4 15,2 0 1-15,-1-2-1 0,4 0-1 16,2 4 2-16,1 2-2 16,1 4 1-16,1 4 0 15,-1 3-1 1,2 0 2-16,0 3-1 0,0-1-1 16,0-5-1-16,0-3 3 15,2 0-3-15,10-5 2 16,2-3-2-16,5-4 2 15,0-5 0-15,0 5 0 16,-2 8 0-16,-4 5-2 16,-1 8 4-16,-5 1-4 15,1 1 2-15,1 0-1 16,-2 2 1-16,7 1-2 0,0-1 1 16,9-2 0-1,2-3 0-15,8 1 1 16,2-3-1-16,3 1 2 15,-1 0-1-15,0 0 0 0,-1 3 0 16,-2 1 1-16,-3 5-3 16,-1-1 3-16,-3 2-1 15,3 3 0-15,3-1-1 16,4 2 1-16,2 0-1 16,1 0 0-16,4 0 3 15,-2 0-3-15,-4 0 2 16,-4 4-2-16,-4 3 1 0,-5 0-2 15,-1 2 1 1,-1-1-1-16,-5-2 1 16,0 2 2-16,-4-3-3 15,-3 2 3-15,0 1-4 0,1 2 2 16,3 6-1-16,-2 10 1 16,2 7-1-16,-1 3 2 15,0 7 0-15,1-5-1 16,2-2 2-16,-2-3-2 15,-2-6 1-15,-3-5-1 16,1-4 2-16,-4-1-1 16,-1 1-1-16,-3 6 2 15,-3 8-2-15,0 8 2 16,0 7-1-16,-13 4 2 16,-2-1-2-16,0-5 1 15,2-4-1-15,-1-9 1 16,-1-6 0-16,5-5-1 0,-2-3 2 15,3 0-2-15,0 2 2 16,0-2-4-16,-1-1 5 16,2-1-3-16,-2 0 3 15,0 2-5-15,-7-1 4 16,-4 3-1-16,-7-3 0 16,-3-3 2-16,-5 0-3 15,-8 0 9-15,-6-3-2 16,-7-2 11-16,-1-2 0 15,5-4-1-15,7 0-6 16,10-2 5-16,12-1-7 16,10 0-3-16,7 0-4 0,6 0-1 15,1 0 1-15,0 0-3 16,0 0 0-16,0 0-1 16,0 0-5-16,0 0-12 15,0 0-17-15,0 0-23 16,1 3-26-16,14 7-38 15,-1 2-52-15</inkml:trace>
  <inkml:trace contextRef="#ctx0" brushRef="#br0" timeOffset="91715.86">20144 4016 539 0,'-12'0'-13'15,"3"0"11"-15,9 0 4 0,0 0 3 16,0 0-20-16,11 0-82 16,10-2-40-1,5-6-62-15</inkml:trace>
  <inkml:trace contextRef="#ctx0" brushRef="#br0" timeOffset="91847.5">20385 3959 521 0,'0'0'16'16,"0"0"-19"-16,0 0-2 16,0 0-1-16,5 12-25 15,16 8-30-15,1-2-53 16</inkml:trace>
  <inkml:trace contextRef="#ctx0" brushRef="#br0" timeOffset="92000.08">20697 4043 412 0,'0'2'137'16,"0"-2"-153"-16,0 0-1 15,0 0 16-15,6 1-1 16,13 1-90-16,3-2-32 15,2 0-121-15</inkml:trace>
  <inkml:trace contextRef="#ctx0" brushRef="#br0" timeOffset="92119.76">20942 4010 550 0,'0'0'-1'0,"0"0"-2"15,0 0 6-15,0 0 1 16,5 7-22-16,2 1-96 0,2-3-25 15</inkml:trace>
  <inkml:trace contextRef="#ctx0" brushRef="#br0" timeOffset="93191.37">20539 3854 325 0,'-9'0'15'0,"0"0"38"0,4 0 18 16,5 0-12-16,-1 0-24 15,1 0-20-15,0 0-3 16,0 0-3-16,0 0-9 16,0 0 0-16,5 0-5 15,12 0 3-15,8 0 1 16,5 0 2-16,3 0 1 16,1 0-3-16,2 0 3 15,0 0-4-15,-2 0 4 16,2 0-3-16,-5 0 2 15,-2 0-1-15,-1 0-1 16,-6 0-1-16,-1 0-5 0,-8 0 1 16,-5 0-1-16,-1 0 6 15,-5-1-3-15,-2 1 6 16,0 0-2-16,0-2 5 16,0 2 1-16,0 0 3 15,-9 0 1-15,-9-1-6 16,-10 1-7-16,-8 0 2 15,-9 0-1-15,-6 0-1 16,-5 0 3-16,-5 4 1 16,1 1-2-16,4-5 6 15,5 0 5-15,11 0 3 16,7 0 11-16,9 0-8 0,9 0-3 16,5 0-2-16,7 0 3 15,3 0-8-15,0 0-5 16,0 0-3-16,0 0-3 15,3 0-5-15,19 0 2 16,10 0 7-16,11 0 3 16,6 0-2-16,4 0 1 15,1 0-1-15,1 0 0 16,-4-2 1-16,-4-1-2 16,-8 0 2-16,-9 1-2 15,-3-1 3-15,-5 0-4 16,1 1 3-16,0-1-1 15,1 0 1-15,-6 0-2 0,0-1 1 16,-8 1 1 0,1 2-3-16,-7-2 4 15,1 3-4-15,-4 0 4 16,1 0-2-16,-1 0 0 0,1 0-1 16,2 0 1-16,2 0 0 15,1 0 0-15,1 0 0 16,-2 0-1-16,0 0 2 15,0 0-1-15,3 0 1 16,-5 0-2-16,2 0 1 16,0 0-2-16,-1 0-14 15,2 1-39-15,-7 5-27 0,0 1-39 16,-22 0-139-16</inkml:trace>
  <inkml:trace contextRef="#ctx0" brushRef="#br0" timeOffset="96379.01">22330 3788 448 0,'0'7'12'0,"0"-7"-13"16,0 0 1-16,0 0 5 16,0 0 1-16,0 0-3 15,0 0-9-15,0 0-12 16,-3 1-34-16,-1 2-21 0,-2 4 7 15,-6 1-83-15</inkml:trace>
  <inkml:trace contextRef="#ctx0" brushRef="#br0" timeOffset="98567.79">22238 3885 162 0,'0'-6'107'0,"0"2"-53"16,0 0 26-16,0-1 2 15,-6-1-22-15,0 3-16 0,-3-1-14 16,3 1-1-16,0-1-14 16,3 4-7-1,2 0-4-15,-1-1 2 16,1 1-3-16,-4-2-1 0,0 2-1 16,-3 0 5-16,-1-1-6 15,-2 1 2-15,-2 0-1 16,4 0 1-16,2 0 2 15,-3 0-4-15,3 0 4 16,0 0-3-16,-2 0 2 16,0 0 3-16,-3 0 0 15,-6 0-2-15,-1 0-4 0,-6 0 3 16,-7 0-3-16,-1 0 4 16,-4 3-3-16,-1-2 1 15,0 4 3 1,1-3 0-16,3-2 3 0,3 0-2 15,2 0-1-15,3 0-5 16,2-8 2-16,-3-3-2 16,0-6 4-16,-1-4-4 15,-2-4 0-15,0-3 0 16,2-3-1-16,4 1 2 16,3-2-3-16,8-2 2 15,1 2-3-15,2-1 4 16,2 2-4-16,-2 2 6 15,2 0-4-15,2 1 2 16,2 2-2-16,-1 3 0 16,4 0 1-16,1-2-1 15,0 2 1-15,0 0-2 0,3-1 1 16,10-4-1-16,5-4-1 16,4-2 3-16,-1 2-1 15,0 5 2-15,0 6-2 16,-8 2 1-16,-5 7-2 15,2 1 3-15,-4 6-1 16,5 0-1-16,3-4-2 16,3 1 3-16,7-2-1 0,7-1 0 15,3-1 1 1,5-1 0-16,4 1 1 16,-1 3-3-16,0 2 4 15,-2 1-2-15,-6 1 0 0,-1 1-2 16,-3 1 1-16,-1 2 3 15,3 1-4-15,-3 0 3 16,3 0-4-16,2 0 5 16,3 0-3-16,-1 4 2 15,4-1-1-15,-4 1 0 16,-5 0 0-16,-1 0-1 16,-6 3 2-16,-2 0-4 15,0 2 3-15,-2 1-1 16,-2 2 2-16,-1 0-2 15,-1 4-2-15,3 2 2 16,-6 2 2-16,1-1-1 16,-4 1-3-16,-2 3 2 0,0 2 0 15,-3 4 4-15,1 8-3 16,-3 5 0-16,0 3 2 16,1 3-3-16,-1-1 1 15,3-3 0-15,-3-6 1 16,0-4-2-16,-3-2 2 15,0 0-1-15,-1 0 2 16,-16 4 0-16,-2-4-1 16,-6 0 1-16,-4-2 0 15,-2-5 3-15,-3-2-3 16,-1-3 0-16,-8-2 0 16,2-1 3-16,-2-5-4 0,-5 2 2 15,2-2 3-15,2-2-2 16,6-1 2-16,8-6 2 15,6 2-5-15,6-4-2 16,9-1 0-16,6 0-2 16,3 0-1-16,0 0-35 15,0 0-25-15,5 0-26 16,11 0-75-16,1-8-153 16</inkml:trace>
  <inkml:trace contextRef="#ctx0" brushRef="#br0" timeOffset="99947.48">23601 3918 416 0,'-18'0'11'0,"9"0"-2"16,5 0 32-16,4 0 19 16,0 0-36-16,0 0-15 15,0 0-5-15,0 0 0 16,0 0 2-16,0 0-2 16,0 0 3-16,0 0 2 15,0 0-2-15,0 0 3 16,0 0 2-16,0 0-3 15,0 0-4-15,0 0-4 16,0 0-1-16,0 0 2 16,0 0-3-16,0 0 1 0,0 0 0 15,0 0 0-15,0 0-1 16,0 0 1-16,0 0 0 16,0 0 0-16,0 0-3 15,0 0 2-15,0 0 0 16,0 0-1-16,0 0 2 15,0 0 0-15,0 0 1 16,0 0-1-16,0 0 0 16,0 0 1-16,0 0-1 15,0 0-1-15,0 0-7 16,7 0-30-16,5 0-50 16,0 0-17-16</inkml:trace>
  <inkml:trace contextRef="#ctx0" brushRef="#br0" timeOffset="100211.77">23794 3814 585 0,'-11'0'4'15,"3"0"3"-15,-4 0 35 16,-7 3-8-16,-10 14-29 15,-8 8-6-15,-6 7 2 16,1 0 0-16,-1 1 1 0,0-2-1 16,3-6 0-16,1-2 0 15,8-5-2-15,5-3 1 16,10-2-15 0,9-5-43-16,7-6-85 0,0-2-108 15</inkml:trace>
  <inkml:trace contextRef="#ctx0" brushRef="#br0" timeOffset="100504.52">23401 3799 594 0,'-19'2'6'0,"11"0"-5"0,7-2 17 16,1 3 13-16,1 5-27 15,22 10-5-15,8 7 3 16,9 6 6-1,5-5-6-15,-3-5 1 0,-5-1-2 16,-9-2-2-16,-7-2 3 16,-8-2-3-16,-5-4 5 15,-5-5-4-15,-3-2 1 16,0-3 2-16,0 2 4 16,0-2-1-16,0 0-5 15,0 0 2-15,6 0-6 16,7 5-5-16,14 1-23 15,7-1-55-15,-2-1-145 0</inkml:trace>
  <inkml:trace contextRef="#ctx0" brushRef="#br0" timeOffset="101443.58">24775 3676 41 0,'22'18'-2'0,"2"-1"2"16,7-4 0-16,6-3-2 15,6-1 26-15,2 2-11 16,-5 2-12-16,-8 1-2 16</inkml:trace>
  <inkml:trace contextRef="#ctx0" brushRef="#br0" timeOffset="102251.42">25275 3941 458 0,'-20'0'23'0,"1"0"-12"15,3 0 49-15,-5 0-1 16,1 0-31-16,-2 0-10 15,-3-2-7-15,-2 1 0 16,-4-2-5-16,-4 0 3 16,-5 1-1-16,-10 0-6 15,-7 1 10-15,-7-1-1 16,-3 2 3-16,0 0-10 0,1 0-3 16,5 0 3-16,5-6-2 15,2-3 1-15,11-2-2 16,1-6 3-16,7-4 0 15,5-4-5-15,6-12 0 16,9-11-5-16,7-10 1 16,7-13-12-16,1-7 4 15,4-3-7-15,16 2 13 16,1 2-6-16,0 9 5 16,-2 6 6-16,3 5 1 15,5 4 1-15,3 6-1 16,1 7 4-16,5 4-4 15,7 2 2-15,5 2 0 0,10 3-1 16,3 1 2-16,3 3-2 16,6 3 2-1,3 5-2-15,3 8 2 16,-2 7-1-16,-1 2 1 0,0 18-1 16,0 19 2-16,-6 13-3 15,-4 12 0-15,-10 7 3 16,-11 2-5-16,-12 1 4 15,-11 1-2-15,-11 0 2 16,-8 4 0-16,-2 6 1 16,-23 2 2-16,-9 0 0 15,-8-2 2-15,-7-9 1 0,-6-7-2 16,-3-7-3-16,1-7 1 16,5-9-3-1,6-9 2-15,18-10-4 16,11-12-13-16,12-11-32 0,5-2-59 15,0-23-247-15</inkml:trace>
  <inkml:trace contextRef="#ctx0" brushRef="#br0" timeOffset="104695.84">23680 1851 580 0,'0'-7'14'0,"0"5"-9"15,0 2 25-15,-2 0 9 16,-17 13-18-16,-20 30-17 16,-13 21-2-16,-3 12-3 15,4-7 2-15,15-14-1 16,13-16 2-16,7-10-2 16,9-10-2-16,6-10 3 15,1-7-4-15,0-2 3 16,0 0-9-16,21 2 3 15,24-2 1-15,20 0 13 16,17 0-4-16,3-14 0 0,-1-4 0 16,-7 1-4-16,-15 0 0 15,-11 6-13-15,-17 2-38 16,-17-1-42-16,-17-4-95 16</inkml:trace>
  <inkml:trace contextRef="#ctx0" brushRef="#br0" timeOffset="104936.18">23806 1889 618 0,'-3'-6'5'0,"3"6"-9"16,0 0 12-16,0 5 13 0,0 32-9 16,3 19 17-16,0 20 14 15,-1 12-25-15,-2-2-11 16,0-7 1-16,0-13-5 15,0-16-2-15,0-14-1 16,0-13 0-16,0-10 1 16,0-7-1-16,1-3-28 15,1-3-40-15,-2 0-66 16,1-9-211-16</inkml:trace>
  <inkml:trace contextRef="#ctx0" brushRef="#br0" timeOffset="105583.45">24063 2714 554 0,'-45'18'37'16,"-9"-5"-36"-16,-10 9 1 0,-3-2 15 15,-7-8 12-15,-1-6-19 16,-1-6 5-16,-7-13-4 16,-7-22 2-16,0-12-8 15,0-13-1-15,14-8-2 16,12-9-2-16,11-6-2 16,14-3 1-16,10 2 0 15,16 3-2-15,13 8 3 16,24 3-4-16,30-5-3 0,25-5 7 15,29-8 1-15,25-5-2 16,13 0 1 0,0 8 2-16,-9 13-2 15,-21 22 2-15,-19 23-2 0,-14 24 3 16,-11 10-6-16,-5 39 4 16,-5 29 2-16,-5 27 3 15,-14 18-5-15,-16 12 3 16,-14-5-2-16,-13-10-1 15,-10-10 3-15,-26-12-1 16,-13-7 1-16,-11-6 0 16,-1-10 0-16,3-11-1 15,8-12-2-15,11-16 0 16,11-10-11-16,10-14-29 16,10-9-28-16,8 0-120 15</inkml:trace>
  <inkml:trace contextRef="#ctx0" brushRef="#br0" timeOffset="114747.31">23866 2849 523 0,'0'-8'6'0,"0"2"2"15,0 6-21-15,0 0 27 0,0 0-8 16,0 0 23-16,0 0-22 15,0 0 3 1,0 0-6-16,0 0 2 16,0 0 5-16,0 0-4 0,0 0 0 15,0 0-9-15,0 0 23 16,0 0-17-16,0 0 16 16,0 0-15-16,-3 0 8 15,0 0-9-15,0 0-1 16,0 0 3-16,-1 0-16 15,2 0 14-15,2 0-16 16,0 0 21-16,0 0-14 16,0 0 10-16,0 0-6 0,0 0 2 15,0 0 2 1,0-2-2-16,0 2 2 16,-3 0-20-16,-1 0 27 15,-1 0-18-15,1 0 17 0,-1 0-11 16,3 0 6-16,2 0-6 15,-1 0 4-15,1 0 2 16,0 0-16-16,0 0 14 16,0 0-12-16,0 0 19 15,0 0-13-15,0 0 8 16,0 0-5-16,-3 0 3 16,3 0 0-16,0 0 0 15,0 0 1-15,0 0-24 16,0 0 9-16,0 0-66 15,0 0-111-15</inkml:trace>
  <inkml:trace contextRef="#ctx0" brushRef="#br0" timeOffset="117476.52">18759 3825 631 0,'-14'0'-57'0,"11"0"73"16,3 0-20-16,0 0 8 15,0 0-2-15,0 0 8 0,0 0-5 16,0 0-5-16,0 0-5 16,0 0-7-16,0 0 18 15,0 0-13 1,0 0 13-16,0 0-10 0,0 0 7 15,0 0-1-15,0 0 1 16,0 0 5-16,0 0-13 16,0 0 9-16,0 0-13 15,0 0 19-15,0 0-12 16,0 0 6-16,0 0-6 16,0 0 4-16,0 0 0 15,0 0 0-15,0 0-2 0,0 0-9 16,0 0 15-16,0 0-11 15,0 0 12-15,0 0-11 16,0 0 9 0,0 0-7-16,0 0 4 0,0 0 2 15,0 0-10-15,0 0 7 16,0 0-8-16,0 0 15 16,0 0-12-16,0 0-11 15,0 0-58-15,-5-6-93 16</inkml:trace>
  <inkml:trace contextRef="#ctx0" brushRef="#br0" timeOffset="118427.78">19463 3984 489 0,'0'-4'12'0,"0"2"-20"16,-1 2 19-16,-2 0 16 15,-2 0 32-15,2 0-30 16,-1-1-6-16,3 1-3 0,1 0-18 16,0 0 8-16,0 0-13 15,0 0 14-15,0 0-15 16,0 0 9-16,0 0-8 15,0 0 5-15,0 0-4 16,0 0-1-16,0 0-1 16,11 0-36-16,5 0-4 15,0 0-61-15,-6 0-19 16</inkml:trace>
  <inkml:trace contextRef="#ctx0" brushRef="#br0" timeOffset="119043.87">21858 3998 600 0,'-11'0'-6'16,"4"0"8"-16,6 0-4 16,1-2 18-16,0 2 15 15,0 0-12-15,0 0-5 0,0 0-22 16,0 0 16-1,0-1-12-15,0 1 17 16,0 0-12-16,0 0 6 16,0 0-5-16,0 0 3 0,0 0 1 15,0 0-12-15,0 0 10 16,0 0-11-16,0 0 16 16,0 0-14-16,0 0 10 15,0 0-7-15,0 0 10 16,0 0 1-16,0 0-5 15,0 0 3-15,0 0-21 16,0 0 14-16,0 0-42 16,0 0-22-16,16 0-103 0,8 5 23 15</inkml:trace>
  <inkml:trace contextRef="#ctx0" brushRef="#br0" timeOffset="119807.55">24542 4123 665 0,'0'0'7'0,"0"0"-8"16,0 0 25-16,0 0 36 15,0 0-20-15,0 0-13 16,0 0-19-16,0 0 12 16,0 0-20-16,0 0 8 15,0 0-11-15,0 0 9 16,0 0-5-16,0 0 1 16,0 0 7-16,0 0-24 0,0 0 21 15,0 0-17-15,0 0 22 16,0 0-14-16,0 0 7 15,0 0-4-15,0 0 3 16,0 0 1-16,0 0-8 16,0 0 5-16,0 0-10 15,0 0 17-15,0 0-14 16,0 0 13-16,0 0-11 16,0 0 8-16,0 0-3 15,0 0 0-15,0 0 6 16,0 0-19-16,0 0 15 15,0 0-14-15,0 0 23 0,0 0-16 16,0 0 7-16,0 0-5 16,0 0 7-16,0 0-1 15,0 0-8-15,0 0 3 16,0 0-7-16,0 0 16 16,0 0-16-16,0 0 16 15,0 0-12-15,0 0 9 16,0 0-4-16,0 0-1 15,0 0 6-15,0 0-17 16,0 0 12-16,0 0-11 16,0 0 20-16,0 0-21 15,5 0-27-15,4 0-56 16,-9-10-154-16</inkml:trace>
  <inkml:trace contextRef="#ctx0" brushRef="#br0" timeOffset="146219.5">18388 6238 569 0,'-6'12'116'0,"-12"2"-111"15,3 8-18-15,-1 6 26 16,1 7 0-16,-3 5-3 0,3 0-10 16,2-1 4-16,6-5 2 15,1-3-11-15,2-1 5 16,4 3-12-16,0-1 1 16,0-1-55-16,0-9-80 15,0-14-166-15</inkml:trace>
  <inkml:trace contextRef="#ctx0" brushRef="#br0" timeOffset="146535">18485 6391 606 0,'0'0'8'16,"-6"11"-4"-16,-2 8 9 15,2 7 26-15,6 4-39 16,0 2 6-16,3-6-12 15,17-5 7-15,7-9-3 16,6-9-18-16,4-3 4 16,1-14-15-16,-5-15 14 15,-6-9-9-15,-15 1 21 16,-12 1 4-16,0 7 13 16,-24 9 20-16,-10 9 22 15,-9 8-4-15,-5 3-27 16,0 5-13-16,4 13-13 15,13-2 11-15,14-5-13 0,11-4 7 16,6-3-43-16,29-4-70 16,13-8-20-1</inkml:trace>
  <inkml:trace contextRef="#ctx0" brushRef="#br0" timeOffset="147139.38">19700 6259 523 0,'-21'30'1'0,"5"3"8"16,4 5-9-16,-1-1 22 15,1-1-18-15,1-6 2 16,2-4-4-16,6-9-2 15,-2-8 12-15,5-4-13 16,0-4 30-16,0-1-11 16,0 0 7-16,0 0-17 15,0 1-1-15,16 4-6 16,14-1 6-16,7 1 10 16,5-3-20-16,5-2 10 15,-3 0-15-15,-1 0 17 0,-9 0-19 16,-7 0-17-16,-11-4-36 15,-7-2-27-15,-9-7-29 16,0-6-148-16</inkml:trace>
  <inkml:trace contextRef="#ctx0" brushRef="#br0" timeOffset="147315.91">19830 6366 426 0,'-3'15'185'16,"-5"0"-183"-16,0 9-8 15,-3 6 66-15,2 4-32 16,-3-3-15-16,8 1-13 0,4-2 3 16,0-7 1-16,0-2-13 15,9-4-42-15,4-10-101 16,-1-7-89-16</inkml:trace>
  <inkml:trace contextRef="#ctx0" brushRef="#br0" timeOffset="147628.07">19998 6454 491 0,'0'0'75'16,"0"0"-66"-16,0 0 37 15,0 0 18-15,0 0-34 16,0 16-26-16,0 7-3 16,6 6 10-16,3 1-24 0,6-5 21 15,6-7-17-15,4-6 16 16,2-5-11-16,4-7 4 15,2 0-12-15,-2-11-3 16,-4-14 0-16,-9-7-7 16,-8-3 20-16,-10 1-4 15,-1 0 18-15,-25 6-6 16,-8 6 19-16,-7 7-4 16,-4 9 4-16,-3 6-13 15,3 0-10-15,4 0 6 16,7 6-51-16,13 0-6 15,6-4-78-15,10-2-301 0</inkml:trace>
  <inkml:trace contextRef="#ctx0" brushRef="#br0" timeOffset="150426.89">18620 6762 466 0,'-26'18'0'0,"0"3"0"16,1-2 9-16,3 1 24 15,2-4 2-15,-2-7-11 16,1-1 25-16,-1-5-14 16,-10-2-12-16,-4-1-13 0,-8 0 5 15,-5 0-8 1,1-11-3-16,1-4 4 16,0-8-18-16,4-2 16 15,3-2-17-15,3-10 23 0,2-4-13 16,7-7 3-16,5 2-2 15,6 2 2-15,10 1 1 16,7-2-6-16,4-7 1 16,30-9-12-16,13-6 22 15,8-2-15-15,6 9 16 16,1 5-14-16,-4 14 10 16,-3 9-4-16,-1 8 0 15,-3 9 4-15,-5 7-15 16,0 6 11-16,-4 2-11 15,1 2 18-15,0 15-12 16,3 9 9-16,-4 6-6 16,0 12 2-16,-1 10 4 0,-6 12-7 15,-4 6 3-15,-6 2-8 16,-7 0 16-16,-3-6-13 16,-9-9 10-16,-6-6-8 15,-3-2 7-15,-24-4-1 16,-9-1-2-16,-11-4 6 15,-4-9-18-15,-1-6 14 16,8-8-16-16,9-10 12 16,20-6-25-16,15-3-8 15,8-13-86-15,38-13-94 16</inkml:trace>
  <inkml:trace contextRef="#ctx0" brushRef="#br0" timeOffset="151732.01">20254 6851 456 0,'0'1'21'0,"0"-1"6"0,0 0 45 16,0 0-1-16,0 0-38 16,-7 0-20-16,-2 1 12 15,-6 2-17-15,-4 0 5 16,-7 0-11-16,-5 0 3 16,-3 0 3-16,-4 2-5 15,0 0 7-15,-2-2-21 16,1 0 16-16,-3-2-11 0,2-1 23 15,0 0-12-15,2 0 3 16,3 0-3-16,-1-7 1 16,2-6 0-16,3-4-12 15,-2-3 7-15,3-2-14 16,-1-6 24-16,3-2-21 16,0-2 18-16,-1-1-12 15,2-1 7-15,0 3-2 16,2 1 0-16,6 3 5 15,5 1-19-15,4-2 14 16,8 0-15-16,2-5 22 16,0-2-15-16,6-1 10 15,8-4-5-15,5 1 4 0,2 0 1 16,-2 2-8-16,2 2 5 16,-3 4-8-1,3 5 14-15,2 0-11 16,4 3 8-16,8 1-8 0,-1 0 10 15,5 1-5-15,2 0-1 16,2 1 8-16,1 2-18 16,0 4 14-16,-2 2-14 15,-3 5 22-15,2-1-16 16,-2 3 7-16,0 4-4 16,1 0 3-16,-3 1 2 15,-1 0-8-15,-2 0 5 0,-2 8-8 16,-3 3 13-16,-2 3-10 15,-2 4 10-15,-1 4-9 16,-1 8 8 0,-1 2-4-16,0 2 1 0,-1 5 4 15,-1-1-15-15,-1 2 12 16,-4 1-17-16,-3 0 20 16,-8 4-12-16,-4 2 7 15,0 3-1-15,-3 0 3 16,-15-4 2-16,-7-5-7 15,-8-3 4-15,-6-3-9 16,-6-2 19-16,-3-1-14 16,-1-4 11-16,5-5-8 15,8-4 7-15,7-4 1 16,5-4-1-16,6-3 7 16,8-1-20-16,4-2 11 15,4-5-13-15,2 1 18 0,0-1-12 16,0 0 6-16,0 0-13 15,0 0-11-15,0 0-21 16,0 0-20-16,0 0-1 16,0 0-7-16,0-1 18 15,0-5 22-15,0 2 29 16,0 2-9-16,2 1 9 16,-1-3 0-16,2-2 0 0,0-2 6 15,-1-5-90 1,-2 2-198-16</inkml:trace>
  <inkml:trace contextRef="#ctx0" brushRef="#br0" timeOffset="153087.64">20201 6799 102 0,'-5'0'436'0,"-7"-1"-453"16,8-1 20-16,1 1-4 0,1 1 17 15,2 0-20-15,0 0-15 16,0 0-30-16,8 0 12 16,7 0 27-1,-5-1-8-15,-2 1-1 0,-1-2 4 16,-6 2 17-16,1 0-8 16,-2 0 13-16,0 0-3 15,0 0 31-15,0 0 7 16,0 0-1-16,0 0 9 15,0 0-15-15,-2 0 6 16,-14 0-29-16,-3 16 3 16,-8 3-17-16,0 2 7 15,2-2-1-15,1-2 6 0,7-2 3 16,1-3-9-16,6-5-1 16,2 1-10-1,3-1 17-15,2-4-16 16,1 2 12-16,2-3-11 0,0-2 9 15,0 0-5-15,0 0 0 16,0 0 7-16,0 0-20 16,0 0 15-16,0 0-13 15,0-7 18-15,3-3-9 16,12-5 6-16,1-1-2 16,4-2 1-16,0 0 2 15,-2 3-7-15,2-1 5 16,-1 4-12-16,2 2 17 15,-2-2-13-15,-2 2 10 16,-1 2-12-16,-4 3 8 16,-2 1-5-16,-4 3 3 0,-6-1 7 15,0 1-15-15,0 0 14 16,0 1-13-16,0 0 21 16,0 0-10-16,0 0 5 15,0 0-6-15,0 0 1 16,0 0 2-16,0 0-6 15,0 0 1-15,0 0-13 16,0 0 22-16,0 0-17 16,0 0 17-16,0 0-14 15,2 0 11-15,-2 0-5 16,0 0 2-16,0 0 1 16,0 0-44-16,0 0-33 15,0 0-170-15</inkml:trace>
  <inkml:trace contextRef="#ctx0" brushRef="#br0" timeOffset="154379.51">20111 6902 359 0,'0'0'174'15,"0"0"-163"-15,0 0 19 16,0 0 28-16,0 0-1 16,-3 0-40-16,3 0-9 15,0 0-4-15,-1 0 1 0,1 0 0 16,0 0-3-16,0 0 4 16,0 0-21-1,0 0 30-15,0 0-9 16,0 0 19-16,-2 2-13 0,1-2 6 15,-2 2-7-15,0-2-2 16,-1 3 3-16,-1 0-20 16,4 0 14-16,1-2-13 15,-2 0 19-15,-1-1-14 16,3 1 6-16,-1 1-4 16,1 0 1-16,0-2 1 15,0 0-4-15,0 0-12 0,0 5-47 16,0 8-35-16,0 6-94 15,-8 1-141 1</inkml:trace>
  <inkml:trace contextRef="#ctx0" brushRef="#br0" timeOffset="161743.35">20304 6778 444 0,'0'0'-14'16,"0"0"18"-16,0 0 5 15,0 0 38-15,0 0-24 16,0 0-6-16,0 0-5 16,0 0 4-16,0 0 5 15,0 0-23-15,0 0 16 16,0 0-19-16,0 0 28 16,0 0-9-16,0 0 7 15,0 0-11-15,0 0-1 16,0 0 1-16,0 0-10 0,0 0 5 15,0 0-15-15,0 0 20 16,0 0-17-16,0 0 14 16,0 0-10-16,0 0 6 15,0 0 0-15,0 0 0 16,0 0 10-16,0 0-24 16,0 0 21-16,0 0-20 15,0 0 25-15,-5 0-18 16,0 3 7-16,1 4-5 15,-1-6 3-15,5 1 4 16,-1-2-8-16,1 0 1 16,0 0-11-16,0 0 22 15,0 1-16-15,-2 1 14 0,2-2-12 16,0 0 9-16,0 0-6 16,0 0-2-1,0 0 2-15,0 0-29 16,0 0-10-16,11 2-76 0,-6 3-30 15</inkml:trace>
  <inkml:trace contextRef="#ctx0" brushRef="#br0" timeOffset="163055.89">19003 6973 156 0,'0'-5'159'0,"0"5"-159"15,0 0-5-15,0 0 27 16,0 0 11-16,0 0-20 16,0 0-3-16,0 0-5 15,0 0 1-15,0 0-4 16,0 5 27-16,0 8-9 16,0 13 5-16,-1 5-22 15,-4 6 4-15,-1-1-8 16,3-5 4-16,3-7 2 15,0-10-12-15,0-6 9 0,0-7-13 16,0-1 23-16,6 2-7 16,3-2 9-16,0 0-1 15,3 0 5-15,-1 0-6 16,6 0-6-16,6 0 0 16,5 0-13-16,8 0 21 15,4 0-17-15,2-6 12 16,4-1-12-16,-4 0 7 15,-4 3-4-15,-3 0 0 16,-9 4 8-16,-3 0-19 16,-8 0 13-16,-4 3-13 15,-5-2 20-15,-1 1-12 16,-4-2 5-16,-1 0-2 0,0 0 1 16,2 0 2-16,1 1-3 15,4-1 2-15,-1 3-15 16,2-2 21-16,-2 2-14 15,-2 0 13-15,-1-3-11 16,1 0 6-16,-4 0 0 16,2 0 3-16,-2 0 6 15,0 0-11-15,0 0 21 16,0-17-13-16,0-15 13 16,0-8-20-16,0-4 2 15,0 10-4-15,-6 7 2 16,3 13 2-16,2 5-2 0,1 6 4 15,0 3-22-15,0 0 25 16,0 0-21-16,-2 0 15 16,2 0-20-1,0 0-17-15,0 0-57 0,0 0-42 16</inkml:trace>
  <inkml:trace contextRef="#ctx0" brushRef="#br0" timeOffset="166168.49">21354 6416 134 0,'-6'-10'326'16,"-7"7"-311"-16,10 3 35 15,3 0 12-15,-3 0-33 16,3 20-22-16,0 10-1 15,0 6-8-15,0 0 7 0,8-8-13 16,6-6 4-16,-1-2-31 16,-1-5-57-16,-5-10-92 15</inkml:trace>
  <inkml:trace contextRef="#ctx0" brushRef="#br0" timeOffset="166323.07">21531 6363 313 0,'3'0'99'0,"-3"0"-100"16,1 7 40-16,2 11 45 16,0 9-28-16,3 3-46 15,1-3 0-15,6-4-13 0,3-9-3 16,2-10-77-16,-5-4-72 16</inkml:trace>
  <inkml:trace contextRef="#ctx0" brushRef="#br0" timeOffset="166540.5">22238 6310 676 0,'-17'15'10'0,"7"-2"-14"0,6 6 11 15,4 8-15-15,1 6 9 16,17 6-12-16,6 1-7 16,0-7-63-1,-6-10-83-15</inkml:trace>
  <inkml:trace contextRef="#ctx0" brushRef="#br0" timeOffset="166772.63">22479 6350 537 0,'2'0'16'0,"-1"0"-13"16,7 0 14-16,5 0 14 16,1 15-28-16,3 5 8 0,-8 8-20 15,-4 0 20-15,-5 1-12 16,0-6-3-16,0-5 4 16,0-8 2-1,0-6 2-15,0-1-2 0,0 0 2 16,12 0-11-16,7 1 21 15,9-4-14-15,10 0 9 16,11 0-22-16,3-4-114 16</inkml:trace>
  <inkml:trace contextRef="#ctx0" brushRef="#br0" timeOffset="167012.25">23484 6345 714 0,'-10'0'17'0,"9"0"-25"16,1 0 28-16,-2 21 6 16,2 16-36-16,-1 16 15 15,1 9-13-15,0-5 5 16,0-10-54-16,0-10-2 15,3-13-29-15,4-16-23 16,6-8-76-16</inkml:trace>
  <inkml:trace contextRef="#ctx0" brushRef="#br0" timeOffset="167284.15">23639 6404 269 0,'18'-21'85'16,"2"9"-12"-16,-4 7-19 0,3 4-15 15,-3 1-14-15,0 3-24 16,-6 17 5-16,-3 8-12 15,-5 2 9-15,-2-1-40 16,0-8 10-16,0-10 17 16,0-7 8-16,3 0 3 15,14-4-6-15,9 5 16 16,4 2-10-16,1 0 10 16,-4 2-12-16,-9 1 9 15,-12-2-10-15,-6 2 7 16,-18 4 13-16,-18 4 20 15,1 0-22-15,8-5-18 16,18-6 9-16,10-6-17 0,34-1-93 16,11-11-64-16</inkml:trace>
  <inkml:trace contextRef="#ctx0" brushRef="#br0" timeOffset="167500.57">24767 6349 671 0,'-21'7'109'16,"5"-6"-115"-16,8 13 12 0,8 14 4 16,0 11-6-16,2 11 0 15,20 2-9-15,7-8-38 16,7-11-62-16,0-16-14 15,-1-17-102-15</inkml:trace>
  <inkml:trace contextRef="#ctx0" brushRef="#br0" timeOffset="167704.03">25178 6153 535 0,'0'6'8'15,"0"20"22"-15,-4 11 42 16,-7 9-13-16,2-1-33 15,6-8-5-15,3-4-5 0,0-9-29 16,3-6 24-16,21-2-21 16,15-5 16-16,16-7-8 15,12-4 4-15,1 0-27 16,-1-17-36-16,-15-6-41 16,-17-2-90-16</inkml:trace>
  <inkml:trace contextRef="#ctx0" brushRef="#br0" timeOffset="167848.64">25448 6249 518 0,'-27'-8'51'0,"12"2"36"16,7 6-1-16,-3 10-64 15,-1 29-9-15,-1 19-18 0,3 13 17 16,10 1-13-16,0-3 3 16,6-8-14-16,7-1-46 15,-8-14-101-15</inkml:trace>
  <inkml:trace contextRef="#ctx0" brushRef="#br0" timeOffset="169572.12">20111 6781 505 0,'-32'0'-4'0,"14"0"-14"16,10 0-6-16,4 0 32 15,4 0-19-15,0 0-68 16,13 0-49-16,7 0 41 16</inkml:trace>
  <inkml:trace contextRef="#ctx0" brushRef="#br0" timeOffset="169871.21">20111 6781 493 0,'-17'65'15'0,"12"-65"-22"16,4 0 13 0,1 0 9-16,0 0 13 15,0 0-23-15,0 0-3 0,0 0-1 16,0 0-8-16,0 0 9 15,0 0-12-15,0 0 18 16,0 0-10-16,0 0 4 16,0 0-3-16,0 0 4 15,0 0 2-15,0 0 4 16,0 0 9-16,0 0-26 16,0 0 18-16,0 0-17 15,0 0 12-15,0 0-25 0,13 0-21 16,8 3-37-16,-2-1-199 15</inkml:trace>
  <inkml:trace contextRef="#ctx0" brushRef="#br0" timeOffset="170670.7">21132 6954 455 0,'-23'0'5'16,"14"0"-7"-16,6 0 25 15,3-2 17-15,0 2-21 16,0 0-10-16,0 0-24 0,0 0 19 16,0 0-11-16,9 0 17 15,15 0-9-15,9 0 12 16,13 0-10-16,18 0 7 16,14 0 12-16,9-8-18 15,10-3 12-15,6-4-18 16,3 8 16-16,8 4-17 15,4 3 9-15,4 0-9 16,6 5 8-16,9 11-1 16,18 6-3-16,15 3 9 15,10 5-25-15,11 0 32 16,8-4-20-16,4-10 24 0,0-14-14 16,-12-2 3-16,-8-12-7 15,-5-10 5-15,-4 5-2 16,3 3-16-16,3 7 14 15,-7 7-13-15,-10 0 18 16,-22 3-15-16,-29 10 9 16,-35-1-9-16,-28-2 5 15,-23-5-1-15,-19 0 0 16,-5-4 7-16,-2 0-13 16,0-1 25-16,0 0-8 15,0 0 8-15,0 0-16 16,0 0 3-16,0 0-6 15,0 0 7-15,0 0 2 0,0 0-7 16,-6-2 2-16,-14-20-16 16,-5-11-30-16,-14-12-93 15,-11-10-236-15</inkml:trace>
  <inkml:trace contextRef="#ctx0" brushRef="#br0" timeOffset="170884.12">25187 6663 691 0,'0'1'3'0,"1"2"-19"16,20 14-17-16,5 5 25 15,4 5 12-15,-5 0-8 0,-5 2 13 16,-7 5-5-16,-12-1 9 16,-1 3-12-16,-23 6 8 15,-26 1-3-15,-13 4-5 16,-14-5 4-16,5-4-37 15,5-6-22-15,6-11-119 16</inkml:trace>
  <inkml:trace contextRef="#ctx0" brushRef="#br0" timeOffset="171348.77">23601 6774 549 0,'0'0'27'0,"0"0"-9"16,0 0 32-16,-2 6 14 15,-26 24-41-15,-14 20 7 16,-11 17-26-16,-1 7 18 16,5-11-17-16,3-9 1 15,7-5-6-15,2-7 4 16,5-2 0-16,9-10-18 16,8-10-12-16,15-13-45 15,0-7-44-15,7-25-148 0</inkml:trace>
  <inkml:trace contextRef="#ctx0" brushRef="#br0" timeOffset="172006.91">23245 6785 647 0,'-15'-2'8'0,"9"2"0"16,6-2 38-16,0 2 13 15,0 0-54-15,9 7-3 16,26 25-18-16,16 15 26 15,15 16-8-15,2 4 0 16,-2-2-3-16,-7 2 4 0,-6-3-1 16,-10-7-2-16,-11-11 3 15,-10-13-18 1,-9-13 22-16,-7-11-13 16,-5-6 14-16,-1-3-9 0,0 0 10 15,0 0 8-15,0 0-2 16,0 0 0-16,0 0-19 15,0 0 10-15,0 0-12 16,0 0 15-16,0 0-10 16,0 0 5-16,0 0-4 15,0 0 5-15,0 0 2 16,0 2-3-16,0-1 5 16,0 0-20-16,0-1 20 15,0 2-13-15,0-2 19 16,0 0-15-16,-1 0 7 15,1 0-5-15,-2 0 5 16,1 1 5-16,-1-1-16 0,2 0 15 16,-3 0-10-16,-3 2 14 15,-8-1-12-15,-12 0 6 16,-7 4-9-16,-7-3 2 16,-6 1 2-16,3 0-3 15,-2-2 7-15,2-1-25 16,0 3 23-16,-2-1-14 15,-1 3 17-15,-3 1-12 16,5-1 7-16,10 1-6 16,9-2 5-16,14-1 2 15,7-2-14-15,3-1 11 16,1 0-12-16,0 1 14 0,0-1-15 16,0 2-7-16,0-2-22 15,19 4-21-15,18 3-12 16,17 3 17-16,4 2-14 15,-5-2-95-15,-11-2-82 16</inkml:trace>
  <inkml:trace contextRef="#ctx0" brushRef="#br0" timeOffset="176660.33">19012 7583 323 0,'0'-4'15'0,"0"2"-8"0,0 2 41 16,0 0 11-16,0 0-30 16,0 0-9-16,0 0-18 15,0 0 16-15,0 0-13 16,0 0 14-16,0 0-14 16,0 0 3-16,0 0-5 15,0 0 1-15,0 0 0 16,0 0-8-16,0 0 1 15,0 0-3-15,0 0 11 16,0 0-12-16,0 0 10 16,0 0-7-16,0 0 9 15,0 0-4-15,0 0-1 0,0 0 7 16,0 0-19-16,2 0 16 16,11-3-13-16,2 0 21 15,4 2-14-15,3-2 5 16,4 1-3-16,11-2 4 15,6-1 4-15,12-5-8 16,10-4 9-16,2-1-12 16,8 0 15-16,2 2-14 15,1 5 9-15,-2 1-9 16,-1 4 5-16,-11 2-1 16,-7-1-3-16,-10 2 8 15,-8 0-16-15,-3 0 12 16,-5 0-9-16,-4 0 14 0,-2 0 1 15,-1 0-2-15,-4 0 0 16,-4 0 0 0,0 0 1-16,-6 0-6 15,-1 0 4-15,-1 0-6 0,1 0 8 16,-2 0-12-16,2 0 10 16,3 0-7-16,0 0 4 15,0 0-1-15,1 0 0 16,-5 0 2-16,-1 0-11 15,-1 0 9-15,-2 0-12 16,-2 0-16-16,-2 0-48 16,-6 0-45-16,-24-1-220 0</inkml:trace>
  <inkml:trace contextRef="#ctx0" brushRef="#br0" timeOffset="176923.64">20089 7372 633 0,'0'-1'18'15,"-1"-3"-37"-15,1 4-6 16,0 0 12-16,4 0 16 16,20 0-13-16,9 0 17 15,10 8-6-15,-3 6 4 16,-6 4-4-16,-6 3 0 16,-8 4 3-16,-14 4-3 15,-6 4 2-15,-2 4-6 0,-26-3 17 16,-5-5-8-1,0-6 12-15,4-10-12 0,9-7 4 16,10-5-6 0,10-1-3-16,0 0-34 0,19-22-150 15,8-8-104-15</inkml:trace>
  <inkml:trace contextRef="#ctx0" brushRef="#br0" timeOffset="179659.85">18711 5904 540 0,'-24'-13'37'0,"4"2"-31"16,5 1-14-16,1 6 37 0,5 0-13 15,3 3 6-15,3-2-21 16,3 2 8 0,0 1-8-16,0-2 1 15,0 2 7-15,0-1-20 0,0 1 15 16,-1 0-13-16,1 0 19 16,0 0-11-16,0 0 6 15,0 0-5-15,0 0 1 16,-3 0 0-16,3 0-7 15,-1 0-12-15,1 0-26 16,0 0 15-16,0 0-26 16,0 11-23-16,0 6-86 0</inkml:trace>
  <inkml:trace contextRef="#ctx0" brushRef="#br0" timeOffset="181087">19940 6100 202 0,'-6'0'33'16,"0"0"-3"-16,3-1 38 15,0-1-22-15,2 1 0 16,1 1-26-16,-2-1 11 16,1-1-9-16,-4 1 11 15,-2-2-5-15,-1-1-1 0,-2-3-14 16,-6-1-4-16,-8-1 5 16,-5 1-30-16,-11-2 23 15,-3 0-14-15,-9 0 16 16,0-1-8-16,-1-1 7 15,3 0-1-15,5-3 0 16,-1-1 3-16,3 0-16 16,-5 3 10-16,2-1-10 15,-1 5 17-15,3 4-14 16,4 3 10-16,6 2-6 16,4 0 5-16,4 0-1 15,6 2-4-15,4 3 6 16,8 1-24-16,5-3 24 0,0-1-20 15,3 0 23-15,0-2-15 16,0 0 4-16,0 0-11 16,0 0 5-16,0 0-1 15,0 0-27-15,0 2-16 16,0-2-12-16,17 0 47 16,2-4-64-16,0-19-106 15</inkml:trace>
  <inkml:trace contextRef="#ctx0" brushRef="#br0" timeOffset="181535.73">19301 5439 429 0,'0'0'5'0,"0"0"-4"16,0 0-7-1,0 0 29-15,0 0-15 0,0 2 5 16,9 7-16 0,13 11 11-16,10 16 35 0,5 25 5 15,2 22 3-15,5 19-41 16,-2 10 10-16,3-6-22 16,1-11 18-16,-3-17-14 15,-4-19 4-15,-10-18-7 16,-9-17 3-16,-10-14 5 15,-7-6-15-15,-3-4 11 16,0 0-15-16,-3-11-9 0,-19-28-87 16,-11-20-122-16</inkml:trace>
  <inkml:trace contextRef="#ctx0" brushRef="#br0" timeOffset="181866.85">19654 5681 490 0,'3'-3'62'0,"-1"1"-71"16,1 2 4-16,4 0-7 16,5 0 16-16,6 5 4 15,4 16 16-15,5 15-6 16,-2 16 2-16,2 13-9 16,-2 6-3-16,-5-5-4 15,-2-15 0-15,-8-13 3 16,-1-16-22-16,-5-11 19 15,-4-7-14-15,0-2 21 16,0-2-5-16,-7 1 13 0,-22-1 3 16,-13 0-15-16,-12 0-2 15,5 0-7-15,0-1 12 16,4-6-12-16,9 2 15 16,6 2-16-16,11 3 5 15,8 0-32-15,10 0-44 16,1 3-110-16,3 3-211 15</inkml:trace>
  <inkml:trace contextRef="#ctx0" brushRef="#br0" timeOffset="182231.87">19973 5456 291 0,'7'-6'-6'0,"-1"4"19"16,-1-1 35-16,-4 3 2 16,1 0-14-16,-2 0 2 15,3 0 4-15,4 12-16 16,3 22 15-16,6 20 11 15,1 13-22-15,2 6-24 0,7-2 7 16,4-4-14-16,1-8 5 16,2-11-3-16,-8-8 0 15,-3-16 7-15,-9-8-22 16,-8-9 12-16,-3-6-20 16,-2-1 19-16,0 0-24 15,-15-15 0-15,-7-13-95 16,-1-9-158-16</inkml:trace>
  <inkml:trace contextRef="#ctx0" brushRef="#br0" timeOffset="182503.68">20275 5794 419 0,'0'0'24'16,"0"0"-46"-16,6 0 44 15,-2 5 11-15,7 18 15 16,0 10-3-16,2 3-27 15,-3 2-14-15,-2-6 0 16,-1-13 1-16,-6-6-9 16,-1-7 5-16,0-5-4 15,0-1 51-15,-13 0-15 16,-18 0 10-16,-11 0-44 16,-1 0 7-16,3-1-5 15,4-6-1-15,8 1-4 16,3 2-23-16,8 2 2 0,8 2-63 15,8 5-79-15</inkml:trace>
  <inkml:trace contextRef="#ctx0" brushRef="#br0" timeOffset="183679.77">20503 5424 420 0,'-2'-1'18'0,"-8"1"0"15,4-2 27-15,3 2 40 16,0 0-34-16,2 0-25 16,-7 6-19-16,-5 40-2 15,-1 24 3-15,0 19 2 16,12-1-2-16,2-13-20 15,9-12 19-15,13-9-14 0,2-8 15 16,1-10-10-16,2-12 1 16,4-11-18-16,5-13-36 15,-1-16-81-15,-4-37-170 16</inkml:trace>
  <inkml:trace contextRef="#ctx0" brushRef="#br0" timeOffset="183860.29">20907 5473 663 0,'0'5'19'16,"-20"2"-33"-16,-5 12 44 15,-2 11 5-15,-8 13-27 0,-1 12-8 16,4 10-2-16,3-6 8 16,2-2-37-16,9-4 3 15,-1-12-31-15,3-12-30 16,-1-18-86-16</inkml:trace>
  <inkml:trace contextRef="#ctx0" brushRef="#br0" timeOffset="184031.83">20662 5648 643 0,'0'4'19'0,"3"0"-34"15,0 7 14-15,8 10 20 16,10 6-19-16,7 6 5 0,8 5-12 15,4-4 16-15,-8 0-14 16,1-6-42-16,-12-1-71 16,-11-13-94-16</inkml:trace>
  <inkml:trace contextRef="#ctx0" brushRef="#br0" timeOffset="184244.26">21030 5388 661 0,'2'0'2'16,"4"0"-27"-16,1 16 14 16,8 21 45-16,0 20-11 0,1 18-4 15,-1 15-18-15,-6 1 2 16,-6-5-1-16,-3-4-3 16,0-10-4-1,-15-6-27-15,-3-12 10 0,-1-15-52 16,0-20-57-16,4-19-202 15</inkml:trace>
  <inkml:trace contextRef="#ctx0" brushRef="#br0" timeOffset="188864.08">18105 5220 386 0,'0'0'14'16,"0"0"-10"-16,0 0 13 15,0 0 11-15,0 0 14 16,0 0-31-16,0 0 2 16,0 0-12-16,0 0 8 15,0 0-8-15,0 0 7 0,0 0 2 16,0 0-18-16,0 0 11 15,0 0-12 1,0 0 18-16,0 0-10 16,0 0 7-16,0 0 3 0,0 0 9 15,0 0 5-15,0 0-13 16,0 0-6-16,0 0-12 16,0 0 16-16,0 0-15 15,3 0 13-15,8 0-11 16,3 0 10-16,-3 0-5 15,-2 0 4-15,-2 0 2 16,-5 0-14-16,-2 0 12 0,0 0-9 16,0 0 26-1,0 0-19-15,0 0 7 16,0 0-8-16,0 0 7 16,0 1-1-16,0-1-2 0,1 0-3 15,1 0-14-15,2 0 26 16,5 0-22-16,6 0 20 15,6 0-16-15,7 0 10 16,4 0-5-16,0-3 2 16,4 0 4-16,-3-1-17 15,-1 0 12-15,-3 2-13 16,-7 1 24-16,1 0-16 16,-7 1 7-16,-1 0-6 0,1 0 4 15,2 0 2 1,4 0-5-16,5 2 3 15,6 2-16-15,4-2 23 16,8 0-17-16,1-2 17 0,-1 0-13 16,-2 0 10-16,-4 0-8 15,-3 2 7-15,-7-1-1 16,-5 3-14-16,-5 0 12 16,-2 1-13-16,-1 2 22 15,2-1-14-15,1 1 7 16,0-2-7-16,3 1 7 15,-3-1-1-15,-4-4-2 0,1 0 3 16,-4 0-22 0,-2-1 29-16,1 2-20 15,-4-1 18-15,4 2-12 16,-1 0 8-16,4 1-8 0,8 1 6 16,8 1 4-16,4 1-19 15,10-2 15-15,0 1-14 16,-1-1 23-16,5-3-15 15,-5 1 9-15,0-3-8 16,-3 3 5-16,-1-2 3 16,1 0-6-16,0 3 3 15,4-1-22-15,2-1 28 16,6-2-17-16,2 0 17 16,1 0-12-16,1 0 10 15,-4 0-9-15,-1 0 6 16,0 0 3-16,-6 0-21 15,-3 0 19-15,2 0-17 0,-2 0 23 16,5 0-15-16,5 0 9 16,6 0-6-16,3 0 4 15,3 0 0-15,0-2-2 16,-3-2 5-16,-8 3-26 16,-9 1 30-16,-8 0-20 15,-11 0 20-15,-1 0-14 16,-6 0 8-16,0 0-4 15,0 0 2-15,6 0 4 16,2 0-17-16,9 0 14 16,5 0-14-16,5 0 22 15,2 0-14-15,1 0 7 0,2 0-5 16,-8 0 3-16,-1 0 1 16,-6 0-2-16,1 0 6 15,-2 0-29-15,2 1 33 16,7-1-23-16,8 0 23 15,11 0-14-15,10 0 7 16,5 0-5-16,1 0 5 16,-5-1 2-16,-8-1-17 15,-5 2 13-15,-11 0-12 16,2 0 21-16,-4 0-14 16,5 0 7-16,11 0-6 15,4 0 4-15,12 0 1 16,7 0-2-16,8 0 7 0,-2 0-27 15,-4-2 28-15,-10-3-18 16,-19 3 20-16,-5 2-16 16,-8 0 8-1,0 0-3-15,11 0 3 0,11 0 4 16,14 0-19-16,12 0 14 16,0 0-10-16,-3 0 18 15,-11 0-13-15,-14 0 7 16,-16 0-7-16,-17 0 7 15,-14 0-3-15,-8 0 2 16,-7 0 4-16,-2 0-27 16,-2 0 28-16,1 0-17 0,-1 0 20 15,0 0-15-15,0 0 11 16,0 0-10-16,0 0 7 16,0 0 3-1,0 0-16-15,0 0 14 0,0 0-14 16,0 1 24-16,0 0-9 15,0-1 14-15,0 0-12 16,0 0 8-16,0 0 4 16,0 0-4-16,0 0 7 15,0 0-37-15,0 0 24 16,0 0-20-16,0 0 23 16,0 2-20-16,0-1-4 15,0 2-43-15,0 8-23 0,0 8-53 16,-7 5-77-1</inkml:trace>
  <inkml:trace contextRef="#ctx0" brushRef="#br0" timeOffset="193840.21">18482 8843 579 0,'0'-4'4'0,"2"4"-25"15,-2 0 43-15,0 0 44 16,0 0-15-16,0 0-30 15,-8 22 2-15,-8 20-18 16,-1 15 1-16,1 5 2 16,5 1-17-16,2-9 13 15,1-3-13-15,5-1 10 0,3-10-42 16,0-10-14-16,0-18-62 16,10-12-17-16,5-20-195 15</inkml:trace>
  <inkml:trace contextRef="#ctx0" brushRef="#br0" timeOffset="194132.44">18650 8889 596 0,'0'0'31'0,"0"8"-43"16,-10 24 33-16,-2 16-8 16,3 9 12-16,9-2-26 15,0-6 7-15,22-11-10 16,17-13 8-16,4-14-5 0,8-11-11 15,-2-15-6-15,-4-29-14 16,-8-13 23-16,-15-5-24 16,-19 0 39-1,-3 11-7-15,-30 12 8 0,-19 15 20 16,-13 16 20-16,-5 8-22 16,-3 10-17-16,10 18 5 15,17 5-17-15,15-2 12 16,25-4-18-16,7-3-16 15,38-14-54-15,16-10-95 16</inkml:trace>
  <inkml:trace contextRef="#ctx0" brushRef="#br0" timeOffset="194739.44">20080 8663 627 0,'0'-5'38'0,"0"5"-54"16,0 6 23-16,-6 30-1 15,-10 15 6-15,-2 13-17 16,-5 2 1 0,0-13-17-16,-4-12 18 0,-3-6-4 15,6-11 5-15,2-9 12 16,9-8-15-16,8-3 26 15,5-4-11-15,0 0 2 16,6 0-19-16,28 0 4 16,12 0 2-16,15 0 5 15,4 0 3-15,-1 0-12 16,-6 0 6-16,-9 0-8 16,-17 6 12-16,-13-2-33 15,-14 1-18-15,-5 2-62 16,-18-2 2-16,-19-5-247 15</inkml:trace>
  <inkml:trace contextRef="#ctx0" brushRef="#br0" timeOffset="194926.94">20079 8832 654 0,'1'0'9'0,"2"0"-24"15,6 18 14-15,1 11 44 16,2 13-29-16,1 14-2 15,-2 5-13-15,0 4 3 0,-1-1-4 16,0-7-30 0,1-12-12-16,2-14-58 15,-1-18-8-15,0-13-113 16</inkml:trace>
  <inkml:trace contextRef="#ctx0" brushRef="#br0" timeOffset="195203.2">20472 8824 551 0,'0'1'72'16,"-5"27"-74"-16,-14 22 33 16,1 13 14-16,9 3-19 15,9-3-14-15,6-14 0 16,24-9-23-16,4-12 13 16,5-14-11-16,-1-14 16 15,-5-4-24-15,-1-33 5 16,-10-15-2-16,-15-12-2 15,-7-3 13-15,-14 7-1 0,-22 14 4 16,-9 15-7-16,-4 15 33 16,4 10-13-16,9 6 5 15,17 0-20-15,18 0 2 16,10 18-50-16,32 2-61 16,15-6-166-16</inkml:trace>
  <inkml:trace contextRef="#ctx0" brushRef="#br0" timeOffset="195667.97">21706 8743 643 0,'0'-1'25'0,"0"-1"-22"15,2 2 33-15,4 0-9 16,8 0-15-16,5 5-11 0,3 19 12 15,-4 8-1-15,-8 11-18 16,-10 9 12-16,-1-3-11 16,-22-6 15-16,-2-10-12 15,8-12 6-15,3-8-4 16,9-8 6-16,4-5 11 16,1 0-7-16,0 0-1 15,4 0-28-15,26 0 22 16,12 0-11-16,13-8 17 15,5-2-11-15,-1-4 6 16,-4 2-15-16,-3-1-33 16,-7-1-18-16,-14 0-72 0,-12 0-132 15</inkml:trace>
  <inkml:trace contextRef="#ctx0" brushRef="#br0" timeOffset="195975.06">22188 8800 627 0,'-8'-1'2'16,"4"1"52"-16,-3 1 10 16,3 30-42-16,1 12-20 15,3 10 3-15,4 2 7 16,23-9-25-16,9-11 16 16,4-13-16-16,6-15 19 15,-1-7-25-15,-6-17-9 0,-9-16-3 16,-16-10-10-16,-14-3 12 15,0 0 14 1,-31 3 20-16,-5 5-14 16,-14 11 35-16,-5 9 20 0,0 8 7 15,-1 6-19-15,12 1-10 16,11 3-19-16,17 0-3 16,8 0 3-16,8 0-50 15,0 17-94-15,8 5-75 16</inkml:trace>
  <inkml:trace contextRef="#ctx0" brushRef="#br0" timeOffset="198870.23">20399 8671 209 0,'1'-2'33'0,"-1"0"-18"16,0 2 56-16,0 0-8 16,0-2-13-16,0 2-21 0,0-1 2 15,0 1-10-15,0 0 25 16,0 0-22 0,0 0 11-16,0 0-15 15,0 0 4-15,0 0-5 0,-10 17-7 16,-15 19 3-16,-8 17-24 15,-3 8 14-15,3 0-12 16,3-8 19-16,2-3-9 16,1-6 3-16,1-2-4 15,1-2 2-15,5-8 0 16,4-7-3-16,5-5 8 16,3-8-29-16,2-6 27 15,2 0-43-15,1-4-6 0,2-2-58 16,-4 0-35-16,1-9-146 15</inkml:trace>
  <inkml:trace contextRef="#ctx0" brushRef="#br0" timeOffset="199179.74">20175 8700 586 0,'-7'-4'-10'15,"7"4"19"-15,0 0-4 16,0 0 3-16,12 7-12 0,19 21 6 16,9 12 18-1,8 13-15-15,4 6 16 16,-1 5-17-16,1 3 11 16,-6-1-13-16,-6-8 4 0,-5-8-5 15,-10-12 3-15,-7-13 0 16,-6-10-4-16,-9-9 8 15,-3-4-24-15,0-2 33 16,0 0 6-16,0 0 2 16,0 0-26-16,0 0 0 15,0-14-65-15,0-9-124 16</inkml:trace>
  <inkml:trace contextRef="#ctx0" brushRef="#br0" timeOffset="200311.3">21844 9222 513 0,'-14'-5'4'16,"6"3"7"-16,3 0 62 16,2 1-22-16,3-1-40 15,0 2 2-15,0 0-32 16,0 0 26-16,0 0-20 15,8 0 20-15,18 0-11 16,15 0 7-16,10 0-4 16,9 0 7-16,4 0 1 15,4 0-16-15,-2 0 12 0,-2 0-10 16,-5 0 16-16,-8 10-13 16,-6-3 8-16,-5 0-7 15,-7-3 7 1,-2-2 0-16,-7 0-5 0,-8-2 10 15,-7 0-25-15,-6 0 22 16,-3 0-16-16,0 0 24 16,0 0-11-16,0 0 7 15,0 0 25-15,-9 0-3 16,-16 0-21-16,-8-2-22 16,-8-2 11-16,-7 4-11 15,-12 0 8-15,-5 0-12 16,-6 0 20-16,5 0-9 0,5 4 6 15,5 1 2-15,10-1-4 16,6-4 7-16,12 0-21 16,6 0 19-1,8 0-14-15,5 0 22 0,5 0-16 16,4 0 10-16,0 0-8 16,0 0 0-16,0 0 1 15,7 0-14-15,19 0 10 16,15 0-6-16,8 0 18 15,5 0-12-15,2 0 9 16,-2 0-8-16,-2 0 7 16,0 0-3-16,0 0-1 0,-5 0 9 15,-3 0-24-15,-7 0 20 16,-8 0-17 0,-4 0 24-16,-10 0-15 15,-3 0 6-15,-5 0-4 0,-5 0 3 16,-2 0 4-16,0 0-11 15,0 0 9-15,0 0-10 16,0 0 19-16,0 0-16 16,0 0 11-16,0 0-16 15,0 0-46-15,-9 5-83 16,-13-1-260-16</inkml:trace>
  <inkml:trace contextRef="#ctx0" brushRef="#br0" timeOffset="203260.25">18512 10196 569 0,'-8'-10'9'15,"-3"5"-21"-15,9 5 37 16,2 0 28-16,-1 0-20 16,-2 9-23-16,-2 29-3 0,-1 12 5 15,0 12-12-15,0-3 10 16,-3-7-15-16,3-10 21 16,2-12-22-1,2-9 15-15,2-10-16 0,0-8 7 16,0-3-33-16,0 0-42 15,11-4-64-15,6-24-49 16</inkml:trace>
  <inkml:trace contextRef="#ctx0" brushRef="#br0" timeOffset="203567.42">18677 10294 525 0,'-1'21'26'0,"-13"4"-47"16,5 11 30-16,5 4 8 15,4-1 12 1,0-6-23-16,27-5-5 16,17-13 5-16,8-15-19 0,9-5 2 15,-4-28-26-15,-6-13 26 16,-14-3-11-16,-15 2 19 16,-16 9 1-16,-6 10 5 15,-9 7 18-15,-19 6 34 16,-11 3-22-16,-10 3-19 15,-3 4 30-15,-2 3-40 16,2 2 16-16,9 0-23 0,9 0 11 16,17 0-8-1,13 0-3-15,4 0-48 16,28 4-150-16,11-4-192 16</inkml:trace>
  <inkml:trace contextRef="#ctx0" brushRef="#br0" timeOffset="204339.87">19943 10097 625 0,'-13'-4'11'15,"8"1"-29"-15,4 3 68 16,-2 0-21-16,-3 28-12 15,-5 24-23-15,1 15 12 0,-2 13-6 16,0-9-4-16,2-13 8 16,-2-14-25-16,4-15 13 15,4-12-5-15,2-12 22 16,2-5-9-16,0 0 5 16,0-2-9-16,9-15 1 15,23-7 6-15,11-8-3 16,8 0 5-16,0 2-23 15,3 5 26-15,-6 4-17 16,-7 5 17-16,-8 8-15 16,-15 4-9-16,-6 4-6 15,-12 0 5-15,0 0 11 0,-9 0-7 16,-15 8 10-16,-10 5-59 16,-5-4-19-16,2-7-130 15</inkml:trace>
  <inkml:trace contextRef="#ctx0" brushRef="#br0" timeOffset="204531.36">20014 10196 522 0,'0'20'-1'16,"0"10"9"-16,0 11 59 16,0 10-15-16,0 5-48 15,0 1 5-15,0-6-16 0,0-6 22 16,5-5-18-16,0-8 7 15,-1-4-4-15,1-6-1 16,0-10-34-16,1-7-62 16,-1-5-44-1</inkml:trace>
  <inkml:trace contextRef="#ctx0" brushRef="#br0" timeOffset="204871.45">20243 10256 457 0,'0'0'46'0,"0"0"-33"16,0 0 33-16,0 17 30 16,0 18-62-16,0 12-9 0,0 3 4 15,1-8-7-15,14-8 7 16,1-7-28-16,2-6 27 16,1-7-20-16,4-13 22 15,4-1-18-15,5-19 0 16,-5-18-2-16,-6-8-10 15,-11-6-2-15,-10 5 3 16,0 5 21-16,-6 7-10 16,-10 11 35-16,-5 7 18 15,-7 9-14-15,-1 5-4 16,0 2 7-16,-4 0-13 16,5 9-18-16,-2 12 5 15,5 0-36-15,8-1-5 0,11-4-22 16,6-7-40-1,18-9-107-15</inkml:trace>
  <inkml:trace contextRef="#ctx0" brushRef="#br0" timeOffset="206260.38">22118 10504 354 0,'-4'0'-189'16</inkml:trace>
  <inkml:trace contextRef="#ctx0" brushRef="#br0" timeOffset="206502.73">22324 10440 649 0,'-3'0'15'16,"3"0"-25"-16,0 0 22 16,0 0-13-16,0 0 1 15,3 3-7-15,11 2 4 16,8 3-15-16,2-1-41 15,0-2-33-15,-3-5-123 16</inkml:trace>
  <inkml:trace contextRef="#ctx0" brushRef="#br0" timeOffset="206692.22">22701 10484 616 0,'0'0'15'16,"0"0"-40"-16,0 0 32 15,6 0-13-15,14 2-86 16,5-2-10-16,1 0-159 0</inkml:trace>
  <inkml:trace contextRef="#ctx0" brushRef="#br0" timeOffset="206867.75">23146 10478 445 0,'0'0'234'0,"0"0"-234"16,0 0 4-16,0 0-1 15,0 0-2-15,11 0-54 16,6 0-78-16,2-10 5 15</inkml:trace>
  <inkml:trace contextRef="#ctx0" brushRef="#br0" timeOffset="207039.33">23665 10475 606 0,'0'0'31'15,"0"0"-69"-15,0 0 10 16,0 0 41-16,12 0-72 16,1 0-81-16,8-5-121 15</inkml:trace>
  <inkml:trace contextRef="#ctx0" brushRef="#br0" timeOffset="207212.59">24080 10540 469 0,'0'3'197'16,"0"-3"-202"-16,0 0 7 15,0 0-24-15,0 0 30 16,8 0-40-16,6 0-39 16,11 0-7-16,4-2-100 15</inkml:trace>
  <inkml:trace contextRef="#ctx0" brushRef="#br0" timeOffset="207367.18">24536 10575 630 0,'0'0'35'16,"0"0"-64"-16,0 0-13 15,0 0 50-15,0 0-21 16,0 0-75-16,-7 0-159 15</inkml:trace>
  <inkml:trace contextRef="#ctx0" brushRef="#br0" timeOffset="209527.69">20275 9979 155 0,'2'-3'10'0,"-1"3"-4"15,2 0 43-15,-3-1 12 16,0 1-32-16,0 0-14 15,0 0-13-15,0 0 32 16,0 0-8-16,0 0 10 16,0 0-18-16,0 0 4 0,0 0-5 15,0 0-1-15,0 0 0 16,0 0-5-16,0 0 6 16,0 0-14-16,0 0 19 15,0 0-17-15,0 0 17 16,0 0-12-16,0 0 8 15,0 0-5-15,0 0-2 16,0 0 0-16,0 0-20 16,-4 12 15-16,-8 7-17 15,-2 4 24-15,-1 4-16 16,2 2 9-16,1-1 2 16,0 1 1-16,-1-4 6 0,4-3-9 15,1-4 0-15,2-1-18 16,2-1 25-1,-6 8-20-15,-4 11 19 16,-4 10-13-16,-3 9 8 0,-4 6-2 16,-2 5 3-16,-4 1 5 15,0-2-17-15,-1-6 14 16,3-8-14-16,3-7 24 16,7-11-17-16,10-11 6 15,5-9-6-15,1-8 0 16,3-2 2-16,0-2-9 15,0 0-8-15,0 0-66 16,0 0 4-16,0-21-95 16,-3-19-142-16</inkml:trace>
  <inkml:trace contextRef="#ctx0" brushRef="#br0" timeOffset="210059.27">19766 10100 470 0,'-8'0'6'0,"3"0"7"16,5 0 20-16,0 0 2 16,0 0-22-16,0 0-13 15,0 0 1-15,0 0-17 16,14 5 28-16,1 7-10 16,3 7 20-16,3 3-15 15,-2 4 10-15,5 4-13 16,4 8 0-16,2 8 10 15,3 7-21-15,0-2 17 0,-2-1-18 16,2-4 21 0,0-7-15-16,-1-7 5 15,0-7-1-15,-6-8 0 16,-6-7 2-16,-8-5-5 0,-5-2 9 16,-4-3-26-16,0 1 29 15,-3-1-17-15,0 0 27 16,0 1-12-16,0-1 4 15,0 0-11-15,0 2 0 16,0-2 5-16,0 2-22 16,1 0 11-16,2 1-35 15,2 1-21-15,-2-1-67 16,-2 1-61-16</inkml:trace>
  <inkml:trace contextRef="#ctx0" brushRef="#br0" timeOffset="211760.04">18573 11732 476 0,'-9'0'44'15,"-1"-2"-56"-15,8 2 76 0,2 0-16 16,0 0-3-16,0 0-34 15,0 0-3-15,0 0-8 16,0 14 7-16,0 20 1 16,-3 7-12-16,-1 6 15 15,-2-3-17-15,-5 1 19 16,-2 3-17-16,2 0 14 16,-2-1-15-16,6-8 11 15,4-5-3-15,3-9-7 16,0-6-16-16,4-6-70 15,17-12-22-15,2-1-36 16,0-29-185-16</inkml:trace>
  <inkml:trace contextRef="#ctx0" brushRef="#br0" timeOffset="212075.18">18680 11966 483 0,'0'0'67'0,"0"0"-71"15,0 0 30-15,0 0 9 16,0 7-5-16,0 16-23 15,0 7-2-15,6 1 8 16,8-1-28-16,6-7 20 16,2-6-14-16,8-4 20 15,1-5-16-15,5-6 8 16,0-2-6-16,-8-3 5 16,-2-12 2-16,-13-7-18 0,-7-6 17 15,-6-6-9-15,0-3 16 16,-7 2-12-16,-15 5 12 15,0 6-6-15,-3 7 20 16,-3 5-10-16,0 6-6 16,-2 6 0-16,-6 0-31 15,3 20 25-15,3 5-50 16,11 2-12-16,16-10-52 16,5-11-110-16</inkml:trace>
  <inkml:trace contextRef="#ctx0" brushRef="#br0" timeOffset="212803.24">19697 11773 558 0,'0'-4'20'0,"0"2"4"16,0 2 26-16,0 0-24 16,0 0-2-16,0 0-24 15,0 0 8-15,-1 30-12 16,-10 13 13-16,-1 10 2 15,-2-2-5-15,-3-10 6 16,1-11-27-16,2-8 22 16,5-6-16-16,4-8 20 15,3-5-12-15,2-3 3 0,0 0-3 16,0 0 0-16,0 0 2 16,16 0-18-1,14 0 18-15,7 0-9 16,7-4 18-16,0-3-15 0,-3-2 12 15,-4 2-11-15,-9 2 6 16,-7-1-12-16,-11 5-23 16,-5-1-12-16,-5 2-68 15,-3 0 16-15,-21 0-189 16</inkml:trace>
  <inkml:trace contextRef="#ctx0" brushRef="#br0" timeOffset="213019.45">19764 11796 473 0,'0'0'56'16,"2"7"-62"-16,-1 18 18 0,4 12 78 15,-2 6-41-15,1 3-25 16,2-4-22-16,0-6 12 16,-2-6-22-16,1-6 20 15,-3-7-13-15,-2-6 3 16,1-3-23-16,-1-2-19 15,2-1-13-15,2-3-35 16,4-2-35-16,3 0-162 16</inkml:trace>
  <inkml:trace contextRef="#ctx0" brushRef="#br0" timeOffset="213387.46">20049 11857 600 0,'-12'-2'76'0,"-1"1"-74"16,9 1 10-16,0 4 13 15,1 21-28-15,3 9 10 16,0 6-13-16,1 0 11 16,12-5-9-16,4-3 8 0,5-5-4 15,4-7 0 1,5-9 3-16,8-11-29 15,4-3 13-15,3-26-9 16,-6-10 13-16,-8-3-2 0,-19-1 5 16,-13 5 4-16,0 6 7 15,-29 5 3-15,-10 7-7 16,-5 11 19-16,-3 5-7 16,2 4 10-16,2 0-12 15,9 7 8-15,14 1-21 16,9-2 6-16,11 2-7 15,0 5-34-15,13 0-55 16,8-3-87-16</inkml:trace>
  <inkml:trace contextRef="#ctx0" brushRef="#br0" timeOffset="-214473.67">21093 11687 272 0,'-2'0'235'16,"-11"0"-234"-16,12 0 42 0,1 0 8 15,0 0-19-15,0 0-18 16,0 0-26-16,0 2 14 16,0-2-11-16,0 0 22 15,0 0-14-15,0 0 5 16,0 0-3-16,0 1 1 15,0-1 4-15,0 0-11 16,0 0 6-16,0 0-10 16,0 0 17-16,0 0-10 0,0 0 11 15,0 0-8 1,-2 0 7-16,2 0-5 16,0 0-2-16,0 0 7 15,0 0-21-15,0 0 17 0,0 0-16 16,0 0 24-16,0 0-14 15,0 0 6-15,0 0-3 16,0 0 8-16,0 1 6 16,0-1-12-16,0 2 1 15,0-2-13-15,0 0 19 16,0 0-18-16,0 0 13 16,0 0-7-16,-1 0 6 15,1 1 0-15,0-1-1 16,0 0 7-16,0 0-18 15,0 0 14-15,0 0-15 16,0 2 20-16,-2 3-13 0,-1 10 4 16,-2 10-3-16,-1 9 5 15,2 5 1-15,-2 2-10 16,2 1 7-16,1-2-13 16,3-5 21-16,0-11-17 15,0-9 14-15,0-4-13 16,16-4 6-16,5-1-4 15,9-6 3-15,3 0 11 16,-4 0-23-16,0 0 18 16,-9 0-18-16,-8 0 26 15,-3 0-16-15,-6 4 8 16,-3 12-2-16,0 8 5 16,-16 6 7-16,-2-2-11 0,3-3 3 15,2-2-17-15,-1-7 21 16,2-1-16-16,0-1 12 15,-1-4-30 1,2-2-27-16,-5-5-46 0,1-3-105 16</inkml:trace>
  <inkml:trace contextRef="#ctx0" brushRef="#br0" timeOffset="-214232.31">21035 11867 595 0,'-5'0'20'0,"2"0"-24"16,3 0 20-16,3 0-14 16,21 0 1-16,15 0 3 15,6 0 7-15,5-6 3 16,-4-1-28-16,-4 2 17 16,-6 2-15-16,-10 1 22 15,-7 1-16-15,-9 1 8 16,-7 0-5-16,-3 0-13 15,0 0-21-15,0 0-64 16,0 0-127-16</inkml:trace>
  <inkml:trace contextRef="#ctx0" brushRef="#br0" timeOffset="-213873.26">21507 11805 638 0,'-37'10'2'0,"8"3"19"16,8 2 24-16,8 7-9 15,7 6-42-15,6 8 17 16,0 7-19-16,15 0 14 16,12-3-8-16,7-2 5 15,3-8-4-15,-1-7 2 16,-3-9-2-16,-5-10-41 0,-3-4 32 15,-7-4-12-15,-3-23 28 16,-8-12-8-16,-7-8 7 16,0-7-6-1,-7 2 4-15,-14 7 5 0,-4 10-9 16,1 13 21-16,0 11-16 16,-3 6 14-16,4 5-23 15,0 3 13-15,7 15-18 16,10 9-36-16,6 0-27 15,7-8-93-15</inkml:trace>
  <inkml:trace contextRef="#ctx0" brushRef="#br0" timeOffset="-212073.25">22648 11705 611 0,'-17'-3'-6'0,"1"3"38"16,1 23 2-16,-3 19-14 16,2 17-24-16,-2 9 14 15,4-1-13 1,6-9 17-16,2-5-18 0,6-9 13 15,0-7-12-15,0-8 9 16,14-10-6-16,3-5-4 16,1-8 8-16,0-6-29 15,1 0 18-15,-1-16-16 16,-3-12 34-16,-6-10-14 16,-5 2 3-16,-4 6-3 15,-4 11 6-15,-14 6 5 0,-6 7-11 16,-4 4 7-1,1 2-11-15,2 0 17 16,7 4-15-16,6 2 12 16,12-1-18-16,0 2-52 0,18-5-98 15,5-2-114-15</inkml:trace>
  <inkml:trace contextRef="#ctx0" brushRef="#br0" timeOffset="-211740.63">22874 11862 421 0,'-33'11'291'0,"0"1"-289"15,14 6 10 1,10 2 29-16,9 11-31 16,2 2-12-16,27 3 10 15,16-5-26-15,10-12 13 0,6-12-27 16,-4-7 11-16,-8-9-7 15,-7-19 3-15,-16-4 5 16,-11-3 13-16,-12 0 11 16,-3 1-10-16,-13 3 20 15,-20 4-5-15,-11 11 32 16,-11 9-14-16,-6 7-13 16,4 0-3-16,9 7 2 15,17 4-8-15,19-2-5 16,12 3 3-16,18 3-95 15,28-4 16-15,15-11-181 16</inkml:trace>
  <inkml:trace contextRef="#ctx0" brushRef="#br0" timeOffset="-211156.77">24121 11866 574 0,'-8'-8'92'16,"4"1"-103"-16,4 7 24 15,0 0-13-15,0 0 13 0,1 0-20 16,13 7 7-16,2 18-3 16,-4 11 10-16,-9 11-2 15,-3 3-7-15,-12 0-3 16,-9-7-31-16,1-13 29 16,3-12-3-16,2-11 30 15,2-6 3-15,7-1 10 16,2 0 6-16,4 0-5 15,0 0-14-15,0 0-33 16,17 0 9-16,11-10-10 16,11-4 24-16,3 0-15 15,-4 2 11-15,-3 2-10 16,-2 3 4-16,-5 2-35 0,-4-1-34 16,-4-1-34-16,-8-2-124 15</inkml:trace>
  <inkml:trace contextRef="#ctx0" brushRef="#br0" timeOffset="-210849.57">24536 11872 283 0,'-21'0'353'16,"2"0"-342"-16,2 3 42 16,1 19-11-16,7 6-25 15,6 7-12-15,3 2-6 16,8-4 12-16,15-4-30 0,6-8 23 15,2-7-25-15,0-11 13 16,2-3-15-16,-3-7 5 16,-3-21 5-1,-9-4 3-15,-8-5 9 0,-10 3-10 16,0 5 17-16,-12 3-5 16,-16 8 56-16,-11 7-36 15,-4 3-5-15,-3 8-8 16,7 0-5-16,15 0 0 15,11 0-9-15,13 13-36 16,12 1-96-16,22-4-61 16</inkml:trace>
  <inkml:trace contextRef="#ctx0" brushRef="#br0" timeOffset="-210177.07">25649 11866 577 0,'0'-4'65'0,"0"2"-67"16,0 2 6-16,0-2 10 16,0 2-11-16,4 0 9 15,5 0-28-15,0 11 26 0,-3 13-17 16,-6 9 24-16,0 8-16 15,0-4 4-15,-10-4-5 16,-5-8 3-16,-2-7 6 16,2-5-22-16,-2-8 21 15,4 0-8-15,6-5 36 16,2 0-6-16,3 0-7 16,2 0-22-16,0 1-3 15,14 0-2-15,15 5-4 16,8-1 19-16,-1 0-31 15,4-4 29-15,-6 0-19 16,-6-1 22-16,-3 0-15 0,-6 0 6 16,-4 0-7-16,-4 0-13 15,2 0-17-15,0 0-36 16,-1 0-27-16,-5 2-101 16</inkml:trace>
  <inkml:trace contextRef="#ctx0" brushRef="#br0" timeOffset="-209896.21">25905 11805 385 0,'-12'-4'-73'15,"6"1"-99"-15,2 3 133 16</inkml:trace>
  <inkml:trace contextRef="#ctx0" brushRef="#br0" timeOffset="-209221">25678 12147 448 0,'0'0'7'15,"6"0"-16"-15,17-3 3 16,9-1 13-16,7-3 1 15,3 2-9-15,-2-1 6 16,-6 5-21-16,-4 1 26 16,-10 0-19-16,-12 4 13 15,-8 14-11-15,-8 8 42 0,-21 5 3 16,-5 1-1-16,-3 1-5 16,-4-4-15-16,3-2 19 15,1-5-33 1,8-3 13-16,11-7-13 0,11-4 4 15,4-8-9-15,3 0-22 16,0 0-100-16,4-8-100 16</inkml:trace>
  <inkml:trace contextRef="#ctx0" brushRef="#br0" timeOffset="-208736.81">26057 11930 383 0,'-6'0'105'15,"-3"0"-34"-15,-2 5-1 16,-2 8-22-16,-2 10-40 16,3 10 23-16,3 7-19 0,3 5 2 15,6 2-10 1,0-6-3-16,3-4 6 16,12-5-9-16,4-9 5 15,6-3-26-15,0-9 27 0,6-11-24 16,3 0 17-16,3-13-17 15,-1-15 20-15,-2-10-9 16,-2-10 3-16,-12 0 10 16,-9-5-17-16,-11 3 17 15,-5 3-16-15,-23 2 27 16,-9 9-2-16,-6 11 19 16,-5 11 6-16,2 12-12 0,7 2 7 15,3 0-30 1,10 19 2-16,6 7-24 15,8 9 15-15,11-1-85 16,1-8-53-16</inkml:trace>
  <inkml:trace contextRef="#ctx0" brushRef="#br0" timeOffset="-204537.22">22609 12029 453 0,'-37'7'10'16,"17"-6"14"-16,8-1 42 16,6 0 23-16,6 0-38 15,0 0-47-15,0 0 2 16,17 0-25-16,27-5 28 15,22-10-5-15,15-1 8 0,2 0-11 16,-4 3 0-16,-9 3 6 16,-14 3-9-16,-9 1 9 15,-15 4-30-15,-14-1 34 16,-9 2-21-16,-9 1 19 16,0 0-17-16,-10 0 9 15,-25 0-15-15,-20 5-10 16,-16 12 5-16,-16 7 0 15,0-1 24-15,3 1-16 16,16-5 37-16,16-8-8 16,20-2 13-16,20-6 9 15,12-3-6-15,3 0-30 0,42-1-25 16,26-17 27-16,28-6-24 16,14-4 31-16,-6-1-21 15,-10 2 17-15,-20 6-18 16,-20 5-11-16,-21 3-12 15,-21 6 6-15,-15 2 19 16,-31 2 3-16,-25 0 15 16,-21 3-25-16,-11 0 37 15,-6 11-10-15,-3 6 16 16,5 0-10-16,10-1 5 16,21-1-8-16,21-8-4 15,21-1 0-15,11-5-22 16,8-1 23-16,3 0-33 0,30 0 14 15,23-6-9-15,20-15 17 16,11-13-9-16,-5-6-3 16,-11-2 3-1,-23 8-16-15,-21 10 26 0,-17 13-16 16,-10 8 25-16,-24 3 0 16,-25 3 3-16,-21 22-16 15,-9 11 4-15,4 6 7 16,17-3-2-16,20-10 5 15,18-7-18-15,13-4 19 16,7 3-22-16,3 5 14 16,25 1-16-16,14-5 11 0,11-10-11 15,7-9-23-15,1-3 18 16,-8-15-30-16,-11-12 19 16,-19-2-15-1,-16 2 47-15,-7 2-5 0,-28 8 29 16,-23 9 1-16,-14 8-2 15,-14 13 0-15,3 28-12 16,6 11 2-16,16 3-19 16,23 0 23-16,20-6-25 15,11-5 11-15,26-2-14 16,25-10 6-16,14-14-2 16,17-18-5-16,6-14 10 15,-6-25-45-15,-12-14 27 0,-24 0-24 16,-22-5 41-1,-24 5-6-15,-6 8 9 16,-37 9 0-16,-18 10 9 16,-9 15 18-16,0 11-28 0,11 0 3 15,21 7-13-15,15 7 18 16,22 10-31-16,1 6-60 16,25 6-47-16,6-2-219 15</inkml:trace>
  <inkml:trace contextRef="#ctx0" brushRef="#br0" timeOffset="-204083.43">22662 12594 667 0,'0'-5'8'0,"0"3"-28"16,0 2 27-16,14 0-18 15,10 15 13-15,1 9-7 16,-1 9 11-16,-14 5-7 0,-10 2-22 16,0-1 20-16,-19-3-20 15,-7-11 29-15,0-8-16 16,5-10 50-16,10-4-11 16,7-3 18-16,4 0-12 15,0 0-31-15,9 0-10 16,27-2-17-16,16-10 26 15,13-5-13-15,2-4 22 16,1 0-29-16,-6 2-21 16,-14 2-52-16,-17 0-113 15</inkml:trace>
  <inkml:trace contextRef="#ctx0" brushRef="#br0" timeOffset="-203809.65">23096 12660 654 0,'-18'9'40'0,"6"-4"-54"16,8 8 28-16,4 5 3 16,4 6-7-16,24 1-20 15,16-4 11-15,12-12-15 16,10-9-5-16,-1-8-10 16,-11-18-23-16,-18-7 4 15,-19-1-2-15,-17 1 47 16,-17-1-1-16,-25 6 34 15,-12 10 15-15,-7 8 27 0,3 10-35 16,9 0-12-16,7 10-4 16,20 7-29-16,13 2 7 15,9 1-53-15,24-5-106 16,22-14-99-16</inkml:trace>
  <inkml:trace contextRef="#ctx0" brushRef="#br0" timeOffset="-202857.33">24512 11947 715 0,'-50'13'-11'15,"9"3"26"-15,10 4 12 16,9-4 8-16,14-2-34 0,7 0 2 15,1 0-9-15,12-2 3 16,16-1-4-16,8-6-27 16,7-5 16-16,3-9-25 15,-3-16 32-15,-8-6-23 16,-16 3 25-16,-10 0 1 16,-9 3 13-16,-27 4 10 15,-19 7 19-15,-21 10 8 16,-8 4-28-16,-3 8 13 15,12 13-15-15,20-1 25 16,20-6-23-16,15-7 6 16,11 1-20-16,0 3-2 0,16 6 2 15,21 3-4-15,14-4-3 16,5-11-42 0,1-5 23-16,-5-5-31 15,-11-15 30-15,-16 0-19 0,-19-1 30 16,-6 0 12-16,-21-1 18 15,-24-2 28-15,-10 4-17 16,-16 7 16-16,-4 11-24 16,8 2 27-16,10 11-23 15,23 5 1-15,16-4-8 16,18 6-8-16,0 9-4 16,21 7-6-16,21 4 6 15,16-10-26-15,12-13 26 0,7-13-33 16,-5-2 11-16,-8-15-14 15,-18-8 5 1,-22 0 9-16,-15 0 14 16,-9 3 14-16,-16 4-14 0,-23 2 28 15,-9 7 8-15,-3 6 2 16,-1 1-24-16,12 1 14 16,13 7-11-16,11-1-3 15,15-3 1-15,1 6-15 16,22 3-1-16,21 2-12 15,18-3 28-15,9-12-34 16,-5 0 18-16,-11-11-23 16,-15-8 6-16,-21-3 10 15,-17-5 9-15,-1-2 12 16,-25-1-15-16,-23 2 18 16,-10 6-12-16,-7 10 33 0,4 10-18 15,13 2 1-15,12 4-11 16,20 15-1-16,13 12-3 15,3 9-73-15,21 0-42 16,4-5-297-16</inkml:trace>
  <inkml:trace contextRef="#ctx0" brushRef="#br0" timeOffset="-202329.54">24313 12460 580 0,'-23'-1'72'16,"3"-1"-60"-16,4 2 24 0,-3 16 28 16,0 21-64-16,2 15 8 15,6 16-11-15,8-1 6 16,3-9-1-16,1-9-6 15,21-12 9-15,5-9-31 16,6-10 8-16,0-15-31 16,-2-3 44-16,0-12-10 15,-7-18 6-15,-9-1-1 16,-13-2 10-16,-2 1 3 16,-14 9-10-16,-17 6 14 15,-5 6 1-15,-5 10 22 16,-1 1-15-16,4 0 14 15,10 8-19-15,12 0 5 0,10 0-12 16,6 3-12-16,25-2-42 16,16-1-31-16,6-8-100 15</inkml:trace>
  <inkml:trace contextRef="#ctx0" brushRef="#br0" timeOffset="-201984.3">24512 12527 708 0,'-27'0'9'15,"15"0"-7"-15,8 0 54 0,4 12-59 16,0 26 8-16,7 9-17 16,17 11 22-16,7-8-18 15,5-12 10-15,6-8-9 16,-6-14-2-16,4-13 2 15,-6-3-22-15,-1-17 22 16,-2-19-8-16,-8-11 23 16,-8-10-14-16,-14-5 13 15,-1 0-8-15,-24 6 8 16,-15 10 1-16,-9 13 0 16,-11 19 13-16,1 13-20 15,3 1 18-15,9 12-22 16,16 6 17-16,17 6-19 0,13 7-9 15,1-1-90-15,11-9-167 16</inkml:trace>
  <inkml:trace contextRef="#ctx0" brushRef="#br0" timeOffset="-199161.03">18922 12232 376 0,'0'3'-199'15</inkml:trace>
  <inkml:trace contextRef="#ctx0" brushRef="#br0" timeOffset="-198748.13">19967 12133 127 0,'-9'0'467'0,"-2"0"-471"0,7 0 4 15,4 0 7-15,0 2-24 16,4 4-70-16,18 3-42 15,7-2-17-15</inkml:trace>
  <inkml:trace contextRef="#ctx0" brushRef="#br0" timeOffset="-198448.95">21341 12159 432 0,'5'0'-6'0,"10"0"-156"15,4 0-28-15</inkml:trace>
  <inkml:trace contextRef="#ctx0" brushRef="#br0" timeOffset="-197824.62">23980 12694 392 0,'0'3'51'0,"0"-3"-44"16,0 0 33-16,0 0-6 15,0 0-5-15,0 1-33 16,0 2 0-16,0 2-5 16,9 4 9-16,1-2 5 15,-6-3-11-15,-2-4 6 16,-2 1-9-16,0-1 41 16,0 0 4-16,0 0 19 15,0 0-21-15,0 0 9 0,0 0-18 16,0 0-12-16,0 0 1 15,0 0-27-15,0 0 15 16,0 2-19-16,8 1-1 16,7-2-46-16,3-1-10 15,-9 0-160-15</inkml:trace>
  <inkml:trace contextRef="#ctx0" brushRef="#br0" timeOffset="-195244.93">20491 12277 502 0,'-16'2'6'15,"8"-2"-10"-15,4 0 22 16,2 0 21-16,2 0-15 16,0 0-18-16,0 0-6 15,0 0 7-15,-1 0-1 16,-10 0 46-16,-8 0-30 16,-7 3-4-16,-10-2-20 0,1 3 29 15,3 1-22-15,-3 2 8 16,2 0 9-16,1-1-30 15,0 3 12-15,3-2-16 16,0-2 26-16,3-3-16 16,-1-2 5-16,-3 0-1 15,-4 0 4-15,-4-7-2 16,-3-7-2-16,-1 0 4 16,-4-1-27-16,-2-1 33 15,0 1-22-15,2 0 21 16,6-1-17-16,4 3 12 15,5-3-7-15,3 1 2 16,6-2 7-16,1 2-23 0,7-2 17 16,4 2-17-16,0-3 29 15,3 0-18-15,3-6 4 16,2-1-2-16,2-1 3 16,0-3 1-16,0-2-2 15,0 2 4-15,0 1-24 16,0 3 32-16,0 6-23 15,0 2 20-15,0 3-12 16,0 1 8-16,0-1-5 16,0-4 0-16,0-2 8 15,9-1-24-15,5-3 18 16,4 2-17-16,2-1 27 0,6 0-16 16,3 4 6-16,3-2-3 15,5 3 3-15,-1-2 2 16,1 1-6-1,3-1 4-15,-3 4-18 0,4 2 25 16,-2 1-17-16,4 3 17 16,-5 1-14-16,4 3 8 15,1 3-5-15,1 3 4 16,3 0 1-16,1 0-20 16,1 6 15-16,-6 0-12 15,-1 0 21-15,-10 1-15 16,-3 2 7-16,-5 1-4 15,0 1 7-15,-2 3-1 0,2 4-4 16,-3 1 3 0,2 5-15-16,3 2 23 0,-4 1-18 15,-1 1 15 1,-2-2-12-16,-4-2 11 0,-1-3-6 16,-5-2 4-16,-3 5 3 15,-3 3-16-15,-3 5 15 16,0 3-14-16,0-1 22 15,-2 3-12-15,-10-1 2 16,-2-1-2-16,-6-1 3 16,-2 4 6-16,-2-1-7 15,-3 4 1-15,-3 0-14 0,0-7 24 16,2-7-17 0,4-7 14-16,6-6-15 15,8-6 10-15,5-3-5 16,4-5-3-16,1 0-23 0,0 0-106 15,3 0-169-15</inkml:trace>
  <inkml:trace contextRef="#ctx0" brushRef="#br0" timeOffset="-193625.26">22688 13089 443 0,'-20'-11'31'0,"7"0"-31"0,3 8 36 15,1-2 13-15,1 4-24 16,2-2 0-16,2 2-14 15,3 1 21-15,-1 0-24 16,2 0 25-16,0 0-24 16,0 0 8-16,0 0-13 15,0 0-1-15,0 0-2 16,21 0-14-16,11 0 10 16,12 0-7-16,8 0 19 15,1 0-15-15,4-1 13 16,-1-9-12-16,-2-1 12 15,0-2-6-15,-2 1-1 16,-3 1 8-16,0 0-23 0,2 5 20 16,-3 2-17-16,-2 1 24 15,-11 3-16-15,-6 0 8 16,-13 0-5 0,-6 0 3-16,-2 0 3 0,-8 0-11 15,0 0 6-15,0 0-12 16,0 0 22-16,0 0-14 15,-2 0 16-15,-15 0-13 16,-13 0 10-16,-9-3-7 16,-8-1 0-16,-7 0 6 15,-1 4-22-15,-2 0 17 16,2 0-17-16,6 4 21 0,4 4-16 16,8 2 12-16,3-3-6 15,1-3 7-15,3 2 2 16,0-5-12-16,4 1 8 15,0-1-12-15,0 0 20 16,-3 2-16-16,4-2 12 16,-2 1-14-16,5-1 13 15,10 1-3-15,3-2-3 16,6 0 13-16,3 0-24 16,0 0 20-16,0 0-18 15,0 0 23-15,0 0-18 16,0 0 4-16,0 0-4 15,0 0 7-15,0 0 0 0,6 0-14 16,19 1 9-16,11 0-8 16,10-1 22-16,14 0-19 15,4 0 15-15,1 0-11 16,2 0 9-16,-6 0-1 16,-6 5-5-16,-1-1 9 15,-8-3-24-15,-1 1 21 16,-6-2-18-16,-4 0 25 15,-3 0-15-15,-1 0 7 16,-3-6-6-16,-1 1 4 16,-5 4 6-16,-5 1-17 15,-3 0 10-15,-6 0-11 0,-3 0 19 16,-4 0-15-16,-1 0 15 16,0 0-15-1,0 0 13-15,0 0-3 16,0 0-4-16,2 0 9 0,-2 0-27 15,0 0 24-15,0 0-20 16,0 0 27-16,0 0-17 16,0 0 8-16,1 0-7 15,1 0 6-15,-2 0 3 16,1 0-13-16,-1 0 9 16,0 0-13-16,0 0 22 15,0 0-17-15,0 0 7 16,-4 0-50-16,-23 12-51 15,-11-1-245-15</inkml:trace>
  <inkml:trace contextRef="#ctx0" brushRef="#br0" timeOffset="-190713.76">19659 12404 249 0,'-9'0'32'16,"6"0"-14"-16,3 0-4 15,0 0 21-15,0 0-6 16,0 0 13-16,0 0-26 16,0 0 15-16,0 0-9 0,0 0 24 15,0 0-3-15,0 0-9 16,0 0 5-16,0 0-49 15,0 0 19-15,-2 0-20 16,2 0 30-16,0 0-19 16,-1 0 12-16,1 0-10 15,0 0 10-15,0 0 2 16,0 0-20-16,0 0 11 16,0 0-12-16,0 0 18 15,0 0-22-15,0 0 16 16,3 0-14-16,16 0 17 15,7 0-6-15,9-4-1 16,5-6 10-16,4-2-31 0,9-2 27 16,-1 0-20-16,2 0 29 15,-2 0-20-15,-2 4 8 16,1 1-6-16,6-1 6 16,2 3 4-16,1-1-19 15,-2 2 13-15,-9 3-14 16,-4 1 21-16,-9 0-22 15,-8 2 14-15,-6-1-11 16,-11-1 12-16,-5 2-8 16,-5 0-2-16,-1 0 15 15,0-1-24-15,0 0 29 16,0 0-23-16,-10-4 29 0,-14 2-22 16,-12 3 8-16,-9 0-7 15,-10 0 8 1,-9 8 1-16,-1-2-15 0,-2 0 10 15,0 0-13-15,6-5 25 16,-2-1-20-16,5 0 14 16,1 0-12-16,1 0 12 15,8 0-1-15,5 0 0 16,10 0 6-16,12 0-24 16,9 0 24-16,9 0-19 15,3 0 24-15,0 0-20 16,0 0 7-16,0 0-8 15,0 0 8-15,0 0 1 0,0 0-17 16,0 0 10-16,0 0-12 16,18 0 22-1,20 2-19-15,17 3 22 16,17-3-18-16,12-2 14 0,9 2-5 16,10-1-1-16,2 3 9 15,-1 2-31-15,-11 1 27 16,-19 1-20-16,-19 1 30 15,-19-1-22-15,-15-5 12 16,-9 0-9-16,-9-2 7 16,-3-1 3-16,0 1-13 15,0-1 13-15,0 0-9 0,0 0 28 16,0 0-16-16,0 2 10 16,0-2-21-16,0 1 8 15,-2 0-5 1,2-1-2-16,-1 2 8 0,1-2-31 15,0 0 9-15,0 1-38 16,0 6 5-16,-2 11-97 16,-13 2-74-16</inkml:trace>
  <inkml:trace contextRef="#ctx0" brushRef="#br0" timeOffset="-189228.91">20198 12339 50 0,'0'1'504'0,"0"-1"-480"15,0 0-17-15,-2 0 48 16,2 0-28-16,0 0 17 0,0 0-35 16,-1 0-3-16,1 0-6 15,0 0 3-15,0 0 4 16,0 0-17-16,0 0 10 15,0 0-17-15,0 0 27 16,0 0-18-16,0 0 14 16,0 0-10-16,0 0 10 15,0 0-3-15,0 0-3 16,0 0 11-16,0 0-28 16,0 0 22-16,0 0-19 15,0 0 28-15,0 0-19 16,0 0 8-16,0 0-5 15,0 0 5-15,0 0 4 0,0 0-14 16,0 0 7-16,0 0-13 16,0 0 25-1,0 0-20-15,0 0 16 16,0 0-13-16,0 0 10 0,0 0-4 16,0 0 2-16,0 0 5 15,0 0-24-15,0 0 19 16,0 0-15-16,0 0 26 15,0 0-19-15,0 0 10 16,0 0-7-16,0 0 6 16,0 0 3-16,0 0-12 15,0 0 5-15,0 0-13 0,0 0 24 16,0 0-19-16,0 0 16 16,0 0-16-16,0 0 14 15,0 0-6 1,0 0-1-16,3 0 8 0,10 0-26 15,17 0 2-15,10 3-65 16,2-3-83-16</inkml:trace>
  <inkml:trace contextRef="#ctx0" brushRef="#br0" timeOffset="-188680.35">21587 12300 288 0,'0'0'-26'15,"-3"1"9"-15,0 2-33 16,-1 2-45-16</inkml:trace>
  <inkml:trace contextRef="#ctx0" brushRef="#br0" timeOffset="-187437.97">21587 12300 331 0,'-27'42'30'0,"20"-42"17"16,-5 0 15-16,3 0-12 15,2 1-18-15,1 0-18 16,1-1 14-16,-4 2-27 16,-1 2 10-16,-9-3-13 0,-6 2 14 15,-4 2 6-15,-11-4-2 16,-2-1 14-16,-7 0-21 15,-2 0 11-15,-2 0-28 16,1-1 28-16,2-8-19 16,3-6 7-16,2-2-5 15,2-5 2-15,-4-6 0 16,2-4-10-16,-2-6 5 16,3-1-14-16,6-1 24 15,3 3-17-15,5 3 16 16,3 5-16-16,3 1 14 15,8 4-6-15,1 3 0 16,6-6 7-16,6 1-24 0,3-1 16 16,0-4-14-16,0 0 24 15,12 2-14-15,4-3 6 16,1 4-4-16,4 3 6 16,1-3 0-16,1 4-8 15,3 4 4-15,1 0-14 16,6 1 24-16,10 1-19 15,2-1 15-15,5-1-11 16,1-1 10-16,-1 0-3 16,-4 1-2-16,-5 4 7 15,-5 2-21-15,-7 4 18 16,-3 6-16-16,-3 0 22 0,-2 2-14 16,5 2 7-16,2 0-5 15,2 0 5-15,4 6 2 16,-1 6-11-1,0 1 7-15,1 2-15 0,-1 3 26 16,-2-1-22-16,-6 1 20 16,-1-1-16-16,-5 1 12 15,-4-1-6-15,0-2 2 16,-5-1 5-16,-3 1-22 16,-1 2 20-16,-1 1-18 15,0 0 28-15,-1 4-18 16,2 2 8-16,0 2-6 15,0 5 4-15,1 0 2 0,-2 5-9 16,-4 2 4-16,-1 3-10 16,0 1 20-16,-11 0-16 15,-4 0 16 1,-7-2-10-16,0 1 11 0,2-4-5 16,-3-3 0-16,5-10 11 15,1-5-27-15,2-6 22 16,0-4-22-16,0-4 30 15,-1 0-17-15,2 0 11 16,-1-1-10-16,5 0 4 16,4 0 4-16,-1-4-9 15,-1 1 3-15,4 0-18 0,0-1 28 16,1 0-24 0,2 1 19-16,-1-1-17 15,1 2 13-15,-3-1-6 16,-2 1 1-16,-2 2 7 0,-1 3-25 15,-4 1 18-15,1 3-16 16,-4-1 30-16,2 1-21 16,4-4 10-16,3-3-8 15,5-1 8-15,0-2 0 16,2-1-9-16,0 0 4 16,0 0-15-16,0 0 27 15,0 0-21-15,0 0 19 16,0 0-14-16,0 0 10 0,0 0-5 15,0 0-1 1,0 0 9-16,0 0-25 16,0 0 20-16,0 0-16 15,0 0 25-15,0 0-16 0,0 0 11 16,0 0-5-16,0 0 0 16,0 0 5-16,0 0-12 15,0 0 4-15,0 0-16 16,0 0 29-16,0 0-24 15,0 0 22-15,0 0-19 16,0 0 14-16,0 0-10 16,0 0-3-16,0 0-6 15,12 0-48-15,2 8-29 16,-14-5-88-16</inkml:trace>
  <inkml:trace contextRef="#ctx0" brushRef="#br0" timeOffset="-179096.73">23367 13195 403 0,'-5'0'114'16,"-23"0"-73"-16,-12 2 20 0,-8 9-4 16,-2 6-12-16,2 5-28 15,2 4-6-15,10 2-1 16,5 1-23-16,10 0 16 15,12 5-35-15,9 2-14 16,0 0-64-16,8-6-88 16</inkml:trace>
  <inkml:trace contextRef="#ctx0" brushRef="#br0" timeOffset="-178916.82">23014 13222 605 0,'-4'0'13'0,"4"0"-15"0,0 7-13 16,9 21 23-16,19 13 12 16,12 8 7-16,9-5-29 15,8-10 6 1,7-9-30-16,-2-13-27 0,-10-6-63 16,-17-6-214-16</inkml:trace>
  <inkml:trace contextRef="#ctx0" brushRef="#br0" timeOffset="-177433.21">24736 13178 214 0,'1'0'21'0,"-1"0"39"0,0 0-3 16,0 0 29-16,0 0-13 16,-6 0-6-16,-7 0-4 15,-8 0-36-15,-1 4 8 16,-5 1-20-16,0 4 4 16,0-1-19-16,-1 0 11 15,-1-1-15-15,-5-3 15 16,-9 0-1-16,-9-4-7 15,-12 0 10-15,-6-8-23 0,-2-14 18 16,1-13-18-16,-2-11 24 16,6-13-19-16,3-13 7 15,7-6-4-15,12-3 6 16,13 5 4-16,6 4-18 16,16 6 10-16,7 0-12 15,3 4 25-15,3 2-21 16,20 10 14-16,8 5-12 15,15 6 10-15,8 0-2 16,7 4-4-16,5 2 10 16,3 0-27-16,1 6 25 15,0 5-21-15,1 6 28 0,-2 9-18 16,-5 7 8-16,-4 0-5 16,-4 9 3-16,-5 15 4 15,0 4-12-15,-6 2 8 16,-7 4-8-16,-2 0 17 15,-5 2-16-15,-1 3 13 16,-2 2-11-16,-4-1 9 16,-2 1-2-16,1-1-5 15,-3 3 11-15,-3 2-27 16,-7 2 24-16,-10 6-18 16,0 11 26-16,-28 12-16 15,-18 11 7-15,-11 3-5 16,-5-4 3-16,-1-5 8 0,2-6-18 15,3-13 21-15,7-11-21 16,2-6 27-16,6-13-25 16,5-6 13-16,5-2-14 15,4-6-18-15,-2-8-87 16,-6-10-289-16</inkml:trace>
  <inkml:trace contextRef="#ctx0" brushRef="#br0" timeOffset="-175728.47">18993 12444 437 0,'1'-2'87'0,"-1"2"-88"16,0 0 48-16,0 0 10 16,0 0-5-16,-3 0-28 0,-11 0-3 15,-6 8-11-15,-11 3 3 16,-8 1 3-16,-7 0-17 16,-15-1 12-16,-9 0-14 15,-9-2 16-15,-1-5-12 16,0-4 10-16,5 0-7 15,3-17 5-15,7-16-7 16,6-15-1-16,11-17 4 0,13-19-24 16,14-14 23-1,15-11-25-15,6-2 23 16,8 10-12-16,14 14 10 16,10 17-2-16,15 16 4 0,13 4 3 15,14 5-16-15,16 9 12 16,13 9-9-16,16 15 14 15,6 12-9-15,-2 0 4 16,-13 28-4-16,-17 13 5 16,-23 16-4-16,-17 10-3 15,-14 7 10-15,-18 3-19 16,-18 4 22-16,-3 4-14 16,-15 1 17-16,-25-1-10 15,-7 1 7-15,-11-1-7 16,-3-1 3-16,0-5 0 15,5-7-25-15,14-12-32 16,12-15-42-16,8-19-111 0</inkml:trace>
  <inkml:trace contextRef="#ctx0" brushRef="#br0" timeOffset="-171885.63">21706 9849 313 0,'-11'-10'25'16,"3"3"8"-16,7 6 46 15,-1-1-56-15,1 1 17 16,1 1-33-16,0 0 23 16,0-2-19-16,0 2 3 15,0 0-3-15,0 0 1 0,0 0 5 16,0 0-20-16,-2 0 21 15,-1 21-24-15,-3 22 30 16,-3 22-7 0,-3 13 4-16,2 2-20 0,0-7 7 15,2-10-2-15,2-14-6 16,1-13 12-16,1-12-38 16,2-10 37-16,1-8-24 15,1-5 28-15,0-1-19 16,0 0 11-16,0 0-10 15,3 0 4-15,20 0 0 16,15-6-10-16,10-5 15 0,4-3-14 16,-4 3 23-1,-2 2-22-15,-10 0 12 16,-10 5-8-16,-9-1-1 16,-9 3-17-16,-4 2-13 0,-4 0 19 15,0-5-40-15,0-9-6 16,-2-6-85-16</inkml:trace>
  <inkml:trace contextRef="#ctx0" brushRef="#br0" timeOffset="-171636.3">21977 9933 160 0,'0'-5'300'0,"0"3"-293"0,0 1 60 15,0 1 13 1,0 0-30-16,0 0-21 15,0 0-47-15,0 28 30 16,0 19-22-16,0 18 40 0,0 16-27 16,0-4 3-16,0-4-7 15,0-11 5-15,0-9 5 16,0-16-23-16,9-9 15 16,2-10-36-16,4-11 7 15,4-7-57-15,3-13-33 16,5-28-188-16</inkml:trace>
  <inkml:trace contextRef="#ctx0" brushRef="#br0" timeOffset="-171181.51">22560 9917 608 0,'-12'-21'-16'16,"1"-1"26"-16,-3-1 0 16,0 1-4-16,-2 4 12 15,-2 6-34-15,-6 3 52 16,-6 8-28-16,-6 1 21 16,-8 6-21-16,2 17 6 15,6 8-7-15,5 2 2 16,13 0 5-16,9 5-28 15,9-5 15-15,0 0-15 0,18-1 24 16,12-2-18-16,3-6 8 16,5-6-7-16,0-2 5 15,-7-3-3-15,0-1 2 16,-7 2 9-16,-7 0-33 16,-3 6 38-16,-9 5-26 15,-5 8 24-15,0 7-15 16,-19 3 12-16,-11-4-2 15,-7-3 5-15,-1-10 13 16,-2-11-22-16,7-9 13 16,5-6-17-16,4 0 22 15,13-7-29-15,8-3-26 0,3 0-42 16,0 8-114-16</inkml:trace>
  <inkml:trace contextRef="#ctx0" brushRef="#br0" timeOffset="-161056.89">18915 2998 410 0,'2'-16'-5'15,"-2"0"-27"-15,0-5-13 16,2 8-5-16,2 2 21 16,3 4-3-16,2 0 19 15,0 0 13-15,-3 2 36 16,0-2 26-16,-6 4 5 15,0 1-14-15,0 1-7 16,0 0-11-16,0 1 2 16,0 0-10-16,0-1-10 15,1-1-7-15,-1 2-13 16,0 0 6-16,0 0-7 16,0 0 6-16,0 0-5 15,0 0 1-15,0 0-2 0,0 0 1 16,0 0 1-16,0 4-1 15,0 10 1-15,0 10 0 16,0 9 6-16,0 13-4 16,2 12 2-16,2 12-2 15,-2 12 2-15,1 4-1 16,-2 0 3-16,1-4-3 16,1-9-6-16,0-9 8 15,6-10-7-15,-2-7 10 16,2-2-7-16,4 2 2 15,0 5-1-15,-3 12 1 16,3 15 1-16,-4 18-1 0,-6 17 2 16,2 12-6-16,-4 2 5 15,8-5-4-15,8-13 3 16,5-16-1-16,9-12 1 16,0-12-2-16,-2-3-4 15,-7-2-7-15,-10 3-11 16,-6 5 12-16,-4 6 1 15,-2 4 11-15,0 3-2 16,0 6 2-16,0 4-1 16,0 4 0-16,1 3 4 15,18 0-3-15,5 3 2 16,0-2-3-16,3 0 3 16,-2 1-5-16,-1-1 5 0,-2 0-2 15,-5-4 1-15,-3-3 3 16,-5-1-5-16,-3-1 4 15,-3 7-9-15,-1 2 8 16,0 10-5-16,-1 3 8 16,1 3-4-16,2-3 1 15,-4-6-3-15,1-6 0 16,1-9 4-16,-1-9-5 16,2-6 2-16,2-4-2 15,1-4 4-15,0 5-6 16,5 4 6-16,3 10-4 15,2 5 0-15,1 8 0 0,-4 0-6 16,-1 1 0-16,-6-2-7 16,-4-5 7-1,-2-2-1-15,0-6 10 16,0-6-12-16,-5-5 11 0,-2-6-2 16,2-4 2-16,0-2 1 15,3 1-4-15,0 6 2 16,1 3-5-16,1 2 8 15,0 1-6-15,0-3 4 16,-3 0-4-16,-2 3 0 16,-2-2 1-16,-4 4 2 15,0 1 2-15,0 1-6 16,3-4 7-16,1 3-4 16,3-6 7-16,-2-2-6 15,3-1 3-15,0-4-4 0,0 0 2 16,3-3-1-1,-2-1-1-15,1 0 1 0,-1-2-5 16,2-3 9-16,0-3-8 16,0 0 9-16,0-3-7 15,0 2 5-15,0 2-4 16,2-1 1-16,1 5 3 16,-2 0-7-16,-1 1 6 15,0 1-4-15,0-2 5 16,0-2-4-16,0-1 3 0,0-6 1 15,0-4-2-15,0-1 2 16,6-6-6 0,-1 0 4-16,-1-6-6 15,-1-8 7-15,0-10-29 0,-3-9-44 16,0-11-148-16</inkml:trace>
  <inkml:trace contextRef="#ctx0" brushRef="#br0" timeOffset="-159548.6">17828 3303 368 0,'-10'16'11'15,"2"-1"-9"-15,8 2-7 16,0-2 8-16,0 3-1 16,14 6 6-16,-1 12-3 15,-1 16-3-15,-3 18 2 16,-6 22-2-16,-3 18 6 16,0 17-9-16,0 16 10 0,0 12-8 15,0 9 3-15,-8-4-2 16,1-5 4-16,1-10 6 15,2-4-2 1,-2 5 5-16,-2 10 0 0,-1 12-1 16,-1 13-8-16,-1 7 0 15,0-3-7-15,5-10 3 16,3-15 2-16,1-16 4 16,1-13 3-16,-1-7-1 15,-1-2 3-15,-3-2-5 16,2 8 13-16,1 10-15 15,1 3 2-15,1 5-2 0,-4-4-2 16,1-10-1-16,-1-8-3 16,2-18 4-16,2-13-5 15,1-12 9-15,0-4-7 16,0 7 5-16,6 12-4 16,9 15 4-16,3 13-4 15,-1 6-2-15,-3-1 3 16,-1-6-6-16,2-14 5 15,-4-11-6-15,0-11 10 16,-5-12-7-16,0-6 2 16,-4-7 0-16,1 0 2 15,0 3-3-15,0 5-1 16,3 7 1-16,-2 5-7 0,1 5 12 16,-2-1-9-1,1-3 8-15,-1-6-6 16,0-10 4-16,0-7-1 15,0-6-1-15,4 1 2 0,-1 7-5 16,4 5 5-16,0 6-6 16,-3 9 8-16,2 4-3 15,-4 3 1-15,-1 1-4 16,-4 3 3-16,0 3-1 16,0 1-2-16,0 3 3 15,-3 0-10-15,-4 0 12 16,-1-2-5-16,2-2 4 0,2-2-4 15,4 4 4 1,0-2-3-16,0-4-4 16,0-7 5-16,0-14-11 15,0-15-4-15,-4-12-12 0,-2-15 0 16,-7-11-29-16,-7-13-45 16</inkml:trace>
  <inkml:trace contextRef="#ctx0" brushRef="#br0" timeOffset="-154821.02">18936 13546 664 0,'-27'0'-22'0,"7"8"-8"0,3 13 45 16,-1 7 3-16,0 8-9 15,-1 7-3-15,-3 5 0 16,-3 2-6-16,-1-2 3 16,1-8 4-16,2-10-14 15,7-9 11-15,7-11-9 16,6-6 12-16,3-3-9 16,0-1 2-16,6 0-6 15,23 0-4-15,12 0 15 16,10-1-4-16,4-3 0 15,1 1-4-15,-2 2 8 16,-5 1-7-16,0 0 6 16,-7 0-15-16,-9 2-45 0,-14 5-68 15,-17-3-115-15</inkml:trace>
  <inkml:trace contextRef="#ctx0" brushRef="#br0" timeOffset="-154648.47">19019 13705 520 0,'0'0'129'0,"0"16"-138"16,0 18 11-16,0 13-1 15,0 11 14-15,14 5-16 16,4-2 5-16,0-5-5 16,4-7-15-16,-4-12-48 0,-3-16-89 15,-6-21-161-15</inkml:trace>
  <inkml:trace contextRef="#ctx0" brushRef="#br0" timeOffset="-154364.45">19235 13709 653 0,'-25'25'11'0,"-2"10"-11"16,8 9-2-16,10 6 31 15,9 0-17-15,9 0-8 16,23-6-2-16,10-11-14 15,5-11 2-15,-3-15-29 16,-3-7 0-16,-12-7-21 0,-8-23 13 16,-12-12 2-1,-9-8 25-15,0-10 18 16,-18 3-2-16,-3 8 11 16,-2 16 2-16,-7 15 40 0,2 16-1 15,-8 2-30-15,-6 13-21 16,7 16 5-16,5 6-17 15,13 3-57-15,16-6-53 16</inkml:trace>
  <inkml:trace contextRef="#ctx0" brushRef="#br0" timeOffset="-154064.64">20156 13632 717 0,'-33'21'3'16,"12"10"-14"-16,7 10 28 15,11 12 3-15,3 5-9 16,1 1-16-16,20 1 12 16,4-7-15-16,-2 0-17 15,-1-9-44-15,-6-10-67 16,-8-18-135-16</inkml:trace>
  <inkml:trace contextRef="#ctx0" brushRef="#br0" timeOffset="-153884.64">20379 13724 13 0,'0'1'555'16,"0"26"-549"-16,-1 11-10 15,1 10 53-15,0 2-31 16,16 2-10-16,19-6-10 16,8-11 3-16,5-17-5 15,0-18-46-15,-4-13-30 16,-8-30-26-16,-16-17-89 0</inkml:trace>
  <inkml:trace contextRef="#ctx0" brushRef="#br0" timeOffset="-153784.9">20461 13674 479 0,'-73'11'61'15,"9"10"-42"-15,24-3 23 16,33-1-25-16,18 2-20 16,42-5-123-16,20-8-206 15</inkml:trace>
  <inkml:trace contextRef="#ctx0" brushRef="#br0" timeOffset="-153019.95">20570 13703 467 0,'0'0'73'0,"0"0"-45"16,0 0 26-16,0 0-7 0,0 0-40 15,5 7-8-15,18 15-10 16,12 9 17-16,5 8-11 15,-3 1 9-15,-8 5-6 16,-15 2 5-16,-14 3-4 16,-18-4 5-16,-17-5 2 15,-7-12-7-15,10-11 25 16,9-11 1-16,18-7-9 16,7-23-39-16,37-17-28 15,14-7-62-15,1 0-258 16</inkml:trace>
  <inkml:trace contextRef="#ctx0" brushRef="#br0" timeOffset="-152601.2">21544 13656 732 0,'0'0'35'0,"0"-1"-47"15,6 1 10-15,11 8-9 0,5 16 12 16,-2 8-3-16,-9 8-44 16,-11 3 3-16,-6 0 36 15,-27-1 10-15,-7-6-8 16,0-8 32-16,9-10 10 16,12-7 5-16,12-7-25 15,7-4-6-15,27 2-21 16,19-2 7-16,17 0 7 15,8-3-13-15,9-11-39 16,-3-3-45-16,-12 1-63 16</inkml:trace>
  <inkml:trace contextRef="#ctx0" brushRef="#br0" timeOffset="-152317.64">21979 13700 649 0,'-33'12'32'0,"2"17"-18"15,16 13 12-15,15 9 13 16,9 3-29-16,37 2-17 16,11-13 7-16,5-15-9 15,2-18-10-15,-6-10-19 16,-7-32 7-16,-11-17-4 16,-16-7 20-16,-17 1 5 15,-7 2 11-15,-28 12 13 16,-21 11 16-16,-10 17 25 0,-7 13-14 15,0 4 1-15,14 16-17 16,20-2-14-16,20-3-11 16,12 2-8-16,31 0-47 15,5-6-70-15,-5-11-265 16</inkml:trace>
  <inkml:trace contextRef="#ctx0" brushRef="#br0" timeOffset="-150269.31">19989 14482 544 0,'-16'-6'21'0,"2"0"-24"15,13 5 2-15,1 1 2 16,0 0 9-16,0 0 2 16,0 0-17-16,6 0 5 0,12 0-2 15,8 0 23-15,4 0-9 16,6 0 5-16,9-5-15 15,10-7 6-15,12-1-3 16,7-4-1-16,7 0 4 16,1 2-16-16,1 1 14 15,1 3-12-15,3 3 18 16,7 2-12-16,9 3 8 0,7 3-3 16,14 0 5-16,10 0 3 15,7 0-6 1,10 0 2-16,2 0-12 15,-3-1 16-15,-5-9-7 0,-13-2 10 16,-14-4-12-16,-12-2 5 16,-8-2-7-16,-5 1 2 15,-7 1 2-15,-6 7-16 16,-5 4 16-16,-14 4-14 16,-9 1 17-16,-15 2-12 15,-11 0 7-15,-13 0-5 16,-7 0 3-16,-3 0 2 15,-3 0-3-15,0 0 23 16,0 0-25-16,0 0 12 16,0 0-17-16,0 0 14 15,0 0-8-15,0 0 7 16,0 0-2-16,0 0 2 0,0-4 5 16,-13-8-16-16,-4-17 11 15,-10-10-15-15,-4-13 16 16,-3-7-15-16,-6-5 2 15,1-2-7-15,2-2 4 16,5-2 6-16,4 7-4 16,4 6 11-16,6 11-18 15,-1 14 23-15,3 8-10 16,2 10 13-16,1 6-13 16,-2 4 9-16,1-1-3 15,-3 2-3-15,-3 0 2 16,-4 1-17-16,-1 1 17 0,0-3-15 15,1 0 17-15,0 0-11 16,-1-1 7-16,-5 4-5 16,-7 1 3-16,-5 0 0 15,-11 0-7-15,-8 14 10 16,-10 7-18-16,-9 1 23 16,-7 3-16-16,-5-5 18 15,4-2-17-15,4-6 13 16,9-6-7-16,2-6 2 15,5 0 4-15,-4-4-17 16,-7-12 14-16,-4 1-14 16,-5 1 17-16,-5 3-11 15,-1 5 11-15,0 5-9 0,1 1 6 16,7 0 0-16,5 0-7 16,5 0 11-16,5 0-21 15,2 0 25-15,-2 0-22 16,-2 0 20-16,-2 0-12 15,4 0 6-15,0 0-4 16,5 0 1-16,6 4 6 16,2-1-16-16,10-3 14 15,11 0-13-15,6 0 19 16,4 0-14-16,6 1 10 16,2 4-10-16,7-1 5 15,3 0 0-15,-1 0-5 0,2 0 8 16,1 3-20-16,2-3 25 15,2-3-18-15,2 3 18 16,1-4-13-16,0 0 5 16,0 0-3-16,0 0 0 15,0 4 5-15,0 8-17 16,6 13 18-16,7 18-11 16,4 17 17-16,2 14-15 15,5 12 11-15,9 8-9 16,7 1 6-16,1-1 0 15,6-7-4-15,-1-11 5 16,-4-15-17-16,-10-12 22 16,-9-17-18-16,-11-12 18 0,-7-12-12 15,-5-7 6-15,0-1-3 16,0 0 1-16,0 0-1 16,0 0-29-1,-4-9-27-15,-5-12-114 0,-1-2-289 16</inkml:trace>
  <inkml:trace contextRef="#ctx0" brushRef="#br0" timeOffset="-149465.12">19496 14443 289 0,'0'16'-114'15,"0"2"-1"-15,-6-1 215 16,-21-4 70-16,-11 1-70 0,-11-2-44 16,-8-2 9-1,-10-5-17-15,-9-5-29 0,-12 0-5 16,-10-1-24-1,-14-21 15-15,1-16-16 0,3-18 11 16,14-21-5-16,24-19 7 16,20-12 0-16,21-9-1 15,22-1 3-15,7 6-9 16,17 14 6-16,21 11-8 16,10 19 15-16,14 14-15 15,16 13 10-15,14 13-8 16,8 11 7-16,7 8-3 15,3 9 0-15,-8 0 7 16,-7 10-16-16,-9 14 17 16,-14 9-11-16,-8 7 14 15,-12 9-10-15,-13 8 4 16,-17 9-3-16,-16 7 2 0,-6 7 5 16,-18 3-9-16,-7 2 16 15,-5-3-5-15,2-6 10 16,1-5-21-16,0-7 7 15,2-8-8-15,-1-9-4 16,1-10-39-16,1-16-51 16,-1-17-114-16</inkml:trace>
  <inkml:trace contextRef="#ctx0" brushRef="#br0" timeOffset="-149180.89">19304 13359 595 0,'-22'-1'-5'0,"1"1"-41"16,3 13 57-16,-4 34 33 16,-3 24-42-16,-5 25 28 15,3 12 2-15,0 7-4 16,-3 3-9-16,2-1-5 15,-2-7-7-15,0-5-8 16,-3-16 3-16,1-16-11 16,2-14 17-16,5-20-15 15,4-18-11-15,7-16-38 0,-2-12-23 16,3-44-89-16</inkml:trace>
  <inkml:trace contextRef="#ctx0" brushRef="#br0" timeOffset="-148916.6">18741 13295 647 0,'17'0'21'0,"11"0"-72"16,14 16 23-16,19 23 33 15,10 25 20-15,13 23 20 0,14 23 3 16,4 11-25-16,6 5 1 15,5-2-26-15,-5-8 18 16,1-11-16-16,-2-17 3 16,-11-14-3-16,-14-21 0 15,-9-16 2-15,-17-16-32 16,-14-16-32-16,-21-7-51 16,-21-32-176-16</inkml:trace>
  <inkml:trace contextRef="#ctx0" brushRef="#br0" timeOffset="-108801.04">3952 7086 490 0,'3'-6'116'0,"-3"5"-106"16,0 1-2-16,0 0 31 16,0 0-4-16,0 0-22 15,0 11-11-15,-3 24 3 16,-9 19-1-16,-2 16 3 15,-2 5 1-15,-3-8-1 0,9-6 2 16,-1-10-8-16,7-14 2 16,0-7-3-16,4-15 2 15,0-7-13-15,0-8-58 16,0-3-76-16,0-31-84 16</inkml:trace>
  <inkml:trace contextRef="#ctx0" brushRef="#br0" timeOffset="-108492.86">4071 7176 627 0,'-15'33'11'16,"-1"11"-12"-16,9 7 8 0,7 3 6 16,0-6-9-16,15-5-4 15,8-10-3-15,9-12 2 16,2-9-2-16,0-12-7 15,6-2-12-15,-9-26 7 16,-1-11 6-16,-15-4 9 16,-2-6 2-16,-13 1 0 15,-7 5 5-15,-17 6 1 16,-9 5 8-16,-3 10 12 16,0 8-13-16,4 7-10 15,6 7-4-15,8 0 0 16,4 7-5-16,14 6-23 0,0 2-59 15,11-10-63-15</inkml:trace>
  <inkml:trace contextRef="#ctx0" brushRef="#br0" timeOffset="-107789.74">4959 7199 183 0,'-6'0'366'16,"1"0"-357"-16,5 0 7 16,0-3 12-16,8 0-16 15,16 0-21-15,8 2 9 16,6 1 4-16,-4 0 1 15,-7 5 1-15,-6 19-1 16,-9 9-1-16,-11 11 4 16,-1 6-4-16,-4 0 0 15,-20-7-4-15,-1-10 3 16,3-14 0-16,2-10 1 16,4-7 2-16,4-2 18 15,4 0 12-15,5 0-12 0,3 0-10 16,0 0-12-16,0 0-4 15,3 0-10-15,14 0 1 16,11 0 9-16,2 0 3 16,-1 1-1-16,1-1 0 15,-2 1 1-15,-1 0-2 16,1 1 1-16,2-1-51 16,-3-1-25-16,-3 0-98 0</inkml:trace>
  <inkml:trace contextRef="#ctx0" brushRef="#br0" timeOffset="-107437.2">5437 7259 513 0,'-15'-1'128'16,"3"0"-115"-16,8 1 56 16,1 0-20-16,3 0-25 15,0 0-22-15,0 10-2 16,0 14-4-16,13 9 3 15,5 0 0-15,7-4-7 16,4-7 6-16,-1-5-3 16,-1-4-12-16,-5-11-10 15,-7-2 8-15,-2 0 1 16,-5-15 12-16,-1-15 3 16,-5-12 9-16,-2-5-1 0,0 0-2 15,0 12 4-15,-9 7 0 16,-10 11 7-16,-1 6 9 15,-2 5-6-15,-5 6-16 16,-3 0 0-16,-1 5-3 16,9 7 0-16,11 6-36 15,11-1-33-15,6-5-107 16,18-10-207-16</inkml:trace>
  <inkml:trace contextRef="#ctx0" brushRef="#br0" timeOffset="-106916.58">6328 7074 558 0,'-8'-2'44'0,"5"2"-6"15,3 0 21-15,-3 0 2 16,-3 14-34-16,-3 24-20 0,-1 13 1 15,-2 9 4-15,3-5-11 16,3-7 1-16,5-7-3 16,-1-7 3-16,2-9-5 15,0-6-14-15,0-11-20 16,5-8-31-16,17-1-51 16,6-35-35-16</inkml:trace>
  <inkml:trace contextRef="#ctx0" brushRef="#br0" timeOffset="-106618.39">6607 7136 611 0,'-19'20'8'15,"2"10"16"-15,1 8 41 16,7 2-30-16,9 3-27 16,2 0-5-1,26-7-6-15,9-8 1 0,8-10-1 16,1-12-10-16,-2-6-11 15,-7-21 11-15,-3-19 2 16,-10-10 9-16,-9-5-3 16,-14 1 2-16,-1 14 3 15,-22 12 7-15,-14 13 22 16,-10 9-3-16,-8 6-12 16,2 3-6-16,6 13-1 15,14-2-8-15,15-4 2 0,12-1-7 16,5 0-56-16,25 0-50 15,16-7-102 1</inkml:trace>
  <inkml:trace contextRef="#ctx0" brushRef="#br0" timeOffset="-106026.04">7583 6968 431 0,'-7'-9'159'16,"4"6"-151"-16,3 1 41 0,0-1-12 15,0 0-17 1,10-2-20-16,17-4-5 15,9 4 4-15,0 0 1 16,-1 5-2-16,-12 3 1 0,-4 17-5 16,-10 3-4-16,-9 4 3 15,0 0 4-15,-11-4 3 16,-6-4 3-16,6-6 0 16,3-8 4-16,5-3 9 15,3-2-1-15,0 0-8 16,0 5-9-16,7 11-2 15,3 7 3-15,2 11 2 16,-5 1 1-16,-5 5-1 16,-2-4 3-16,-3-4-3 15,-13-6 3-15,4-9-7 16,0-8 6-16,7-3-6 16,5-6-7-16,0 0-31 0,6 0-52 15,17-7-119-15</inkml:trace>
  <inkml:trace contextRef="#ctx0" brushRef="#br0" timeOffset="-105665.5">8058 7079 596 0,'-18'1'97'0,"5"-1"-94"15,6 4 44-15,4 6-5 0,1 17-26 16,2 10-20-16,3 14 7 16,21 5-7-16,12-8 4 15,8-8-3-15,1-14-8 16,1-10-2-16,-6-12-3 16,-4-4-4-16,-6-17 6 15,-3-15 10-15,-11-9-4 16,-15-1-4-16,-1-3 11 15,-17 4 4-15,-16 6-1 16,-9 10 7-16,-7 12 19 16,-4 11-5-16,5 2-13 15,8 0-7-15,20 1-2 16,19 6-2-16,4 5-51 0,31-2-97 16,14-5-132-16</inkml:trace>
  <inkml:trace contextRef="#ctx0" brushRef="#br0" timeOffset="-105148.89">9148 7057 677 0,'2'-1'19'0,"-1"1"-16"16,7 0 1-16,11 0 5 16,6 5-7-16,8 14 13 0,-3 2 3 15,-12 2-15-15,-5-1 0 16,-13 3-4-16,-3 7 6 16,-25 5-2-1,-11 1-1-15,-4-2 0 16,10-10-1-16,8-8 3 0,16-6 8 15,6-8 11-15,3-4-15 16,0 1-5-16,12 6-9 16,21 4 2-16,10 3 6 15,3-4-1-15,3-6 3 16,2-4-4-16,-3 0-5 16,-1-6-26-16,-4-12-38 15,-7-8-38-15,-10-10-132 16</inkml:trace>
  <inkml:trace contextRef="#ctx0" brushRef="#br0" timeOffset="-104868.97">9583 7116 495 0,'-3'-1'93'0,"-1"1"-21"15,-1 0-1-15,4 0-22 16,-2 1-30-16,3 23-19 16,0 11 2-16,0 8 7 15,19 4-2-15,14-10-9 16,7-11 3-16,-3-11-2 15,1-8-5-15,-8-7-10 16,-8-9-3-16,-7-18 0 16,-8-10 13-16,-7-5 11 15,0-2-3-15,-19 9 8 16,-16 5 3-16,-10 12 13 16,0 7-15-16,6 8-6 15,12 3-5-15,15 0-3 0,12 0-10 16,20 14-66-16,21-4-67 15,11-10-309-15</inkml:trace>
  <inkml:trace contextRef="#ctx0" brushRef="#br0" timeOffset="-104472.34">10568 6936 502 0,'0'0'125'16,"-9"11"-72"-16,-13 12 0 15,-5 15-6-15,2 5-23 16,12 3-13-16,13-3-9 16,0-1-1-16,23-2-3 15,5-6 2-15,5-5-4 16,-4-8 5-16,-9-9-2 16,-8-2 3-16,-12-7-3 0,0-2 2 15,0 0 1-15,-15 4 4 16,-18 0-5-16,-6 2-22 15,-2-1-7-15,7-6-36 16,10 0-52-16,6-25-297 16</inkml:trace>
  <inkml:trace contextRef="#ctx0" brushRef="#br0" timeOffset="-104316.74">10452 7008 638 0,'-2'0'12'0,"2"0"10"15,0 0 8-15,13 7-17 0,22 5-12 16,13 4 4-16,4-3 0 16,4-7-5-16,-7-3-41 15,-7-3-55-15,-9 0-148 16</inkml:trace>
  <inkml:trace contextRef="#ctx0" brushRef="#br0" timeOffset="-104001.6">10862 7072 614 0,'-23'14'20'16,"5"4"27"-16,8 7 19 15,3 3-25-15,7 6-23 0,0 7-11 16,10-1-1-16,18-1-6 16,8-9 2-16,2-7-6 15,4-12-4-15,1-11-17 16,-1-1 0-1,-8-26 7-15,-6-7 3 0,-8-9 17 16,-10-6-2-16,-10 2 8 16,0 3 6-16,-16 10 5 15,-15 12 10-15,-11 9-2 16,-6 13-6-16,0 0-18 16,7 0 1-16,13 14-6 15,12 1 1-15,15 3-38 16,1-1-37-16,11-7-49 0,9-10-287 15</inkml:trace>
  <inkml:trace contextRef="#ctx0" brushRef="#br0" timeOffset="-96720.14">4110 7885 315 0,'-4'7'48'0,"-2"-3"15"16,3-4-6-16,0 2-15 15,1-1-17-15,-1 1-10 16,-3-2-2-16,-6 0-3 15,3 0 3-15,-5 0-5 16,-1-2-2-16,-2-5-7 16,-1-7-7-16,5-3 6 15,3-2-3-15,2-6-2 16,6-3 1-16,1-1 3 16,1 1-3-16,0 4 7 15,0 5-5-15,0 2 5 16,0 6-2-16,3 1 2 0,6-1-3 15,4 3 2-15,2-2-1 16,11 3-1-16,0 2 2 16,9 3-2-16,-6 2 4 15,3 0-3-15,-6 6 1 16,-9 7 1-16,-5 0-1 16,-11 8 0-16,-1 1 8 15,-5 3 15-15,-8 3-7 0,1-6 1 16,-1 1-13-1,0-3 0-15,0-2-4 16,-3-1-30-16,0-1-79 16,-3-7-244-16</inkml:trace>
  <inkml:trace contextRef="#ctx0" brushRef="#br0" timeOffset="-96120.98">4232 8161 463 0,'0'0'203'0,"-15"0"-200"16,1 0 14-16,-2 1 24 16,7 14-19-16,-4 8-23 15,1 4-1-15,3 5 2 16,-1-1-2-16,2-3 3 16,2-2-4-16,-4-1 4 0,3 1-2 15,-1-1-14-15,1 1-26 16,-1-4-14-16,2-4-68 15,-3-9-115-15</inkml:trace>
  <inkml:trace contextRef="#ctx0" brushRef="#br0" timeOffset="-95840.73">4059 8216 448 0,'-7'0'61'0,"1"0"-45"15,6 0 43-15,0 0-21 0,0 0-27 16,3 9-14-16,10 6 3 16,8 3 4-16,2 3-2 15,3 0 2 1,6 5-2-16,1 1 2 0,-2 2-4 16,-1-2 4-16,-7-3-3 15,-7-6 0-15,-2-5 0 16,-9-6-2-16,-4-4 4 15,1-3-4-15,-2 0 5 16,3 0-8-16,1-16-72 16,-4-10-126-16</inkml:trace>
  <inkml:trace contextRef="#ctx0" brushRef="#br0" timeOffset="-92661.26">3849 8072 109 0,'0'0'158'0,"0"0"-117"16,0-2 3-16,0 1 15 15,0 1-17-15,0 0-27 16,0 0-6-16,0 0 6 15,0 0 0-15,0 0-1 0,0 0 3 16,0 0 3 0,0 0-6-16,0 0 0 15,0 0-5-15,0 0-4 0,0 0 2 16,0 0-3-16,0 0 2 16,0 0-4-16,0 0-1 15,0 0 1-15,0 0-2 16,0 0 1-16,0 0-3 15,0 0 0-15,3 0-4 16,7-2 4-16,6-2 1 16,0 0 3-16,8-3-1 15,-2-1-1-15,-3-1 0 16,4 1 0-16,-1-2 0 16,2 2 0-16,1 1 0 15,-1 0 0-15,5 4 0 16,-3-3 0-16,3 3 0 0,-3-3 0 15,1 3-1-15,-5-2 2 16,-5 2-1-16,-2 1 0 16,-2 1-2-16,-4 1 3 15,1 0-2-15,0 0 1 16,-4 0 1-16,0-1-1 16,2 1 0-16,-2-2 0 15,-1 2 0-15,-1 0-1 16,2-1 2-16,2-1-3 15,5 1 4-15,5-2-2 16,1 1 0-16,8-3 1 16,-5-2-2-16,2 2 2 0,-10 1-2 15,-4-1 2-15,-7 5-3 16,1-1 3-16,-4 1-1 16,0 0 8-16,0 0 4 15,0 0 13-15,0-3 1 16,0 1-3-16,0 0-5 15,-4-3-10-15,-5-5-5 16,0 0-5-16,0-8-2 16,-2-5-7-16,-2-7-9 15,3-5 11-15,0-4-2 16,1 0 9-16,3 6 0 16,-4 7 2-16,3 6-1 15,1 6 3-15,3 5-3 0,2 2 6 16,-1 4-5-16,1 0 3 15,-1 3-1-15,1 0-1 16,-2 0 1-16,-1-3-2 16,-2-1 6-16,-2-3-10 15,-2-2 5-15,-4-2-4 16,5 1 0-16,2 0 1 16,-3 3 0-16,4 2 1 15,1-1 0-15,1 4 2 16,4 2-2-16,-4 0 2 15,4 0-1-15,0 0 3 16,0 0-2-16,0 0 1 0,0 0 0 16,0 0 2-16,0 0-2 15,0 0-2-15,0 0 3 16,-3 0 3-16,-1 0 5 16,-2 0-1-16,-1 0 1 15,-7 2-7-15,-3 2-3 16,-3 2 3-16,4-2-4 15,-2 0 1-15,1-2-2 16,1 2 3-16,-2-2-2 16,0 2 0-16,-2-2 1 15,2 1 1-15,-8-3-2 16,4 2-1-16,-5-1 1 16,-1 3 1-16,2-2 0 0,1 2-2 15,1-2 3-15,2-1-3 16,6 1 4-16,-1-1-3 15,5-1-1 1,2 0 1-16,4 0 0 0,0 0 0 16,2 0 2-16,-2 0-2 15,-1 0-1-15,-1 0 3 16,0 0-1-16,-1 2-1 16,-1-1 0-16,3 0-2 15,-2 1 2-15,-3-1 0 16,1 2 1-16,2 0-4 15,0-1 4-15,5 1-2 0,3-3 1 16,-2 0 1-16,0 0-1 16,1 2 0-1,-3-1-2-15,1 0 5 16,1-1-6-16,0 2 5 0,0-2-4 16,0 2 3-16,2-2-1 15,1 0 1-15,0 1-2 16,0-1-2-16,0 1 0 15,0 0-3-15,0 8 4 16,0 10-5-16,0 13 7 16,0 12 2-16,0 6-2 15,8 2 0-15,1-1 0 16,4-2 1-16,1-6-1 0,0-4 0 16,-1-9-1-16,-4-7 3 15,-1-8-4 1,-7-6 4-16,2-4-3 15,-3-5 3-15,0 0-1 0,0 0 1 16,0 0 2-16,0 0-2 16,0 0 1-16,0 0-4 15,0 0 2-15,0 0-4 16,0 0-6-16,3 0-27 16,4-5-26-16,-4-8-121 15</inkml:trace>
  <inkml:trace contextRef="#ctx0" brushRef="#br0" timeOffset="-91220.07">4146 8069 454 0,'0'1'22'0,"0"1"-14"0,0 0 36 15,0-2 16-15,0 0-40 16,0 0-17-16,0 0-3 15,0 0 2-15,0 0-1 16,0 0 5-16,0 0-3 16,0 0 7-16,0 0-1 15,0 0 1-15,0 0 1 16,0 0-2-16,0 0 0 16,0 0-1-16,0 0-4 0,0 0-4 15,0 0 2-15,0 0-4 16,0 0 3-16,0 0 0 15,0 0-1-15,0 0 0 16,0 0 0-16,0 0 2 16,0 0-2-16,0 0 4 15,0 0-5-15,0 0 4 16,0 0-5-16,0 0 4 16,0 0-2-16,0 0-3 15,0 0 1-15,0 0 0 16,0 0 0-16,0 0-2 15,0 0 3-15,0 0-2 0,0 0 4 16,0 0-4-16,0 0 0 16,0 0 2-16,0 0-1 15,0 0 3 1,0 0-3-16,0 0 5 0,0 0-5 16,0 0 6-16,0 0 7 15,0 0 3-15,0 0 7 16,0 0-2-16,0 0-2 15,0 2-9-15,0-2 0 16,0 0-6-16,0 0 5 16,0 0-7-16,0 0 5 15,0 0-4-15,0 0-1 16,0 0 1-16,0 0-2 0,0 0 2 16,0 0-2-16,0 0 2 15,0 0-4 1,0 0-1-16,0 0-12 15,0 0-15-15,7 3-31 0,7-1-43 16,0 0-25-16,-8-2-214 16</inkml:trace>
  <inkml:trace contextRef="#ctx0" brushRef="#br0" timeOffset="-89565.16">4934 7660 403 0,'0'1'83'0,"0"-1"-72"15,0 0 10-15,0 0 32 16,0 2-30-16,0-2-25 16,0 0-13-16,0 0-7 15,0 0 12-15,0 0 4 16,0 0 5-16,0 0 4 16,0 0 13-16,0 0 10 0,0 0-4 15,0 0 7-15,0 0-12 16,0 0-4-16,0 0-9 15,0 0-2-15,0 0-2 16,0 0-5-16,0 0 2 16,0 0-3-16,7 0 4 15,6 0-1-15,-2 0 4 16,-1 0-2-16,1 0 2 16,1 0 0-16,5 0 0 15,2 0-2-15,6 0 1 16,-1 0 1-16,-2 0-2 15,3 0 1-15,-5 0 0 0,3 0 3 16,0 0-3-16,-5 0 0 16,5 0 0-1,-2-3-1-15,-1-1 1 16,1 1 0-16,-4 1 1 0,0 0-2 16,-3-1 1-16,0 0 1 15,-3 0 0-15,2 2 0 16,3-2 2-16,4 2 0 15,-1-1-5-15,0 1 3 16,2-2 0-16,0 1 0 16,-3-3-2-16,1 3 4 15,-2-4-1-15,2 2-2 16,-4 0 1-16,1-1-1 0,-2 0 1 16,-1 2-2-16,2-1 2 15,1 3-3 1,1-2 5-16,-1 0-5 15,-2 2 5-15,-1-2-5 0,2 2 2 16,0-2 0-16,-5 1 0 16,-4 1 2-16,-4 0-5 15,-1 1 5-15,2 0-3 16,0 0 2-16,-2 0 0 16,4 0-1-16,1 0 1 15,0 0-2-15,6 0 1 16,-8 0 0-16,-1 0 1 15,-1 0-2-15,-2 0 3 16,0 0-2-16,0 0 5 16,0 0-1-16,0 0-1 15,0 0 0-15,-16 8-63 0,-4 0-278 16</inkml:trace>
  <inkml:trace contextRef="#ctx0" brushRef="#br0" timeOffset="-87786.27">5336 7846 319 0,'-9'-1'31'0,"3"-2"-2"16,3 3 44-16,0 0-14 0,-3-3-25 16,0 2-6-16,0-1 1 15,-2 2-9-15,-3-1 3 16,2 1-2-1,0 0-5-15,-1 0-9 0,2 0-3 16,3 0-3-16,-1 0 0 16,0 0 1-16,-2 0-2 15,2 0 6-15,0 0-5 16,1 4 3-16,-1 2-4 16,-1 0 1-16,2 0 0 15,1 3-1-15,1-1 1 16,1 0-3-16,2 3 1 0,0 2-4 15,0-2 5 1,3 3-3-16,5-1 3 16,4 0-2-16,-3 0 0 15,0 1 2-15,2-3-3 0,-2-2-3 16,2 0 1-16,4-2-3 16,0-3-1-16,6-1-1 15,2-3 3-15,0 0 0 16,2 0-4-16,2-5 5 15,-2-8 1-15,-1-1-4 16,-6 0-3-16,-3-1 6 16,-8 0 4-16,-2 3-3 15,-4 3 4-15,-1-1 4 16,0 0 9-16,0 1 1 16,-3-3-9-16,-7 3 5 15,-3-1 0-15,-4 3 4 16,4 3-9-16,-4-3-2 0,1 4 9 15,-2 2 2-15,2-2-11 16,-1 3-3-16,1 0 3 16,4 0 1-16,-3 0-6 15,0 1-6-15,-4 6-13 16,4 0-8-16,-3-4-5 16,6 0-50-16,2-3-88 15</inkml:trace>
  <inkml:trace contextRef="#ctx0" brushRef="#br0" timeOffset="-84328.7">5407 8051 396 0,'0'0'49'0,"0"0"-8"16,0 0 16-16,0 0-14 15,0 0-30-15,0 0-12 16,0 0 0-16,0 0 0 16,0 0 2-16,0 0-3 15,0 0 0-15,0 0-1 16,0 0 2-16,0 0-1 15,0 0-3-15,0 0 5 16,0 0-6-16,0 0-17 0,0 1-57 16,0 1-91-16,0 2-76 15</inkml:trace>
  <inkml:trace contextRef="#ctx0" brushRef="#br0" timeOffset="-83522.07">5458 8186 320 0,'0'0'85'0,"0"0"-65"16,0 0 29-16,0 0 12 15,0 0-30 1,0 0-19-16,0 0-5 15,0 0 5-15,0 0 7 0,0 0 3 16,0 0-2-16,-2 0 4 16,-5 0-7-16,-2 0-4 15,-1 0 5-15,1 0-2 16,0 6-2-16,-5 6-10 16,-2 5-2-16,-3 5-1 15,0-1-1-15,2 1 1 16,2-5 0-16,6-5 0 0,0 0 2 15,-7 4 3-15,1 5-4 16,0-3-1 0,1-4-1-16,7-4 2 15,1-8-3-15,-1 4-10 0,1 0-11 16,3-2-11-16,3-1-33 16,0 1-16-16,0-4-35 15,0 0-11-15,0 0-26 16</inkml:trace>
  <inkml:trace contextRef="#ctx0" brushRef="#br0" timeOffset="-83033.38">5173 8163 510 0,'-7'0'21'0,"7"0"9"0,0 0 22 15,0 0-12-15,0 0-37 16,0 0-6-16,3 0-5 16,10 5 3-16,5 7 6 15,3 2-2-15,0 1 4 16,0 5-4-16,2-1 2 16,2 7 0-16,-3 0 3 15,5-1-3-15,-8-4 3 16,-4-3 0-16,1-6-1 15,-5-5 1-15,-5 0-3 16,-3-5 3-16,-2-1-2 16,-1 1 4-16,0-2 1 0,0 0 3 15,0 0-1-15,0 0 3 16,0 0-5-16,0 0-7 16,0 0 4-16,0 0-6 15,0 0 4-15,0 0-2 16,0 0 1-16,0 0-2 15,0 0 1-15,0 0 2 16,0 1-2-16,0 0 2 16,0 1-1-16,0-2 2 15,0 0-5-15,0 0 4 16,0 0-8-16,0 0-16 16,6 0-33-16,3 0-61 15,-6-13-91-15</inkml:trace>
  <inkml:trace contextRef="#ctx0" brushRef="#br0" timeOffset="-79497.32">4053 7443 54 0</inkml:trace>
  <inkml:trace contextRef="#ctx0" brushRef="#br0" timeOffset="-77893.6">5951 6510 50 0,'0'-3'44'16,"0"-1"-77"-16</inkml:trace>
  <inkml:trace contextRef="#ctx0" brushRef="#br0" timeOffset="-76968.63">5954 6596 299 0,'-3'1'71'0,"1"2"-45"16,-1 0 12-16,0 7 21 15,-1 8-35-15,1 4-5 16,-2 4-1-16,1 1-4 16,0-8-9-16,1 4 0 15,3-7-4-15,0 1 3 16,0 0-4-16,0-2-4 15,0 2-9-15,3-2-31 0,7-2-24 16,-1-8-45-16,-5-5-81 16</inkml:trace>
  <inkml:trace contextRef="#ctx0" brushRef="#br0" timeOffset="-76760.19">6058 6620 403 0,'0'1'77'0,"0"6"-71"16,0 7 15-16,0 4 34 15,0 0-37-15,0 3-14 16,0-2-5-16,0 1 4 16,1-2-4-16,2-6-6 15,0 1-35-15,-1 0-13 16,1 2 0-16,-3 0-116 15</inkml:trace>
  <inkml:trace contextRef="#ctx0" brushRef="#br0" timeOffset="-76495.89">6397 6593 361 0,'0'0'94'0,"0"0"-84"15,0 0 11-15,0 0 24 0,0 9-28 16,5 7-16-16,1 8-1 16,3 1 0-16,7 1 2 15,-1-1-4-15,5 0 2 16,0-1-31-16,-8-6-77 15,-4-8-217-15</inkml:trace>
  <inkml:trace contextRef="#ctx0" brushRef="#br0" timeOffset="-76164.78">6673 6565 188 0,'0'0'316'0,"0"0"-317"15,2 0 3-15,4 2 3 16,4 14-3-16,3 5 0 16,-1 8-2-16,-4-2-30 15,-5-1-38-15,-3-3-9 16,0-8 46-16,-8-1 31 16,-7-9 18-16,5-2 55 15,3 0-12-15,2-3 0 16,5 0-8-16,0 0-29 15,0 0-18-15,0 0-12 16,6 0 0-16,10 0 3 16,7 4 4-16,4-1-1 0,2-2 2 15,3-1-3-15,4 0-1 16,-3 0-45-16,-4 0-36 16,-7 0-93-16</inkml:trace>
  <inkml:trace contextRef="#ctx0" brushRef="#br0" timeOffset="-75896.03">7116 6510 577 0,'0'0'52'0,"0"0"-39"15,0 0 1-15,0 0 15 16,0 0-17-16,0 0-12 16,0 12-6-16,0 15 4 15,0 5 6-15,0 2-4 16,0-2 1-16,0-2-11 16,0-4-28-16,0-5-31 15,0-7-52-15,0-14-33 16</inkml:trace>
  <inkml:trace contextRef="#ctx0" brushRef="#br0" timeOffset="-75625.76">7174 6554 324 0,'3'-5'67'15,"-2"-2"-48"-15,1 1 29 16,-2 4-7-16,0 2-25 16,0 0-9-16,1 0-4 15,1 0-11-15,-1 1 4 16,1 6 5-16,-2 3-15 15,0-1 6-15,0 1 12 16,0 0 2-16,0-3-4 16,0-3 6-16,0 1-4 15,1 0 2-15,9 0-3 16,1 3 5-16,2 1-7 16,1 1 2-16,-7-1-2 0,-4 4 1 15,-3 4-20-15,0 1-26 16,-7 2-71-16,-10 0-75 15</inkml:trace>
  <inkml:trace contextRef="#ctx0" brushRef="#br0" timeOffset="-67881.13">4818 8024 166 0,'0'0'39'0,"0"0"-6"16,0 0 16-16,0 0-11 15,0 0-19-15,0 0 1 16,0 0 1-16,0 0 12 15,0 0 1-15,0 0-1 16,0 0-14-16,-6 0-7 16,3 0-7-16,-3 0-5 15,1-2 2-15,2 2-3 16,0-2 3-16,-1 2-4 16,2 0 3-16,-1-1-1 0,2 1 1 15,-2-2 0-15,0 2 0 16,0 0 1-16,-3 0-4 15,3 0 9 1,3-1-6-16,0 1 4 0,0 0-3 16,0 0 6-16,0 0-4 15,0 0-2-15,0 0 0 16,0 0-5-16,0 0 0 16,0 0-7-16,0 0 5 15,6 0-1-15,9 0 9 16,6-1-5-16,7-4 2 15,2 1 0-15,-1 0 0 0,3-2 0 16,-4 4 0 0,-4-2 0-16,-5 0 0 15,-3 2 0-15,-6 1-1 16,-6-1 1-16,-2 2 0 0,-2 0 0 16,0 0 3-16,0 0-1 15,0-3 1-15,-2 2-13 16,-13-2-60-16,-4-1-160 15</inkml:trace>
  <inkml:trace contextRef="#ctx0" brushRef="#br0" timeOffset="-67580.93">4876 7913 443 0,'-6'3'9'0,"6"-2"-8"16,0 2-7-16,6 2 0 16,20 2 5-16,6 0 2 15,5-2 1-15,1-1-2 16,-6-1 2-16,-6-1-3 16,-7 2 4-16,-10-2-6 15,-2 2 6-15,-7-3-2 16,0 2 26-16,-10 8 32 0,-17 9-14 15,-6 6-36-15,3 1-8 16,8-2 1 0,15-9-9-16,7-4-61 15,2-5-99-15</inkml:trace>
  <inkml:trace contextRef="#ctx0" brushRef="#br0" timeOffset="-66641.2">4785 8411 268 0,'-11'0'41'15,"7"0"-3"-15,1 0 23 16,0 0-12-16,3 0-27 15,0 0-15-15,0 0-7 16,0 0-3-16,0 0 0 0,0 0-3 16,0 0 2-16,0 0 0 15,7-3 5-15,5 2-2 16,5-2 2 0,5 0-1-16,-1 1 0 0,3-2 1 15,2-1-3-15,-2 1 4 16,-4 0-2-16,-1-1 0 15,-4 2 1-15,-3 0 0 16,-3-1 2-16,-3 2-2 16,-2-1 0-16,-2 2-1 15,-2-1 3-15,0 2-2 16,2 0 0-16,3-2-2 16,4-1 0-16,5 0-1 0,-1-2-47 15,0 2-43-15,-1 2-45 16</inkml:trace>
  <inkml:trace contextRef="#ctx0" brushRef="#br0" timeOffset="-66304.96">4899 8272 432 0,'-4'0'5'0,"4"0"-2"16,0 0-4-16,0 2 3 16,21-1-11-16,3 1 11 15,4 1-1 1,0 0 5-16,-2-1-4 0,-4 0 0 16,-6 1-1-16,-1 0-2 15,-6 1 4-15,-4 2-1 16,-5 2 11-16,0 7 15 15,-6 6 9-15,-17 7-11 16,1 1-8-16,-5-1-6 16,5-4-4-16,4-6-6 15,9-2-5-15,9 2-13 16,0-1-94-16,9-6-183 16</inkml:trace>
  <inkml:trace contextRef="#ctx0" brushRef="#br0" timeOffset="-54873.54">4853 8193 235 0,'0'0'77'0,"0"0"-4"16,-9 0-15-16,-1 0-12 16,2 0-17-16,0 0-1 15,5 0-3-15,0 0 0 16,3 0-8-16,0 0-9 16,0 0 0-16,0 0-5 15,0 0 4-15,0 0-6 0,0 0 2 16,-3 0-3-16,3 0 1 15,0 0 2 1,0 0-1-16,0 0 2 16,0 0-4-16,0 0 1 0,0 0-1 15,0 0 2-15,0 0-5 16,0 0 1-16,0 0 0 16,9 0 0-16,5 0 1 15,3 0 0-15,7 0 3 16,2 0-3-16,3 0 2 15,7 0-1-15,2-10 3 16,4-1-1-16,3-3-3 0,-2-1 3 16,-3-1-4-16,-7 4 4 15,-1-1-11-15,-8 5-5 16,-7 4 5 0,1 0 7-16,-5 2-1 0,2 1 2 15,1 1 1-15,2-2-1 16,0 2 2-16,0-1-2 15,3 1 2-15,-3-1-3 16,1 1 4-16,0 0-3 16,-1 0 2-16,3 0-1 15,4 0-1-15,2 0 2 16,0-3-3-16,3-4 3 16,4-2-2-16,-3 0 2 15,0-4-2-15,-5 3 2 16,-4 2-2-16,-4 0-1 15,-9 2 1-15,3 2-2 16,-5 1 1-16,-2 2-1 0,-1-1 6 16,-1 1-4-16,2 0 1 15,-1 1-2-15,-1 0 5 16,-1 0-4-16,-2 0 2 16,0 0 0-16,0 0-2 15,0 0 5-15,0 0-2 16,0 0 2-16,0-2-2 15,0 2 3-15,0-4 0 16,-9-1-5-16,-6-7-3 16,-6-3 0-16,-3-10-5 15,1-3-5-15,-3-1 10 16,2-9 0-16,2 4 3 0,5 2 0 16,3 5-4-16,2 9 3 15,3 8 2-15,0 6 0 16,7 1 0-16,-2 3 2 15,1 0-2-15,-2 0 8 16,-2 0-5-16,-3 0 2 16,-1 0-5-16,-2 0 0 15,-4 5-1-15,1 2 5 16,-2 1 2-16,-4 2-6 16,-2-3 3-16,-1 0 0 15,1 2-2-15,-6 0-1 16,3 0 3-16,-1 2-2 15,-2 1 2-15,2-1-1 0,-1 1 11 16,0 1-7-16,-1 0-2 16,0 0 4-16,2-2-9 15,0 0 5-15,-4 1-4 16,6-6-1-16,4 3 1 16,2-3-2-16,3-4 3 15,-1 1-2-15,1-2 3 16,2-1-3-16,3 0 3 15,0 0-3-15,3 0 3 16,-3 0-5-16,2-1 2 16,-1 1 0-16,2-3 0 15,2 3 2-15,-1 0-6 0,1 0 6 16,-3 0-5-16,-2 0 5 16,6 0-3-16,-2 0 1 15,1 0 0 1,2 0-2-16,2 0 2 0,3 0-2 15,0 0 4-15,-1 0-4 16,-1 0 4-16,1 0-3 16,-4 0 2-16,1 3-2 15,1 0 1-15,-1-2 0 16,4 1-2-16,-3 0 2 16,3 1-3-16,-3 4 3 15,3 4-3-15,0 7 2 16,0 5-2-16,0 3 5 0,0-2-1 15,0-5-2-15,0-1 2 16,0-4-4-16,0-5 5 16,0-2-4-1,3-5 5-15,-3 0-4 0,0-1 3 16,0-1-2-16,3 0 0 16,-3 0-2-16,0 0 0 15,0 0 1-15,4 0-20 16,9 0-50-16,1-8-64 15,1-12-99-15</inkml:trace>
  <inkml:trace contextRef="#ctx0" brushRef="#br0" timeOffset="-51304.69">6710 7725 443 0,'0'0'24'16,"-6"-3"-18"-16,3 3 30 0,-1 0 5 16,1 0-23-1,3 0 1-15,0 0-6 16,-1 0 3-16,1 0 4 16,-2 0-3-16,2 0 0 0,-1 0 0 15,-4 0-3-15,-4 2-1 16,-9 13-8-16,-4 9-6 15,-1 3 3-15,-2 3-2 16,0-2 1-16,4-2 1 16,2-4-2-16,-1 1-2 15,7-3-25-15,1-3-38 16,3-4-40-16,3-8-71 16</inkml:trace>
  <inkml:trace contextRef="#ctx0" brushRef="#br0" timeOffset="-51076.62">6530 7795 501 0,'-9'-2'16'15,"3"2"28"-15,4 0 34 16,2 0-34-16,0 0-36 16,0 4-12-16,14 18 2 15,10 8 7-15,3 3-1 16,4 1 1-16,-4-8-5 15,0-8 3-15,1-4-6 16,-1-4 3-16,3-2-10 16,-2-8-37-16,-9 0-95 15,-14 0-253-15</inkml:trace>
  <inkml:trace contextRef="#ctx0" brushRef="#br0" timeOffset="-47493.21">7906 7625 483 0,'-25'-5'35'0,"6"-2"-29"0,5 4 38 16,3 1-2-16,3 1 5 15,3 1-26-15,4 0-4 16,1 0-8-16,-5 0 0 15,-2 4-4-15,-6 20 1 16,-4 12-4-16,1 3-2 16,7-2 2-16,3-9 1 15,6-11-4-15,0-2-1 0,0 0 0 16,13-2-2-16,5 0 3 16,5-4 1-16,0-3-2 15,6-5 0-15,2-1-5 16,2 0-4-16,1-8-6 15,2-13 2-15,-6-7 4 16,-7-5 1-16,-6 1-3 16,-11 4 11-16,-6 7 2 15,0 5 2-15,-17 0 5 16,-8 4 0-16,-11-1 3 16,2 5-4-16,3 4-2 15,8 2 1-15,10 2-2 16,8 0-7-16,5 0-23 0,3 9-121 15,14 7-126-15</inkml:trace>
  <inkml:trace contextRef="#ctx0" brushRef="#br0" timeOffset="-47185.04">8169 7984 489 0,'-5'0'6'0,"-1"2"27"0,0 4 29 15,-4 5-16-15,-5 8-36 16,-4 4 5-16,-4 8-2 15,-2 1 6-15,1-4-10 16,3-1-2-16,5-1-2 16,-2-6-7-16,3-2-6 15,3-1-47-15,3-10-79 16,0-7-156-16</inkml:trace>
  <inkml:trace contextRef="#ctx0" brushRef="#br0" timeOffset="-47004.52">7953 7999 561 0,'0'0'17'0,"0"0"-28"15,4 3 3-15,11 10 10 16,13 7 5-16,5 10 4 16,7 3 1-16,1-1-7 15,-3-5-5-15,2-2-1 16,-10-7-82-16,-15-10-239 15</inkml:trace>
  <inkml:trace contextRef="#ctx0" brushRef="#br0" timeOffset="-45777.09">7631 8027 320 0,'0'0'28'16,"0"0"-22"-16,0 0 17 15,0 0-9-15,3 0-9 16,9 0 15-16,4-1 3 16,-1-5-7-16,3 2-5 15,1-3 2-15,7 0-1 0,15-3 11 16,7-5-7 0,12-3 9-16,2-5-12 15,4 1-3-15,-5 3-5 16,-6 2-3-16,-9 5-2 0,-12 2 1 15,-6 3 0-15,-11 4-3 16,-1 2 2-16,-5 1 1 16,-5 0-1-16,-2 0 1 15,-2 0 1-15,-2 0-1 16,0 0 5-16,0-2 2 16,0 2-1-16,0-1 2 15,0 1 2-15,0-4-1 16,0 1-3-16,0-3 2 15,-6-2-6-15,-2-7-2 16,2-1-2-16,0 1 2 16,2 1-2-16,1 5-1 15,0-4 2-15,0-4-4 0,-2-2-4 16,-1-5-5-16,-4-1 2 16,0-1 6-16,-7-3 4 15,-5 2-1 1,-2-2 2-16,-4 3-1 0,1 2 2 15,-3 1 0-15,-1 5-1 16,3 4 4-16,-2 4 4 16,4 7 1-16,1 3-2 15,3 0 4-15,5 4 0 16,-1 10-4-16,-2 0-5 16,2 3-2-16,-5 4 5 15,-3-1-3-15,-3 1 1 0,0-1-4 16,-1-5 5-16,-1-4-2 15,-1-2 0-15,3-1 3 16,6-4-2-16,4-1 4 16,10-1 1-1,3 1-1-15,1-1-4 0,4-2-1 16,-1 1 0-16,2 4-3 16,0 15 0-16,0 12-4 15,0 14 5-15,0 6 2 16,0-5 1-16,3-3-3 15,4-3 1-15,-3-6 0 16,-1-4 0-16,0-6 0 16,-3-11-1-16,0-5 1 0,0-8 1 15,0 0 0-15,3-1-3 16,-3 0 2 0,3 0-17-16,6-2-43 15,1-18-86-15,-6-5-171 0</inkml:trace>
  <inkml:trace contextRef="#ctx0" brushRef="#br0" timeOffset="-43886.29">9500 7583 63 0,'6'0'153'0,"-5"0"-152"16,-1 0 10-16,0 0 58 15,0 0-3-15,0 0-33 16,0 0 19-16,0 0 5 16,0 0-8-16,0 0-16 15,0 0-13-15,0 0-9 16,0 0-7-16,0 0-2 15,0 0-4-15,0 0 1 16,0 0-1-16,0 8 4 0,-7 15 4 16,-13 10 9-1,-9 8-3-15,-9 4-8 16,4 1 1-16,3-5-3 16,4-7 0-16,9-8-2 0,9-11-1 15,9-9-38-15,0-6-130 16,14-15-84-16</inkml:trace>
  <inkml:trace contextRef="#ctx0" brushRef="#br0" timeOffset="-43617.01">9300 7652 459 0,'-20'8'16'0,"9"-4"-1"16,6-1 16-16,5-1 13 15,0 4-34-15,17 4-17 0,14 1 6 16,12 3 3-16,4-2 4 16,2 1-4-16,-1 4-1 15,-2 2 0-15,-8 2 0 16,-5 0 2-16,-11-3-1 16,-8-6-1-16,-5-2 0 15,-8-6 0-15,-1-2 1 16,0-2 0-16,3 0-6 15,2 1-63-15,1-1-141 0</inkml:trace>
  <inkml:trace contextRef="#ctx0" brushRef="#br0" timeOffset="-42185.14">10776 7757 326 0,'0'0'53'0,"0"0"-25"15,0 0 31-15,0 0-5 16,0 0-31-16,-4 0-5 15,-6 4-9-15,-4 0-3 16,-2 1-3-16,1-1 2 16,-3-3-2-16,1-1 1 15,-3 0 1-15,0 0 0 16,-2-10 1-16,-2-4-3 16,0-5-1-16,3-3-2 0,3-2 3 15,8 1-2-15,5 0 2 16,5 2-5-16,0-2 0 15,15-3 0-15,14-1 2 16,1 1-1-16,2 5-1 16,1 4 1-16,-3 8 0 15,0 3 0-15,-7 5-4 16,-3 1 3-16,-4 0-1 0,-5 2-2 16,-1 11 5-1,-6 5 2-15,-4 6-2 16,0 8 1-16,-3 2 3 15,-11 0-2-15,-3-2 1 0,2-6-3 16,2-7 2-16,1-2-3 16,6-7-4-16,3-3-26 15,3 0-54-15,0-6-66 16,9-1-146-16</inkml:trace>
  <inkml:trace contextRef="#ctx0" brushRef="#br0" timeOffset="-41524.89">10888 7999 473 0,'-6'0'38'15,"-4"0"-11"-15,-1 0 40 16,-2 3-4-16,-4 5-44 15,0 1-4-15,0 0 1 16,-5 5-8-16,-1 2-5 16,-3 3 0-16,1 1-4 15,2 1-1-15,5-3-3 16,3-2-26-16,-1-3-20 16,4-3-6-16,7-5-33 15,1-5-16-15,4 0-43 0</inkml:trace>
  <inkml:trace contextRef="#ctx0" brushRef="#br0" timeOffset="-41252.63">10608 8026 202 0,'0'-2'219'0,"0"2"-208"15,0 0 33-15,0 0-2 16,0 0-14-16,0 0-20 16,12 12-7-16,10 6 18 15,8 5 12-15,-1-2-13 16,2 1-8-16,-3-6-4 15,-4-2-2-15,-5-3-2 16,-5-4-1-16,-4-1 0 16,-6-3 0-16,-2-3-1 0,-2 0 3 15,0 0 2-15,0 0 0 16,0 0 2-16,0 0-2 16,0 0 1-1,0 0-5-15,0 0 0 0,9 0-10 16,11 0-61-16,-4 0-76 15</inkml:trace>
  <inkml:trace contextRef="#ctx0" brushRef="#br0" timeOffset="-38793.02">11442 6306 143 0,'-7'0'36'16,"1"0"13"-16,1 0 5 16,2 0-12-16,3 0-12 15,-3 0-4-15,3 0-4 16,0 0-2-16,0 0-8 15,0 0-6-15,0 0-1 16,0 0 0-16,0 0-3 16,0 0 1-16,0 7 5 15,0 1 3-15,0-1-8 16,0 1 3-16,0 2 7 0,0-2-5 16,3 3 1-16,0-3 0 15,0 4 2-15,-1 6-1 16,1 6-4-16,0 10-2 15,-3 12-1-15,0 12-1 16,0 15 1-16,0 7 1 16,0 11-2-16,0 4 1 15,0 8 1-15,0 8 7 16,0 14-5-16,0 18-2 16,0 20 6-16,0 10-1 15,-3 3-3-15,-5-12-4 16,-1-17 3-16,3-16-3 0,3-15 1 15,3-18-4-15,0-15 2 16,0-19-3-16,0-14 3 16,0-14-2-16,0-13-2 15,0-11-12-15,0-6-9 16,0-6-26-16,0 0-38 16,0-9-124-16</inkml:trace>
  <inkml:trace contextRef="#ctx0" brushRef="#br0" timeOffset="-31404.48">4149 7804 396 0,'0'3'-9'0,"-6"-3"11"15,3 0-6-15,3 0 3 16,0 0-4-16,0 0-2 16,10 0-50-16,11 0-43 15,3 0-68-15</inkml:trace>
  <inkml:trace contextRef="#ctx0" brushRef="#br0" timeOffset="-30933.11">5373 8047 502 0,'0'0'10'0,"0"0"-14"15,0 0 1-15,0 0 8 16,0 0 3-16,0 0-3 0,0 0-5 16,0 0-3-1,0 0-8-15,0 0-13 16,6 0-58-16,6 0-83 16</inkml:trace>
  <inkml:trace contextRef="#ctx0" brushRef="#br0" timeOffset="-30516.23">7534 7714 288 0,'0'0'11'0,"7"0"-79"16</inkml:trace>
  <inkml:trace contextRef="#ctx0" brushRef="#br0" timeOffset="-25337.51">8788 6257 561 0,'-3'0'33'0,"-9"0"-39"16,7 0 5-16,4 0 9 15,1 0 9-15,-3 3-15 16,0 21-6-16,-1 17 1 16,-1 19 6-16,2 14-2 15,0 10 2-15,0 15 1 0,0 18 5 16,-1 21 4-16,-2 24-6 15,0 24-3-15,0 12 1 16,1 8 7-16,2-3-5 16,3-7 2-16,0-8 0 15,0-7-2-15,0-13 6 16,0-11-3-16,8-16-6 16,3-14 0-16,-1-20 3 15,0-14-8-15,-1-19 5 16,0-15-2-16,-4-18 0 15,-4-13-1-15,-1-8-1 16,3-9-26-16,0-6-32 16,-3-5-99-16,0-15-244 0</inkml:trace>
  <inkml:trace contextRef="#ctx0" brushRef="#br0" timeOffset="-24249.64">7659 8145 264 0,'-15'-9'185'16,"8"6"-184"-16,1 1 36 16,6 2 41-16,0 0-20 15,0 0-34-15,0 0-18 16,0 0-6-16,0 0-1 0,0 16 3 15,3 13 7-15,4 16 12 16,2 10-10-16,1 9-4 16,-2 3-2-16,1-2-2 15,-4-6-4-15,2-11 1 16,-4-14 2-16,0-14-2 16,-2-8 1-16,1-8-4 15,-2-4 4-15,0 0-20 16,0-4-28-16,0-28-66 15,0-11-95-15</inkml:trace>
  <inkml:trace contextRef="#ctx0" brushRef="#br0" timeOffset="-23334.07">7580 8099 341 0,'-7'0'32'0,"7"0"-4"16,0 0 25-16,0 0-17 15,0 0-19-15,0-1-9 16,0 1 1-16,0 0-4 16,0-3 1-16,3 0-4 15,13-6 0-15,7-4 3 0,6-1 3 16,6-2-2-16,4-2 1 15,5-3-2-15,8-2-2 16,4-3 3-16,8-2-5 16,2-1 3-16,-2 0-5 15,-3 2 2-15,-6 7-2 16,-4 3-3-16,-5 5 0 16,-7 6-2-16,-6 0 5 15,-5 2-3-15,-1 2 2 16,-7 1 4-16,-6 1-2 15,-6 0-2-15,-7 0 2 16,-1 0 0-16,0 0 0 16,0 0 3-16,0 0-4 0,0 0 2 15,3 0-1-15,3 0 0 16,0 0-1 0,3 4 2-16,-2 2-1 15,2-1 0-15,0-1 0 0,0 3-1 16,-1-1 4-16,-1 2-5 15,-1 5 3-15,-2 5 4 16,1 7 1-16,-4 10 6 16,-1 5 1-16,0 6 2 15,0 4-7-15,0 2 3 16,0 2-9-16,2-1 1 16,1-3-2-16,-3-4 0 0,3-12-2 15,1-5 1-15,-4-10 1 16,0-6-2-16,0-4 3 15,0-3 1 1,0-3 2-16,0-1 4 0,-7-1 12 16,-8 3-10-16,-10 0-7 15,-8 1-2-15,-6 0 2 16,-5 3-1-16,-9 0-2 16,-3 2 0-16,-7 2-2 15,-5 2 4-15,-1-1 2 16,-2 2 7-16,2-1-4 15,-1 0 5-15,5-2-4 16,7-2 0-16,4-2-1 0,3 1-3 16,5-2 3-1,0 0-1-15,7 0-2 16,8-2-2-16,6 1-1 16,11-1 0-16,5-1-2 0,5 1 1 15,-1-1-2-15,4-2 3 16,-1 3-6-16,2-3 3 15,-1 3-4-15,1 2-11 16,0 4-22-16,12 0-43 16,9-6-37-16,1-5-228 15</inkml:trace>
  <inkml:trace contextRef="#ctx0" brushRef="#br0" timeOffset="-15780.27">5398 7821 489 0,'-10'4'-1'0,"4"-2"-11"16,6-2 38-16,0 0 8 16,0 0-9-16,0 0-19 15,0 0-12-15,0 0 1 16,0 0-7-16,0 0 17 15,0 0-16-15,0 0 18 16,0 0-13-16,0 0 13 0,0 0-8 16,0 0 8-16,0 0-1 15,0 0-16 1,0 0 12-16,0 0-13 16,0 0 24-16,0 0-17 0,0 0 8 15,0 0-8-15,0 0 10 16,0 0-3-16,0 0-8 15,0 0 4-15,0 0-5 16,0 0 13-16,0 0-13 16,0 0 14-16,0 0-12 15,0 0 11-15,0 0-8 16,0 0 6-16,0 0-2 0,0 0-70 16,0 0-60-1,0 0-237-15</inkml:trace>
  <inkml:trace contextRef="#ctx0" brushRef="#br0" timeOffset="-14373.05">5360 8940 486 0,'0'0'18'0,"0"0"-27"0,0 0 9 15,3 0-3-15,22 0 3 16,11-6 0-16,7 1 12 15,0 5-4 1,-7 5 0-16,-8 18-2 0,-7 12-17 16,-11 4 19-16,-10 5-15 15,0 0 15-15,-16-3-14 16,-11-7 11-16,-3-8-5 16,-1-4 11-16,0-6 3 15,4-6-5-15,8-4 19 16,7-4-19-16,7 0 29 15,5-2-25-15,0 0-9 16,0 0-14-16,17 0 3 16,14-4 5-16,8-4 6 15,5 2-1-15,0-3-18 16,2 3 24-16,-3 1-17 16,0-1 17-16,-4 2-14 0,-8 0 11 15,-3 0-12-15,-13 2 0 16,-5 1-24-16,-10-2-53 15,0-5 9-15</inkml:trace>
  <inkml:trace contextRef="#ctx0" brushRef="#br0" timeOffset="-12984.99">7760 8732 621 0,'0'-8'-2'0,"0"-2"2"16,2 10-22-16,20 0 26 16,9 0-8-16,7 3 8 15,-1 15-4-15,-10 11 0 16,-11 4 7-16,-16 5-24 16,-6-2 13-16,-19-3-5 0,-9-3 23 15,1-8-12-15,2-6 5 16,11-6 3-16,7-4 8 15,10-5 3 1,3-1-17-16,0 3-1 0,4 0-15 16,25 2 8-16,17 5-1 15,7-3 13-15,3-3-10 16,-1-3 8-16,-5-1-4 16,-8 0-1-16,-8 0 9 15,-10 0-24-15,-10 0 12 16,-9 0-16-16,-5 0 21 15,0 0-9-15,-14 0-29 16,-7 0-134-16</inkml:trace>
  <inkml:trace contextRef="#ctx0" brushRef="#br0" timeOffset="-11537.38">9288 8677 502 0,'15'-3'11'0,"8"3"-25"16,0 0 7-16,10 7 15 16,-5 16-9-16,0 15 6 15,-11 12 1-15,-15 8-5 16,-2 5-8-16,-27-6-40 16,-10-9 43-16,-4-11-4 15,0-15 21-15,8-7 10 0,12-12 20 16,9-2 33-1,9-1-26-15,3 0-28 16,0 0-28-16,24 0-5 16,15 0 3-16,16-8 13 0,9 0-9 15,-2-1 9-15,0 1-8 16,-6 0-14-16,-6-1-54 16,-11 0-51-16,-9-6-96 15</inkml:trace>
  <inkml:trace contextRef="#ctx0" brushRef="#br0" timeOffset="-11124.39">10276 8608 587 0,'7'-4'5'16,"2"4"-31"-16,6 0 19 16,2 22-6-16,-3 27 19 15,-8 19-9-15,-6 17-31 16,-7 2-17-16,-19-7 44 15,-2-18 10-15,1-13 6 16,8-17 39-16,7-14-9 0,5-9 23 16,7-9-27-16,0 0-18 15,4 0-20-15,21 0 1 16,17 0 0-16,12-2 9 16,7-3 2-16,1 3-16 15,-4 2 10-15,-1 0-20 16,-5 6-31-16,-7 2-104 15,-11-2-211-15</inkml:trace>
  <inkml:trace contextRef="#ctx0" brushRef="#br0" timeOffset="-10725.05">11007 8738 619 0,'15'-9'-17'0,"12"8"2"16,4 1 18-16,5 11-4 15,0 26 1-15,-11 20 6 0,-19 17-15 16,-6 7-13-16,-33 0-34 16,-13-12 46-16,0-19 10 15,7-16 39-15,18-16 25 16,11-11-14-16,8-6-10 16,2-1-20-16,21 0-16 15,25 0-24-15,21 0 28 16,11 0-13-16,-4-10 13 15,-5-1-25-15,-11-1-49 16,-15 2-72-16,-24 0-196 16</inkml:trace>
  <inkml:trace contextRef="#ctx0" brushRef="#br0" timeOffset="-7976.82">9391 5485 686 0,'-18'-7'12'0,"14"4"-25"16,4 3 23-16,-2 0-2 15,2 0 2-15,0 17-6 16,0 20-14-16,0 18 14 15,0 14-8-15,0 7 16 16,0 0-12-16,2 1 5 16,4-5-3-16,6-6-2 15,-2-13 1-15,-1-11 0 16,-2-15-3-16,-1-15-13 16,-6-7 8-16,0-5-12 15,-3-4 18-15,-22-17-18 0,-8-14-23 16,-4-4 11-16,0 0 25 15,4 7 6 1,4 14-12-16,6 11 22 16,-1 7 1-16,5 9 16 0,2 25-11 15,1 12-7-15,10 9-2 16,3 0 7-16,3-9-2 16,0-9-8-16,12-12-2 15,9-5-9-15,3-9 12 16,2-9-11-16,4-2 11 15,7-8-12-15,4-28-8 16,3-14-63-16,1-11-98 0</inkml:trace>
  <inkml:trace contextRef="#ctx0" brushRef="#br0" timeOffset="-7569.9">9641 5799 595 0,'0'-6'20'0,"3"-10"-31"15,26-5-7-15,7-4 29 16,3-6-18-16,-1 5 7 16,-12 0-17-16,-3 2-20 15,-8 2 12-15,-11 0 5 16,-4-1 14-16,0-2 10 15,-17-1 4-15,-12-1 0 16,-2 5 4-16,-5 4-6 0,5 6 16 16,0 6 6-16,4 6 13 15,9 0-34-15,0 14 5 16,8 29-6-16,0 24-2 16,3 22 7-16,7 15-7 15,0-2 12-15,9-4-9 16,11-18 13-16,0-15-20 15,3-14 3-15,-8-18-3 0,-8-11 0 16,-3-11 6 0,-4-8-15-16,0-3-41 15,-11-3-40-15,-24-19-202 16</inkml:trace>
  <inkml:trace contextRef="#ctx0" brushRef="#br0" timeOffset="-7421.3">9471 6050 499 0,'0'0'29'0,"5"0"-36"16,13 0-6-16,13 0 19 16,15-3 6-16,12-5 3 15,5-3-6-15,-1-6-7 16,4-2-4-16,-3-3-63 16,-7-5-86-16</inkml:trace>
  <inkml:trace contextRef="#ctx0" brushRef="#br0" timeOffset="-7137.38">10073 5716 617 0,'-37'16'3'16,"1"7"-3"-16,12 2 3 16,12-6 26-16,12 4-26 15,6 0-15-15,23 2 17 16,8-2-13-16,0-4 11 15,-1-2-6-15,-11-3 6 16,-8-4-3-16,-14-3 1 16,-3 9 8-16,-33 11-10 15,-19 8 12-15,-11 3-8 0,2-7 24 16,12-10-17-16,16-9-1 16,17-5-8-16,14-5-1 15,2-2-24-15,21 0-110 16,8-17-122-16</inkml:trace>
  <inkml:trace contextRef="#ctx0" brushRef="#br0" timeOffset="-5672.25">8816 6543 460 0,'-3'0'13'15,"2"0"-11"-15,1 0 14 0,0 0 17 16,0 0-36-16,10 0-4 15,14 0-2-15,12 0 39 16,11 0-19-16,11 0 10 16,10 0-5-16,9-8-7 15,10-6 6-15,17-3-8 16,11-2-4-16,11 0-9 16,-5-4 13-16,-8 3-12 15,-12 7 9-15,-7 0-7 0,-5 7 7 16,-2-2-5-16,-6-2 3 15,-7 2 3-15,-13-1-13 16,-12 0 8 0,-17 1-8-16,-8 3 17 0,-13 0-10 15,-4 3 2-15,-4 2-1 16,-3 0 2-16,0 0 4 16,0 0-1-16,0 0 1 15,0 0-13-15,0 0 14 16,0 0-13-16,0 0 12 15,0 0-10-15,0 0 4 16,0 0-1-16,0 0 2 0,0 0 3 16,0 0-15-1,0 0 15-15,0 0-13 16,0 0 19-16,0-2-8 16,0-3 3-16,0-9-2 0,0-14 7 15,0-15-2-15,0-14-10 16,-4-16 2-16,-2-12-9 15,3-20 15-15,1-13-12 16,2-9 7-16,-3 10-6 16,-1 24 6-16,-7 28-1 15,-2 26 6-15,-3 17 7 16,2 9-13-16,2 5 19 16,6 5-10-16,3 0 13 0,2 3-17 15,1 0 3 1,0-2-8-16,0 2 2 15,-2 0 1-15,2 0-2 16,-4 0-2-16,-5 0-7 0,-7 0 13 16,-5 0-12-16,-6 0 12 15,0 0-9-15,-1 8 6 16,-2 0-3-16,-1 2 4 16,-4-2 3-16,1 2-14 15,-7-2 10-15,-1-5-10 16,-7 2 17-16,-6-5-10 15,-1 0 3-15,-2 0-3 16,2-4 2-16,1-5 3 16,1-2-3-16,-1-1-1 15,-8 3-7-15,-6 2 18 16,-3 1-16-16,-3 4 14 0,1 2-9 16,4 0 13-16,6 0-4 15,3 6 11-15,10 0-1 16,13-2-20-16,11-1 6 15,6-2-11-15,10-1 21 16,4 0-15-16,1 0 3 16,4 0-2-16,2 0 2 15,0 0-2-15,0 0 3 16,0 0-3-16,0 0-14 16,0 0 18-16,0 0-14 15,0 0 16-15,-4 3-11 16,-2 12 6-16,-6 17-5 15,1 20 8-15,0 14 0 0,6 11-15 16,5 9 9-16,0 7-10 16,5 6 19-16,11 3-11 15,-1-3 3-15,1-6 1 16,-2-7-1-16,-6-12 2 16,-4-15 2-16,3-13-2 15,-2-17-14-15,-2-9 18 16,-2-11-13-16,-1-6 15 15,0-3-10-15,0 0 5 16,0 0-3-16,0 0 3 16,0 0 4-16,0 0-15 15,0 0 4-15,5 0-48 0,9 0-18 16,3-8-52-16,1-11-131 16</inkml:trace>
  <inkml:trace contextRef="#ctx0" brushRef="#br0" timeOffset="25590.93">4053 7610 3 0,'-7'0'54'0,"1"0"14"0,2 0-16 16,1 0 28-16,-2 0-38 16,0 0 9-16,2 0-26 15,-1 0 3-15,1 0-4 16,3 0-3-16,0 0 0 16,0 0-5-16,0 0 7 15,0 0-9-15,0 0 9 16,0 0-16-16,-3 0 5 15,3 0-11-15,0 0 10 16,0 0 0-16,0 0 6 16,-3 0-5-16,3 0-18 15,0 0 13-15,0 0-13 16,0 0 15-16,0 0-14 0,0 0 11 16,0 0-9-16,0 0 9 15,0 0-3-15,0 0-8 16,0 0 4-16,0 0-6 15,0 0 15-15,0 0-11 16,0 0 7-16,0 0-6 16,0 0 8-16,0 0-1 15,0 0 1-15,0 0 2 16,0 0-17-16,0 0 16 16,0 0-11-16,0 0 12 15,0 0-11-15,0 0 9 16,0 0-7-16,0 0 4 0,0 0 1 15,0 0-9-15,0 0 6 16,0 0-8-16,0 0 14 16,0 0-9-16,0 0 4 15,0 0-5-15,0 0 7 16,0 0-4-16,0 0-20 16,0 0-79-16,0 0-73 15</inkml:trace>
  <inkml:trace contextRef="#ctx0" brushRef="#br0" timeOffset="26827.18">5409 7902 309 0,'0'0'44'15,"0"0"-32"-15,0 0 10 0,0 0 17 16,0 0 11-16,0 0-35 16,0 0 7-16,0 0-15 15,0 0 13-15,0 0-12 16,0 0 1-16,-2 0-5 16,2 0-10-16,0 0 9 15,0 0-9-15,0 0 15 16,0 0-12-16,0 0 7 15,0 0-5-15,0 0 4 16,0 0-1-16,0 0 0 16,0 0-4-16,0 0-9 15,0 0 17-15,0 0-15 16,0 0-35-16,0 15-71 0,0 10-56 16</inkml:trace>
  <inkml:trace contextRef="#ctx0" brushRef="#br0" timeOffset="27282.96">5537 8296 429 0,'0'0'16'0,"0"0"-8"15,0 0-15-15,0 0 17 16,0 0 9-16,0 0 16 16,0 0-20-1,0 0 1-15,0 0-9 0,0 0 4 16,0 0-1-16,0 0-5 16,0 0-3-16,0 0-12 15,0 0 17-15,0 0-14 16,0 0 14-16,0 0-11 15,0 0 9-15,0 0-8 16,0 0 8-16,0 0-2 16,0 0-10-16,0 0 9 15,0 0-11-15,0 0 20 0,0 0-12 16,0 0 9-16,0 0-11 16,0 0 10-16,0 0-4 15,0 0-1 1,0 0 0-16,0 0-17 0,0 0 25 15,0 0-21-15,0 0 2 16,0 1-43-16,0 5-5 16,-12-5-64-16</inkml:trace>
  <inkml:trace contextRef="#ctx0" brushRef="#br0" timeOffset="28815.62">5729 8590 37 0,'-3'6'-37'0</inkml:trace>
  <inkml:trace contextRef="#ctx0" brushRef="#br0" timeOffset="29242.48">5814 8456 384 0,'0'-2'63'15,"0"2"-54"-15,0 0 49 16,0 0-4-16,0 0-28 15,0 0-26-15,0 0 13 16,0 16-4-16,0 11 4 16,0 9-1-16,0 5-17 15,0-4 12-15,0-3-12 16,-5 0 11-16,0-2-14 16,0-8-13-16,2-8-25 15,3-10-27-15,0-6-4 0,0-11-16 16,0-20 22-16,6 1 49 15,0 6 32-15,-5 10 62 16,-1 12 21-16,2 2-27 16,-2 0-3-16,1 0-22 15,4 0-25-15,4 0-16 16,7 6-5-16,8 4 11 16,4 0-9-16,2-4 15 15,-2 0-20-15,-2-4-14 16,-9-2-60-16,-14-2-99 15</inkml:trace>
  <inkml:trace contextRef="#ctx0" brushRef="#br0" timeOffset="29423.49">5937 8354 427 0,'2'0'29'0,"2"13"-42"15,4 21 54-15,5 15 23 16,4 12-23-16,0 5-40 15,3 2 15-15,1-2-16 16,2-3 6-16,-2-6-2 16,2-9-30-16,-5-10-76 15,-11-17-75-15</inkml:trace>
  <inkml:trace contextRef="#ctx0" brushRef="#br0" timeOffset="29603.46">6040 8685 483 0,'-15'8'14'16,"5"-2"-16"-16,7-2 19 16,3-3-8-16,0-1-12 15,21 0-12-15,5 0 10 16,9-8 4-16,-4-7-7 16,-4-5 16-16,-8 1-51 15,-8 2-58-15,-10-1-194 16</inkml:trace>
  <inkml:trace contextRef="#ctx0" brushRef="#br0" timeOffset="29886.25">6177 8396 478 0,'-3'0'65'16,"2"0"-30"-16,-2 0 17 16,0 5-32-16,-3 20-13 15,-3 13-18-15,-3 8 21 16,3-2-13-16,2-8 4 15,0-11-23-15,4-9 9 16,-1-8-6-16,4-8 9 16,0 0-16-16,0-2-12 15,0-11 42-15,12 2-12 16,0 2 12-16,6 5-5 0,-2 4 13 16,5 0-12-16,3 0 7 15,3 0-2-15,-3 1-12 16,1 2 7-16,-3-3-31 15,-7 0-49-15,-6-25-194 16</inkml:trace>
  <inkml:trace contextRef="#ctx0" brushRef="#br0" timeOffset="30039.17">6265 8303 508 0,'-1'0'45'15,"1"1"-49"-15,0 22 14 16,11 12 15-16,8 12 16 0,6 7-30 15,5-3-17-15,2 5 7 16,-2-2-16-16,-8-3-68 16,-17-11-123-1</inkml:trace>
  <inkml:trace contextRef="#ctx0" brushRef="#br0" timeOffset="30271.07">6356 8696 561 0,'-3'-1'40'0,"3"1"-43"15,0 0 14-15,3 0-20 16,13 1-1-16,-1 17 14 16,-6 7-22-16,-9 5 1 15,0-2 3-15,-2-6 23 0,-6-6-9 16,6-11 11-16,2-3-2 16,3-2 2-16,18 0-9 15,7 0 2 1,8 0-1-16,2-10-8 0,-2-7 12 15,-6-2-29-15,-12-3-84 16,-12 1-291-16</inkml:trace>
  <inkml:trace contextRef="#ctx0" brushRef="#br0" timeOffset="31019.05">5957 9199 597 0,'-12'0'8'16,"7"0"-3"-16,5 0 28 15,9 0-40-15,27-2-2 16,19-12 3-16,9-4 12 15,6-5-6-15,-4 1 6 16,-7 4-7-16,-9 8-17 16,-13 2-19-16,-13 5 1 0,-14 3 21 15,-10 0 4 1,-3 0 22-16,-23 0 1 16,-13 4-4-16,-8 3 7 15,-5 2 10-15,0-3 2 0,-6-1-24 16,1 0 15-16,-4 2-6 15,3 3 14-15,15 0-13 16,13-3 21-16,14-2-11 16,11-5-3-16,5 0-19 15,0 0-5-15,27 0-10 16,18 0-1-16,19 0 20 16,10-10-11-16,7-14 18 15,8-6-16-15,0-5 13 16,-4 3-11-16,-9 6 7 15,-14 5-8-15,-17 10-33 16,-15 4 13-16,-18 3-6 0,-12 4 28 16,0 0-4-16,-22 0 18 15,-20 4-16-15,-10 7 7 16,-12 5-4-16,5-3 3 16,2 4-1-16,6 1 4 15,17-1 20-15,10-6-18 16,10-3 19-16,12-7-13 15,2-1-4-15,0 0-16 16,0 0 4-16,19 0-5 16,17 0-2-16,14 0 9 15,7 0-11-15,4-10 21 16,-2-7-12-16,-9 3 6 16,-13 3-8-16,-10 4 11 0,-14 4-8 15,-7 3 5-15,-6 0-10 16,0 0-10-16,0 0-5 15,-14 18-34-15,-13 7-59 16,-9 0-141-16</inkml:trace>
  <inkml:trace contextRef="#ctx0" brushRef="#br0" timeOffset="32835.43">8070 7796 94 0</inkml:trace>
  <inkml:trace contextRef="#ctx0" brushRef="#br0" timeOffset="34131.05">7812 9332 25 0,'-14'0'516'16,"5"0"-519"-16,0 5 14 16,-3 15-9-16,3 12 17 0,-3 9-16 15,0 4 2-15,2-1 5 16,-1-7-23-16,2-8 16 15,2-10-19-15,5-8 4 16,1-9-26-16,1-2 6 16,0 0-30-16,0-5 36 15,0-1 30-15,1-1 2 16,7 1 3-16,2 5-1 16,5-1 17-16,6 2-6 15,3 0-4-15,3 0-15 16,6 0 10-16,1 0-9 15,-6 0-2-15,-10-3-139 0</inkml:trace>
  <inkml:trace contextRef="#ctx0" brushRef="#br0" timeOffset="34335.5">7870 9213 588 0,'0'0'28'15,"0"0"-33"-15,0 14 10 16,15 29-2-16,11 23 3 16,8 13 0-16,8-1-15 15,-2-11 8-15,3-10-12 16,-7-11-16-16,-11-4-45 0,-14-12-63 16,-11-18-209-16</inkml:trace>
  <inkml:trace contextRef="#ctx0" brushRef="#br0" timeOffset="34515.03">7978 9425 543 0,'-14'0'-35'0,"7"0"29"16,6 0 18-16,1 0 16 15,0 0-45-15,13 0 7 16,15-6 4-16,-1-5 9 0,7-3-22 15,-11 0-80-15,-10 3-109 16</inkml:trace>
  <inkml:trace contextRef="#ctx0" brushRef="#br0" timeOffset="34790.29">8134 9197 487 0,'0'-2'52'0,"0"1"-52"15,0 1 20-15,0 0 27 16,-1 0-24-16,-2 3-27 16,-2 19-19-16,1 10-18 15,1 4 11-15,3-5-8 0,0-12-48 16,0-12-4-16,0-7-5 16,0 0 22-1,0 0 20-15,1 0 78 16,4 0 31-16,1-4 1 0,3 0-1 15,7 1-30-15,1-1 2 16,5 1-26-16,1-4 4 16,1-2-8-16,-4-6-17 15</inkml:trace>
  <inkml:trace contextRef="#ctx0" brushRef="#br0" timeOffset="34959.83">8311 9048 610 0,'0'8'3'16,"0"7"-19"-16,0 12 25 0,0 6-11 15,11 10 6-15,8 5-13 16,-2 0-52-16,-7-3-88 16,-10-9-214-16</inkml:trace>
  <inkml:trace contextRef="#ctx0" brushRef="#br0" timeOffset="35191.03">8313 9398 612 0,'0'0'9'16,"0"0"-9"-16,0 0-9 15,0 0 3-15,13 0-11 16,5 3 25-16,-3 4-11 16,-6 0-6-16,-9 3-63 15,0 8 74-15,-12 1 9 0,0 2 21 16,2-4 20-16,8-11-11 15,2-2-19-15,8 1-27 16,21 2 6-16,15-1-3 16,9-6 5-16,7 0-6 15,-1-17-27-15,-8-16-83 16,-14-13-126-16</inkml:trace>
  <inkml:trace contextRef="#ctx0" brushRef="#br0" timeOffset="37231.23">5388 7864 360 0,'0'0'-100'15,"0"0"-149"-15,0 0 249 16,0 0 130-16,0 0-63 16,0 0-41-16,0 0 9 15,0 0 4-15,0 0-3 16,0 0-8-16,0 0-13 16,0 0 19-16,0 0-18 15,0 0 10-15,0 0-13 16,0 0-1-16,0 0-8 15,0 0 8-15,0 0 8 0,0 0-7 16,0 0 7-16,0 2-11 16,0-2 11-16,0 0-20 15,0 0 8-15,0 0-12 16,0 0 8-16,0 0-8 16,0 0-13-16,6 0-45 15,10 0-42-15,1 0 35 16</inkml:trace>
  <inkml:trace contextRef="#ctx0" brushRef="#br0" timeOffset="41463.31">10023 10939 634 0,'-48'0'-2'16,"14"29"-10"-16,4 3 31 16,8 5-5-16,10 1-1 15,9-2-12-15,3-1-1 16,16-6 2-16,15-3-11 16,4-9 7-16,1-10-12 15,3-7 9-15,-7-5-19 0,-6-21 6 16,-10-6 12-16,-12-1 4 15,-4 4 7 1,-4 8-4-16,-22 7 10 16,-6 7 5-16,-7 7-2 0,3 0-12 15,6 0 2-15,9 4-5 16,17 7-13-16,4 10-48 16,0 8-90-16,4 2-116 15</inkml:trace>
  <inkml:trace contextRef="#ctx0" brushRef="#br0" timeOffset="41651.82">10313 11488 707 0,'-31'28'-11'15,"-1"12"10"-15,3 9 2 0,2 4 2 16,0 3 1-16,9-3-11 15,3-3 7-15,6-7-36 16,3-9-29-16,-2-13-95 16</inkml:trace>
  <inkml:trace contextRef="#ctx0" brushRef="#br0" timeOffset="41795.44">10115 11499 373 0,'10'0'281'0,"1"0"-322"15,10 16 39-15,5 2 4 16,6 1 4-16,9 2-12 0,10-1 8 16,-2-2-39-16,-6-7-121 15</inkml:trace>
  <inkml:trace contextRef="#ctx0" brushRef="#br0" timeOffset="42179.64">10862 10989 814 0,'-25'3'-30'15,"18"-1"25"-15,7 7 18 16,0 7-13-16,3 9 0 16,19 6-8-16,15 2 5 15,1-12-18-15,0-8-18 16,-3-12 16-16,-7-1-11 16,-7-19 7-16,-9-18 13 15,-12-7 18-15,0-5-6 16,-27 6 6-16,-13 16-4 15,-11 8 4-15,3 18 6 0,5 1-9 16,11 19-4-16,12 11-1 16,10 10-16-16,10 10-61 15,13-4-132-15</inkml:trace>
  <inkml:trace contextRef="#ctx0" brushRef="#br0" timeOffset="42363.15">11336 11278 682 0,'-9'18'19'0,"-13"4"-23"15,-3 16 16-15,-5 11 10 16,0 10-17-16,-3 8-7 0,4 0 4 16,2-3-11-16,4-5-16 15,6-13-24-15,3-12-38 16,1-20-106-16</inkml:trace>
  <inkml:trace contextRef="#ctx0" brushRef="#br0" timeOffset="42523.73">11068 11476 625 0,'0'0'40'0,"3"0"-51"16,10 4 4-16,13 18 30 15,13 10 0-15,11 6-8 16,-2-2-14-16,1-4 2 0,-7-3-2 15,-3-7-19-15,-10-5-39 16,-11-9-112-16</inkml:trace>
  <inkml:trace contextRef="#ctx0" brushRef="#br0" timeOffset="43123.79">10635 12219 718 0,'0'0'1'16,"-5"0"-7"-16,4 2 8 15,1-2 12-15,1 1-20 0,29-1-34 16,9 0-13-16,7 0-79 15</inkml:trace>
  <inkml:trace contextRef="#ctx0" brushRef="#br0" timeOffset="43287.35">11448 12098 664 0,'1'-1'-8'0,"-1"1"-54"16,5 0 44-16,2 0 7 0,7 0-62 16,-1 0-86-16</inkml:trace>
  <inkml:trace contextRef="#ctx0" brushRef="#br0" timeOffset="43451.57">12014 12021 555 0,'9'0'-30'0,"9"0"-60"16,8 0 77-16,9-5 16 16,-1-6-105-16</inkml:trace>
  <inkml:trace contextRef="#ctx0" brushRef="#br0" timeOffset="43623.11">12672 11890 631 0,'7'0'-13'16,"10"0"-20"-16,8 0 20 15,11-5 19-15,9-7-7 16,4-1-33-16,4 0-44 15,1-1-104-15</inkml:trace>
  <inkml:trace contextRef="#ctx0" brushRef="#br0" timeOffset="43767.72">13404 11792 357 0,'1'1'281'15,"1"-1"-287"-15,-1 0-11 16,5 0 9-16,6 0 3 15,7 0-36-15,1-10-70 16,-1-6-245-16</inkml:trace>
  <inkml:trace contextRef="#ctx0" brushRef="#br0" timeOffset="43938.27">13791 11765 594 0,'0'0'10'0,"0"0"-47"16,0 0 26-16,0 0 13 16,0 0 1-16,10 0-12 15,5 0 6-15,-2 0-79 16,-4 0-180-16</inkml:trace>
  <inkml:trace contextRef="#ctx0" brushRef="#br0" timeOffset="44547.64">14136 10946 646 0,'5'-4'14'16,"14"1"-29"-16,15 1 11 0,8 0 8 15,12 2-1-15,-7 0-7 16,-11 9 4 0,-15 15-11-16,-21 11-28 0,-3 9 20 15,-36 9 23-15,-11 7-4 16,-6-2 6-16,4-8 30 16,15-8 14-16,15-13 1 15,11-11-20-15,11-8-18 16,0-2-14-16,3 4 7 15,24 1-10-15,10 1 6 16,8-7-4-16,9-5 1 16,-2-2-36-16,-6-3-44 15,-13-11-81-15</inkml:trace>
  <inkml:trace contextRef="#ctx0" brushRef="#br0" timeOffset="44683.28">14252 11682 696 0,'-13'15'3'0,"13"-4"-17"16,10-2 10-16,29-9-2 15,16-2-29-15,3-29-81 16</inkml:trace>
  <inkml:trace contextRef="#ctx0" brushRef="#br0" timeOffset="45020.39">14608 10887 748 0,'2'-12'-35'15,"11"-2"2"-15,11 7 24 16,2 2 14-16,-3 5-11 15,-4 5 4-15,-14 28-5 16,-5 16 10-16,-16 12-2 16,-19 9 2-16,-5-4 5 15,4-5 2-15,11-12 35 16,11-14-17-16,13-10-3 16,1-8-20-16,9-2 1 0,16-1-5 15,10-3 2-15,5-4 0 16,2-7-8-16,5 0-2 15,-3-10-33-15,-5-11-52 16,-12 2-78-16</inkml:trace>
  <inkml:trace contextRef="#ctx0" brushRef="#br0" timeOffset="45178.97">14753 11616 702 0,'-18'16'14'0,"17"-7"-16"0,1 1-1 16,11-4 2-16,20-5-9 16,10-1 3-16,-2-3-84 15,-11-18-263-15</inkml:trace>
  <inkml:trace contextRef="#ctx0" brushRef="#br0" timeOffset="189078.14">11158 8262 229 0,'1'7'35'15,"-1"1"45"-15,0-3 2 16,0-5-13-16,0 0-8 16,0 0-20-16,0 0-16 15,0 1 0-15,0-1-3 16,-3 2-13-16,-6 0-1 0,-3 5-9 15,-4 0 7-15,-2 1-8 16,1 0 4-16,-2-1 2 16,-3-1 2-1,-5 1 9-15,0-1-3 0,-7-2 5 16,-1-1-2-16,-6-2-9 16,-1-1-8-16,-5 0 6 15,3 0-3-15,3 0 1 16,-2 0-3-16,5-2 0 15,-2-5 3-15,0-5-4 16,-3 1 7-16,2-4-7 16,-3-3 7-16,-2-2-7 0,3-3 5 15,1-2-1-15,4-1-4 16,6-5 1-16,0-3-4 16,6-1 5-16,3-8-5 15,4 2 7-15,6-3-8 16,2 1 8-16,-1-1-5 15,3-5 1-15,3-1-3 16,3-1 1-16,3-1 3 16,0 6-4-16,0 3 9 15,0 3-8-15,0 2 9 16,0-2-8-16,5 3 5 16,-1 2-1-16,4 4-2 15,2 2 0-15,1-1-5 0,2 1 9 16,2-1-6-1,-2 5 5-15,4 0-5 16,1-1 3-16,-1 2 1 16,1 1 2-16,-3 2-6 0,-3 1 0 15,3 1 6-15,6-1-6 16,0-4 6-16,9 1-7 16,2-2 7-16,-3 0-5 15,3 2 6-15,-3 5-3 16,-3 2-2-16,0 3-3 15,-3 4 2-15,-3 3 6 16,-2 2-8-16,-5-1 5 0,-1 4-4 16,3 0 4-16,6 1-1 15,9 0 3 1,5-2-5-16,6-2-3 16,2 0 8-16,-1 1-6 0,-5-1 6 15,-1 1-5-15,-11 2 5 16,-4-1-7-16,-5 1 6 15,-1 1-2-15,-3 0-3 16,7 0 1-16,2 0-1 16,3 0 5-16,6 0-3 15,-3 6 3-15,-2 1-5 16,2-1 5-16,-4 4-4 16,-3-3 5-16,1 2-3 15,-1 2-6-15,-3 1 7 0,5 4-6 16,-3 0 9-1,-2 2-6-15,2 2 5 16,1-1-7-16,-4 4 6 0,1 0-1 16,-4 5-1-16,-3 3-2 15,-1 4 0-15,0 3 4 16,-3 3-2-16,-3-3 2 16,0 0-4-16,0-2 4 15,0-1-4-15,0 3 7 16,0 1-5-16,-3 5-5 15,0 6 7-15,0 4-6 16,0 7 8-16,-4 0-5 16,-7 2 5-16,-1-2-6 15,-4 0 6-15,-1 1-4 16,-5-3 1-16,-2 1-1 16,-7-3 1-16,-6-1 3 0,-11 1-2 15,-7 4 8-15,-6-2-2 16,3-3 4-16,7-9-4 15,14-14 0-15,18-8-3 16,7-12-7-16,5-4 5 16,6-5-8-16,1-2 11 15,0-2-8-15,0 0 7 16,0 0-14-16,0 3-48 16,0-3-153-16</inkml:trace>
  <inkml:trace contextRef="#ctx0" brushRef="#br0" timeOffset="190670.3">9917 5960 30 0,'0'2'323'0,"0"-2"-328"16,0 0 2 0,0 0 11-16,0 0 2 0,0 0-3 15,0 0-6-15,0 0 8 16,0 0 10-16,0 2 2 15,0-1-6-15,0 6 8 16,0 10-6-16,0 12 1 16,0 6 4-16,0 7-15 15,-2 1 0-15,1-2-6 16,1 2 5-16,0 1-8 16,0-4 8-16,0 1-5 0,0 0-1 15,0 2 0 1,0 7 1-16,0 5 5 15,0 9-5-15,3 6 7 16,1 8 5-16,-1 5-5 0,4 4-3 16,1 7 1-16,0 1-3 15,4 2-5-15,1-4 4 16,1-1 0-16,-1-3 2 16,-3-3-5-16,1-1 8 15,-3-3-6-15,0-4 5 16,-3-1-2-16,1-3-2 15,-3 0 2-15,1 3-2 0,3 1 4 16,1 2-3 0,-1 2 1-16,2 2-4 15,2-2 2-15,-1 1-2 16,2 5 4-16,-3-2-2 0,-2 3-7 16,-4 0 9-16,-3 1-5 15,0-4 13-15,0 1-10 16,-6-2 7-16,2-2-7 15,2 6 4-15,1 6-1 16,1 3-1-16,0 6-3 16,0 6-2-16,0 3 3 15,1 1-3-15,4-3 5 16,-2-5-4-16,-3-10 6 16,0-8-5-16,0-10 5 15,0-12-2-15,-6-12-4 16,3-12 0-16,0-11-4 15,1-16 11-15,2-8-10 0,0-6-1 16,0-1-28-16,0-4-57 16,0-26-89-16,0-24-161 15</inkml:trace>
  <inkml:trace contextRef="#ctx0" brushRef="#br0" timeOffset="191743.08">7532 10100 363 0,'0'-4'10'16,"0"4"-20"-16,0 0 17 16,0 0 19-16,0 0 23 0,0 0-3 15,0 0 11-15,-8 10 20 16,-15 19-24-16,-8 20-38 15,-11 15-9-15,-1 9 13 16,-1 2-5-16,6-5-7 16,1-3 1-16,3-7-8 15,5-7 6-15,6-10-6 16,4-7 4-16,3-8-7 16,6-7 6-16,-2-5-10 0,1-5-35 15,1-2-34 1,-8-9-103-16,-5-3-128 15</inkml:trace>
  <inkml:trace contextRef="#ctx0" brushRef="#br0" timeOffset="192050.26">6912 10353 636 0,'-3'-1'1'15,"3"0"-11"-15,0 1 6 16,3 0-6-16,26 7 9 15,19 19 4-15,14 6 2 16,12 7 2-16,6 2-7 16,11 0 11-16,4 2-8 15,2-2 0-15,-9-2-4 16,-7-6 7-16,-15-2-5 0,-15-4 0 16,-14-9-3-16,-18-6 1 15,-8-4 3-15,-10-8-5 16,-1 1 10-16,0-1-3 15,0 0 7-15,0 2-6 16,0 0 4-16,-1 8-3 16,-19 9-44-16,-3 4-116 15,-3 2-185-15</inkml:trace>
  <inkml:trace contextRef="#ctx0" brushRef="#br0" timeOffset="194735.36">10490 7578 264 0,'0'0'35'15,"0"0"-45"-15,0 1 25 16,0-1 16-16,0 3 6 15,0 0-23-15,0-2-4 16,0 1-3-16,0-2 11 16,0 0-5-16,0 0-7 15,0 0-2-15,0 0-3 16,-1 0 0-16,-10 7-34 16,1 1-78-16,1 0 3 15,0 0 48-15,5-3 5 16,4-2-24-16</inkml:trace>
  <inkml:trace contextRef="#ctx0" brushRef="#br0" timeOffset="195610.33">10490 7578 326 0,'-82'-6'42'15,"78"4"11"-15,-4 1 4 16,-3-3 2-16,3 0-17 16,1 2-3-16,3 1-11 15,3 1-14-15,1 0-1 16,0-1-3-16,0 1 4 16,0 0-12-16,0-1 0 15,0 1-5-15,0 0 1 16,0 0-1-16,0 0-1 15,0-2-2-15,12 1 4 0,10-1 3 16,10-4-1-16,5-4 2 16,13-1-3-16,9-2 3 15,9-1-1-15,4 2 0 16,1 1 1-16,-1 1-4 16,-6 2 2-16,-5 3-2 15,-3-3 6-15,-8 3-6 16,-3 0 5-16,-5 0-6 15,-6 1 6-15,-5 0-3 16,-7 1 3-16,-7 1-3 16,-9 2-2-16,-5 0 4 15,-3 0-2-15,0 0 2 0,0 0-1 16,0 0 6-16,0 0-1 16,0 0 5-16,0 0-3 15,0 0-4-15,0 0-1 16,0 0-4-16,0 0 5 15,0 0-3-15,0 0 3 16,0 0-5-16,0 0 5 16,0 0-1-16,0 0 1 15,0 0 2-15,0 0 1 16,0 0 4-16,0 0-1 16,0 0 5-16,0 0-9 15,0 0 4-15,0 0-6 16,0 0 3-16,0 0-2 0,0 0 0 15,0 0 0-15,0 0-3 16,0 0 5-16,0 0-5 16,0 0 1-16,0 0-3 15,0 0 1-15,0 0-2 16,0 0 3-16,0 0-4 16,0 0-6-16,0 0-28 15,3 0-47-15,3 3-125 16,-6-3-315-16</inkml:trace>
  <inkml:trace contextRef="#ctx0" brushRef="#br0" timeOffset="197203.45">10978 7522 627 0,'0'0'16'16,"0"0"-11"-16,0 0 16 16,0 0 31-16,0 0-9 15,0 0-22-15,0 0-17 16,0 0 3-16,0 0-11 15,0 0 8-15,0 0-5 16,0 0 4-16,0 0-4 16,0 0-1-16,0 0 3 15,0 0-5-15,0 0 8 0,0 0-4 16,0 0 2-16,0 0 0 16,0 0 5-16,0 0-1 15,0 0-2-15,0 0 0 16,0 0-4-16,0 0 4 15,0 0-8-15,0 0 6 16,0 0-3-16,0 0 4 16,0 0-3-16,0 0 0 15,0 0 0-15,0 0 0 16,0 0 0-16,0 0 0 16,0 0 3-16,0 0-1 15,0 0 0-15,0 0-1 16,0 0 3-16,0 0-4 0,0 0 3 15,0 0-2-15,0 0-2 16,0 0 3-16,0 0 0 16,0 0 2-1,0 0-3-15,0 0 3 0,0 0-1 16,0 0 1-16,0 0-3 16,0 0-1-16,0 0 2 15,0 0-5-15,0 0 6 16,0 0-4-16,0 0 4 15,0 0-4-15,0 0 2 16,0 0-1-16,0 0 1 16,0 0-2-16,0 0-1 0,0 0 3 15,0 0-7-15,5 0-26 16,7 2-68-16,-12 2-160 16</inkml:trace>
  <inkml:trace contextRef="#ctx0" brushRef="#br0" timeOffset="197813.81">9168 7652 368 0,'32'-1'3'0,"36"-17"-4"16,9-2 1-16,21-7 1 15,8-1 6-15,-3 3-1 16,-7 6-9-16,-16 6 7 0,-18 3-1 16,-11 8 8-16,-17 1-10 15,-13 1 2-15,-14 0-9 16,-7 0-63-16</inkml:trace>
  <inkml:trace contextRef="#ctx0" brushRef="#br0" timeOffset="198175.12">7931 7610 554 0,'2'0'24'0,"-1"0"-23"15,1 1-6-15,-2-1 5 16,0 2-1-16,0-1 1 15,0 0-4-15,-2 4 0 0,-12 3 0 16,-3 4 4-16,-2 6-6 16,-6 3-34-16,-7 2-53 15,-11-4-173-15</inkml:trace>
  <inkml:trace contextRef="#ctx0" brushRef="#br0" timeOffset="198455.65">6288 7779 530 0,'-19'-15'13'0,"3"5"-11"16,7 8-6-16,5-1 5 16,1 3 10-16,0 0-3 15,0 0-40-15,-5 0-50 16,-8 14-12-16,-8 5-9 16,-9 1-66-16</inkml:trace>
  <inkml:trace contextRef="#ctx0" brushRef="#br0" timeOffset="198619.2">5297 7715 370 0,'-34'0'-10'0,"15"-4"25"16,8-3-12-16,8 2 3 15,0 2-4-15,3 2 3 16,-3 1-21-16,-10 0-131 15</inkml:trace>
  <inkml:trace contextRef="#ctx0" brushRef="#br0" timeOffset="-182729.76">23449 5371 262 0,'-20'-12'21'0,"7"5"36"15,1-2 8-15,2 3-13 16,-4 1-11-16,2 0 6 0,-2 1-7 15,-3 1-17-15,-4 3-4 16,-5 0-9-16,-4 0-7 16,-6 1-4-16,3 12 4 15,2-4-2-15,3 0 4 16,-1-5-2-16,1-3 9 16,-3-1-4-16,-3 0-2 15,-2-10 4-15,-6-12-7 16,-3 0-2-16,1-4 1 15,-2-2-2-15,2 0-2 16,7-1 4-16,7 1-2 16,3-2-3-16,8-1 4 0,4-4-2 15,2-4 0-15,5-1-1 16,2 1 4-16,3-1-5 16,0 2 4-16,2 2-3 15,-3 0 3-15,4 0-1 16,0 2 0-16,0 1-1 15,0-3 1-15,10 1 0 16,6-3-4-16,8-3 2 16,4-3 3-16,1 0-2 15,0 2 2-15,-2 6-2 16,0 7 1-16,-4 6-1 16,-1 3 1-16,3 3-1 0,0 4 1 15,2-3 0-15,6 2-1 16,6 1 1-16,6-2-1 15,5 1 2-15,5-2-3 16,-5 0 4-16,0 3-3 16,0 4 3-16,-6 5-4 15,-1 3 3-15,-1 1-4 16,1 0 1-16,1 2 1 16,1 9-1-16,-3 1-1 15,0 2-1-15,-2 1-1 16,-3 0 3-16,3 0 3 15,-6 2-3-15,-1 1 2 16,-4 3-2-16,-7 4-1 0,2 5 2 16,-3 6-1-16,-2-1 1 15,-3 4-1-15,-3 0 1 16,-3 0 0 0,-4 2 1-16,-3-1-1 0,-2 3-1 15,-1 2-1-15,0 1-2 16,0 1 5-16,-4 0-2 15,-5-1 2-15,-3-3 0 16,0-5 0-16,0-2 0 16,0-7 0-16,0 0 0 15,-1 1 3-15,-2-4-3 16,-7 6 1-16,-7-2-1 16,-3 4 0-16,-4 2 3 0,0-3-3 15,0 1 3-15,3-7-2 16,-2-3 3-16,2-3 3 15,-4-7 4-15,-5-1-4 16,1-4-1-16,-4-2-2 16,-6 0-2-16,3-3 6 15,-5-4-2-15,1 0-4 16,7 0 1-16,-1-6 3 16,6-2-3-16,1-3-1 15,3 0 3-15,3-3-3 16,5-3 5-16,3 1 2 15,1 0-3-15,2 1 1 0,2 5-4 16,1-3-2 0,1 6 1-16,-1-2 0 0,1 2 0 15,1 2-2 1,3 1 1-16,3-2-1 0,3 4 1 16,-2-4-1-16,0 0 0 15,-1-4 0-15,-2-8-1 16,2-5-2-16,2-9 2 15,2-11-1-15,4-6 0 16,2-6-1-16,1-4 2 16,0 6-1-16,0 0 3 15,0 3-1-15,0 6 0 16,11 0-2-16,5 1 0 0,3 4 0 16,-1 3 0-1,3-2 1-15,2 3 0 16,4-5 0-16,6 3 0 0,3-3 2 15,1-1-4-15,3 4 3 16,5-1 0-16,1 5-2 16,2 2 2-16,-2 4-1 15,0 4 2-15,-3 4-1 16,0 4-1-16,1 2 1 16,2 5-3-16,1 4 4 15,8 4-3-15,0 0 3 16,2 1-4-16,-3 14 2 15,1 5 0-15,0 8 1 0,3 2-2 16,-2 5 0 0,-5-1-2-16,-3 1-7 15,-9 1 3-15,-8 0 3 0,-6 1-2 16,-4-1-6-16,-7 1 5 16,-4 4 3-16,-1 0 1 15,-5 1-1-15,-1 1 1 16,0 1 4-16,-3 0 0 15,0 0-1-15,0-2 0 16,0 4 3-16,-16 0-3 16,0 2 2-16,-7 0-2 15,-2 1 2-15,-1-2 0 16,-5-4-1-16,0-3 1 16,-5-3-2-16,1-4 4 15,-3-1-2-15,-4-2 1 16,-5-2-2-16,-8-2 5 0,-9-8 1 15,-9-4 2-15,-14-1 11 16,-3-3-1-16,-1-5 2 16,13-2-4-16,17-3 1 15,18 0 2-15,15 0 0 16,10-4-15-16,3 0-2 16,8 2 0-16,2 2 1 15,4-1-2-15,1 1-3 16,0 0 1-16,0-1-7 15,3 1-25-15,9 0-66 16,-1 2-86-16</inkml:trace>
  <inkml:trace contextRef="#ctx0" brushRef="#br0" timeOffset="-181314.26">21067 5210 384 0,'0'0'1'16,"0"0"-1"-16,0 0 28 16,0 0 14-1,0 0-31-15,0 0-11 16,0 0-1-16,0 0 1 0,0 0 0 15,0 0 1-15,0 0-2 16,0 0 0-16,0 0 2 16,0 0-1-16,0 0 1 15,0 0-1-15,2 0-2 16,9 0 3-16,6 0 2 16,5 0 9-16,0 0-7 15,4 3-4-15,4 0 1 16,0 1-2-16,0 0 2 0,2 0-3 15,0 0 3-15,2-1-2 16,3-1-1 0,0 3 2-16,7-2-1 15,2-1 1-15,-2-2-2 0,5 1 2 16,-4-1 0-16,4 2-1 16,-2 3 2-16,-3 1-2 15,-5 1 0-15,-3 0 0 16,-5 0 0-16,2-2 0 15,-3 3 1-15,4-4-2 16,-4-1 2-16,-4-2-2 16,1-1 1-16,-6 0 1 15,-1 0-1-15,-3 0 0 16,-3 0 1-16,-3 0-1 16,-3 0 0-16,-3 0 1 15,-4 0-2-15,1 0 3 0,-2 0-4 16,0 0 3-16,0 0 1 15,0 0 0-15,0 0-1 16,0 0-1-16,0 0 4 16,0 0-7-16,0 6-17 15,-13 1-61-15,-7 0-149 16</inkml:trace>
  <inkml:trace contextRef="#ctx0" brushRef="#br0" timeOffset="-180557.08">23769 5779 86 0</inkml:trace>
  <inkml:trace contextRef="#ctx0" brushRef="#br0" timeOffset="-180098.31">23775 5567 405 0,'-18'-11'22'0,"6"2"19"16,0 3 33-16,2 3 2 16,6 1-36-16,0 2-22 15,3 0-7-15,-5 0-5 0,-6 19-9 16,0 8 0 0,0 8 3-16,7-2-2 15,5-3 1-15,0-5-1 16,7-4 0-16,8 1 0 0,7-5-1 15,2-8-6-15,2-2-6 16,6-7-6-16,-4 0-9 16,2-22-6-16,-3-7-6 15,-8-6 17-15,-10 0 13 16,-9 3 11-16,0 3 6 16,-19 7 15-16,-10 5 8 15,-2 4 1-15,-2 7-11 16,2 6 3-16,7 0-21 0,5 7 0 15,10 13-6 1,9 7-63-16,0-1-82 16</inkml:trace>
  <inkml:trace contextRef="#ctx0" brushRef="#br0" timeOffset="-178973.69">24102 5994 553 0,'0'0'11'0,"0"2"2"16,-7 2 43-16,-6 3-21 15,-6 4-30-15,-3 7-5 16,-1 1 1-16,1 4 3 16,-1 2-2-16,-1-1-2 15,2 1 1-15,-2 1 0 16,5 1-1-16,1 0-6 15,3 0-25-15,6-8-47 0,5-6-62 16,4-13-93-16</inkml:trace>
  <inkml:trace contextRef="#ctx0" brushRef="#br0" timeOffset="-178725.35">23922 6005 530 0,'0'0'-2'16,"0"0"2"-16,2 5 33 16,5 8-15-16,6 10-14 15,7 4 12-15,2 10 6 0,5-2-13 16,0-2-3-16,-3 0-1 16,-2-6 0-1,-4-8-4-15,-6-4-1 16,-3-5 1-16,-2-4-1 0,-5-2-11 15,-2-4-42-15,0 0-66 16,-2-3-279-16</inkml:trace>
  <inkml:trace contextRef="#ctx0" brushRef="#br0" timeOffset="-176857.64">23548 5705 335 0,'0'-2'81'0,"0"2"-59"16,0-1 38-16,0 1 17 0,0-2-32 15,0 0-28-15,-5 1-5 16,-4-2-3-16,-2 1-1 15,-3 0-4-15,-2 0-4 16,-1 2-1-16,-3-3 0 16,-1 3-1-16,1 0-8 15,6 0 7-15,7 0 1 16,4 0 1-16,0 0-1 16,3 0 0-16,0 0 1 15,0 0-1-15,0 3-1 16,-3 15-1-16,0 10 6 15,0 8-4-15,0 0 6 16,1 6-5-16,1 0 4 0,1 2 1 16,0-2 0-16,0-4-2 15,0-3-2-15,0-9 2 16,4-5-2 0,1-4 0-16,-2-7 0 0,0 2 1 15,1-1-2-15,-1-3 1 16,-1 1 1-16,-1-5-1 15,-1 0 0-15,0-4 0 16,2 0 1-16,-2 0-2 16,1 0 2-16,5 0-2 15,5 0 0-15,6 0-1 16,10 1 3-16,1-1 1 0,1 0-2 16,0 0 0-16,-4 0-1 15,-3 0 1-15,-1 0-1 16,-12 0 1-16,-3 0-2 15,-5 0 1-15,-1 0-1 16,0 0 1-16,0 0 1 16,0 0 0-16,0 0 0 15,0 0-2-15,0 0 4 16,0 0-5-16,0 0 3 16,0 0 0-16,0 0-1 15,0 0 2-15,0 0 0 16,-6 0 1-16,-12 0-3 15,-4 0 0-15,-3 0 1 0,-5 0 2 16,3 0-3-16,0 0 1 16,-1 0 0-1,5-2-1-15,0-1 3 16,3-1-2-16,7-2 2 0,4 2-2 16,2 1 7-16,5 0-5 15,1 3 0-15,1 0-1 16,0 0 1-16,0-1-4 15,0 1 1-15,0-1-2 16,0 1 1-16,0 0 1 16,0 0 1-16,0-2 1 15,0-1-1-15,0-3 1 0,0-7-3 16,0-6 4-16,0-10-3 16,0-4 0-1,0-7 1-15,0-2-3 16,1-2 0-16,2 5-2 0,-1 5 4 15,-1 8 0-15,3 5 1 16,-2 6-2-16,1 6-1 16,0 2 0-16,1 2 1 15,1-1-2-15,1-1 0 16,1 0 6-16,-1 0-4 16,-1 2 4-16,-1-1-3 15,2 3 0-15,-3 1 2 16,0-1-1-16,0 1 1 15,-3 1-2-15,1 1 2 16,-1 0-4-16,0 0 1 16,0 0-3-16,2 0 3 15,4 0-1-15,1 0 1 0,6 0 3 16,1 0-2-16,0 0 3 16,2 0-3-16,-1 0 3 15,3 0-4-15,-1 0 4 16,3 4-3-16,-4 0 1 15,-2 1 0-15,-5-1-1 16,-3-3 1-16,-3 2 0 16,-2-3 0-16,-1 0 0 0,0 1 2 15,0-1 3 1,0 1 3-16,0-1-2 16,0 0-2-16,0 0-4 15,0 2-1-15,0-2-7 0,0 1-30 16,0 4-46-16,0 0-16 15,0 0 14-15,0-1-154 16</inkml:trace>
  <inkml:trace contextRef="#ctx0" brushRef="#br0" timeOffset="-172049.57">23787 5854 420 0,'0'3'24'15,"0"-3"-19"-15,0 0-5 16,0 0 8-16,0 1 24 15,0-1-12-15,0 0-16 16,0 0-2-16,0 0-1 16,0 0 0-16,0 0-2 0,0 0 2 15,0 0-1-15,0 0 1 16,0 0 2-16,0 0 2 16,0 0 8-16,0 0 1 15,0 0-6-15,0 0-5 16,0 0-2-16,0 0-2 15,0 0 3-15,0 0-3 16,0 0 2-16,0 0 1 16,0 1-3-16,0-1 1 15,0 9-8-15,2 5-63 16,3 4-29-16,-5 2-239 16</inkml:trace>
  <inkml:trace contextRef="#ctx0" brushRef="#br0" timeOffset="-171369.39">24030 6381 507 0,'0'0'21'0,"0"0"-7"16,-6 0 16-16,1 0 21 16,1 0-10-16,1 0-26 15,1 0 3 1,2 0-11-16,0 0-5 0,0 0-2 16,0 0-3-16,0 0-6 15,0 0-13-15,0 0-40 16,0 5-32-16,0 12-18 15,-11 1-59-15</inkml:trace>
  <inkml:trace contextRef="#ctx0" brushRef="#br0" timeOffset="-169338.19">23284 5812 159 0,'-20'3'1'16,"2"2"2"-16,-1 1 0 16,1 0 33-16,2 0 7 0,4-4-19 15,5 1 24-15,4-2 18 16,1-1-20-16,2 0-17 15,0 0-4-15,0 0 0 16,0 0-4-16,0 0-8 16,0 0-3-16,0 0-1 15,0 0-2-15,0 0-6 16,0 0 2-16,0 0-4 16,0 0 2-16,0 0-3 15,0 0 1-15,0 0 0 16,0 0 0-16,0 0 1 15,0 0 1-15,3 0 2 16,9 0-3-16,3 0 4 0,4 0 0 16,5 0 3-16,0 0-5 15,6 0 0-15,1 0-1 16,0 0-1-16,3-1 3 16,-3-1-5-16,1-1 4 15,-1 1-4-15,-4-4 5 16,3 1-3-16,-5 2 1 15,0 1-1-15,-1 0-1 16,0 2 1-16,0 0 0 16,6 0 2-16,-2 0-4 15,0 5 3-15,4 4-2 16,-3-1 1-16,4 0 1 0,6-2-1 16,-5-1 0-16,0-2-1 15,0-1 2-15,-4-1-2 16,1-1 2-1,-2 0-3-15,-3 0 2 0,0 0-4 16,-2 0 2-16,-3 0-2 16,-5 0 0-16,-6 0 3 15,-2 0-1-15,-5 0 3 16,-2 0-2-16,-1 0 2 16,0 0 4-16,0 0 2 15,0 0 2-15,0 0 6 16,0 0 9-16,0 0-10 15,-3 0-10-15,2 0 0 0,1-3-3 16,0-5-2-16,0-14-5 16,0-10-24-1,0-10 4-15,3-10-7 16,3-2-17-16,-3 2 15 0,-3 4 18 16,0 6 10-16,-11 11 8 15,-8 9 7-15,1 7 7 16,2 7 7-16,-1 2-2 15,6 2 7-15,2 4-17 16,0 0-8-16,-2 0 2 16,2 0 3-16,-1-1-5 15,-6 1-1-15,0 0-2 0,-4 0 2 16,-2 0 0-16,-3 0-1 16,-9 0 0-1,-1 0 0-15,-7 2-1 16,-2 4 1-16,2-2 0 0,-3 3 1 15,2-6-1-15,-1 3 1 16,1-4-2-16,-3 0 2 16,4 0-2-16,-2 0 1 15,5 0 0-15,3 0 0 16,2 0 1-16,6 0-2 16,2 0 2-16,6 0-2 15,5 0 2-15,0 0-3 16,3 0-4-16,4 2 4 15,0-1-1-15,-1 1 0 0,-2-2 3 16,-2 1 0 0,2 0 0-16,2 2 0 15,-2 1 0-15,3 1 0 0,2-4 0 16,1 2 0-16,4-3 0 16,-1 0 0-16,2 1 1 15,0-1-2-15,0 4 1 16,0 3-2-16,0 10 2 15,-1 9-1-15,-5 9 2 16,0 11 1-16,0 7 2 16,2 4 0-16,1 0-3 15,3-4 2-15,0-6-2 16,0-8 1-16,0-10-2 16,0-9 1-16,0-9-1 15,0-5 0-15,0-4-1 0,0-2 2 16,0 0 2-16,0 0-3 15,0 0 4-15,0 0-10 16,3 0-50-16,7-7-75 16,0-6-116-16</inkml:trace>
  <inkml:trace contextRef="#ctx0" brushRef="#br0" timeOffset="-162024.22">23648 6021 427 0,'-10'0'-79'0,"3"-4"77"0,5 2 57 16,-1-1 1-1,0 1-23-15,0-1-10 16,-1 1-2-16,-2 0 0 16,-3 2-9-16,-3-3-8 0,1 3-5 15,3 0-3-15,3 0-37 16,5 0-52-16,0 7-42 16,0 8 93-16,0 6-9 15,-3-3-101-15</inkml:trace>
  <inkml:trace contextRef="#ctx0" brushRef="#br0" timeOffset="-159000.83">16982 4770 463 0,'-35'2'4'0,"6"4"-5"16,10 1 9-16,6-2 25 15,8-4-14-15,5 8-14 16,0 11-11-16,0 6 6 16,13 13 0-16,5 1 1 15,9-1-2-15,3 4 4 16,4-4-3-16,3-6-3 16,3-9-17-16,-4-11 1 15,-5-11-4-15,-5-2 8 0,-7-13 16 16,-3-19 5-16,-3-17 1 15,-6-11-3-15,-7-2 6 16,0 3 6 0,-10 10 7-16,-13 12-3 0,-1 7-11 15,0 11-1-15,2 5 2 16,2 7-1-16,0 7-8 16,-2 0-2-16,1 15-3 15,4 8-6-15,6 6-34 16,6 2-33-16,2-8-53 15</inkml:trace>
  <inkml:trace contextRef="#ctx0" brushRef="#br0" timeOffset="-158753.49">17347 4396 493 0,'0'0'-4'16,"-4"3"4"-16,-14 28-12 15,-12 23 20-15,-7 21 21 16,-8 14-15-16,-4 11-13 16,-3 6 3-16,-5-3-3 15,7-5 2-15,3-8 3 16,7-15-3-16,9-16 2 16,7-13-2-16,9-14-2 0,8-12-1 15,7-8-22 1,3-10-53-16,16-2-60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5:31:26.2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16148 4068 163 0,'0'-15'528'0,"-9"10"-532"16,8-1 10-16,1 6 23 0,0-1 4 16,0 1-16-16,0 0-26 15,0 0 16-15,0 0-16 16,-3 22 21-16,-6 29-12 15,-4 22 16-15,0 13-11 16,7-4-2-16,5-17-1 16,1-14-3-16,0-17 5 15,0-15-23-15,0-12 29 16,0-7-23-16,0 0 16 16,0-7-14-16,1-25 7 15,5-16 4-15,5-17 0 16,2-12 2-16,-2 4-17 15,-1 3 15-15,2 14-11 0,2 12 21 16,6 15-13-16,7 9 3 16,1 9-2-1,1 11 0-15,-2 4 3 16,-4 25-6-16,-2 18 10 0,-4 11-17 16,-4 10 24-16,1 1-17 15,-3-8 14-15,-2-10-12 16,-1-8 8-16,-4-13-6 15,1-9 1-15,-1-3 7 16,-4-4-18-16,1-2 15 16,-1-1-13-16,7-2 19 15,3-5-93-15,5-4-114 0</inkml:trace>
  <inkml:trace contextRef="#ctx0" brushRef="#br0" timeOffset="1128.96">17856 4000 339 0,'2'-8'46'0,"-2"8"-4"15,0 0 30-15,0 0 0 16,0 0-20-16,1 0-21 16,1 6-7-16,2 14-34 15,4 10 45-15,-1 9-27 16,1 3 7-16,-1-2-17 16,-1 0 4-16,0-7-4 15,-2-4 4-15,-1-9 4 16,-1-8-19-16,-2-6 9 15,1-6-13-15,-1 0 15 16,3 0-7-16,7-24 7 0,7-22 0 16,7-18 6-16,2-4 0 15,-1 11-4-15,-4 19 9 16,-6 18-27-16,-2 10 23 16,-1 10-14-16,3 0 16 15,-2 10-10-15,5 14 8 16,-3 8 6-16,0 7 2 15,-5 3-3-15,-1-4-18 16,1 0 12-16,-1-5-14 16,1-5 16-16,6-8-71 15,-4-10-82-15,-3-10-208 16</inkml:trace>
  <inkml:trace contextRef="#ctx0" brushRef="#br0" timeOffset="1300.5">18404 4125 696 0,'0'0'13'0,"2"0"-13"15,10 0-15-15,13 2 14 16,16 3-10-16,12 4 16 16,4 3-8-16,-1 2-38 15,-10 0-45-15,-10-6-78 16</inkml:trace>
  <inkml:trace contextRef="#ctx0" brushRef="#br0" timeOffset="1516.53">18761 4002 614 0,'-11'-4'13'16,"6"2"29"-16,5 2 9 0,-1 0-35 16,1 3-4-16,0 22-19 15,0 13 21-15,0 6 9 16,0 2-14-16,4-3-7 15,1-6-1-15,0-2 9 16,-2-7-31-16,1-9 29 16,1-2-17-16,0-9 6 15,3-4-45-15,1-4-14 0,2-2-57 16,-3-15-95 0</inkml:trace>
  <inkml:trace contextRef="#ctx0" brushRef="#br0" timeOffset="2031.98">18892 4573 576 0,'-47'14'-39'16,"-9"3"38"-16,-2 1 50 0,-6 0-15 15,-2-3-6-15,-3-1 3 16,-3-6-3 0,-7-6-6-16,-5-2-3 15,1-17 0-15,4-18-16 0,6-12 3 16,11-16-20-16,8-9 20 16,9-5-16-16,9-3 17 15,11 3-9-15,12 5 6 16,7 2-4-16,6 13 1 15,9 7 5-15,23 2-23 16,17 5 17-16,15 3-9 16,14 4 17-16,16 4-11 15,10 5 5-15,3 8-4 16,5 8 2-16,-3 11 2 16,-1 1-5-16,-6 24 5 15,-11 10-14-15,-18 8 19 0,-17 6-12 16,-16 3 12-16,-16 1-9 15,-12 2 9-15,-12 3-5 16,-3 2 1-16,-21 3 5 16,-2-2-17-16,-4-8 12 15,3-3-12-15,5-11 20 16,4-4-19-16,9-9-30 16,9-10-38-16,0-12-97 15</inkml:trace>
  <inkml:trace contextRef="#ctx0" brushRef="#br0" timeOffset="2641.35">20180 3907 737 0,'-11'0'11'0,"10"0"-21"16,1 12 22-16,0 24-9 16,0 11 8-16,1 11 2 15,10-1-12-15,2-12 8 16,-4-7-25-16,-3-11 20 15,-4-13-15-15,-1-10 22 16,-1-4-13-16,0 0 7 0,0-3-1 16,0-22 3-16,0-19-1 15,2-13-21-15,18-7 16 16,7 14-11-16,-3 15 16 16,-1 17-14-16,-4 14 10 15,-2 4-8-15,0 0 7 16,1 10-2-16,-2 13 1 15,2 9 16-15,-4 6-20 16,-3 1 14-16,-2 1-21 16,-1-1 23-16,-2-5-16 15,6-4 0-15,3-8-63 16,1-13-44-16,-4-9-102 0</inkml:trace>
  <inkml:trace contextRef="#ctx0" brushRef="#br0" timeOffset="2799.93">20601 4035 729 0,'0'-1'-1'0,"0"-1"8"16,8 2-14-16,14 0 8 15,14 0-19-15,13 0 33 16,5 0-20-16,-4 0 4 16,-12 0-49-16,-9-16-50 15,-14-5-45-15,-9-1-108 16</inkml:trace>
  <inkml:trace contextRef="#ctx0" brushRef="#br0" timeOffset="3017.46">20908 3942 149 0,'0'-4'274'0,"0"4"-175"0,5 0-41 16,12 0-43-16,7 0-1 16,8 5 6-16,2 12-10 15,-6 10 2-15,-5 0-24 16,-10 7 16-16,-13-1-17 16,-4 0 20-16,-21-2-12 15,0-8 16-15,6-7 20 16,8-9 37-16,10-6-13 15,1-1-47-15,0 0-1 16,7 0-19-16,22 0 9 16,16 0 0-16,13 0 10 15,6-5-20-15,-3 3-54 0,-11 2-55 16,-14 0-199 0</inkml:trace>
  <inkml:trace contextRef="#ctx0" brushRef="#br0" timeOffset="3504.96">21289 4520 516 0,'-43'14'-31'16,"-7"4"60"-16,-3-4 36 15,-8-1-19-15,-12-5-3 16,-10-5-35-16,-14-3 26 0,-12 0-27 15,-7-17 20 1,0-14-24-16,6-12 7 16,13-9-8-16,17-11 3 15,19-10 2-15,26-9-19 0,18-8 16 16,17 1-11-16,1 7 13 16,26 12-12-16,12 10 10 15,17 8-7-15,15 6 3 16,18 7 2-16,18 4-2 15,10 1 8-15,10 7-23 16,-2 8 22-16,-1 11-18 16,-10 8 19-16,-14 16-12 15,-15 24 6-15,-18 4-6 16,-18 12 4-16,-13-1 9 16,-15-1-17-16,-10-1 13 15,-7 3-10-15,-4 4 17 0,-11 1-10 16,-10 1 15-16,-9 1-5 15,-4 0-6-15,-6 3-2 16,-3 0-3-16,3-4 6 16,4-8-24-16,7-3 0 15,7-7-75-15,-3-17-91 16</inkml:trace>
  <inkml:trace contextRef="#ctx0" brushRef="#br0" timeOffset="4568.67">19163 4189 702 0,'0'-9'12'0,"0"3"-6"16,10 6-20-16,20-3 11 0,16 3 2 16,17 0 17-16,1 0-5 15,-3 4-19-15,-8 8 13 16,-8-3-14-16,-11 1 18 16,-10-5-17-16,-14-2-7 15,-10-1-32-15,-2-2 15 16,-24-9-21-16,-12-13-216 15</inkml:trace>
  <inkml:trace contextRef="#ctx0" brushRef="#br0" timeOffset="4749.18">19347 3998 498 0,'0'0'52'0,"0"18"-85"16,6 18 47-16,8 18 53 0,-2 9-28 15,2 10 4-15,-2-2-15 16,3-7 0-1,-3-7-20-15,0-7 0 16,-2-17-5-16,-5-10-3 0,-4-11 4 16,-1-11-64-16,0-1-5 15,-14-11-83-15</inkml:trace>
  <inkml:trace contextRef="#ctx0" brushRef="#br0" timeOffset="5759.65">16986 4180 455 0,'-14'0'25'0,"8"0"7"16,3 0 50-16,1 0-16 16,1 0-32-16,1 0-10 0,0 0-5 15,0 0 0-15,0 0-33 16,3 0 21-16,22 1-26 16,12 5 30-16,18 3-9 15,5-2 7-15,1-4-9 16,-3-2 2-16,-6-1 5 15,-11 0-17-15,-10 0 15 16,-12 2-17-16,-10-2 23 16,-7 0-19-16,-2 2-17 15,-6 0-13-15,-22 8-33 16,-13 3-117-16</inkml:trace>
  <inkml:trace contextRef="#ctx0" brushRef="#br0" timeOffset="6329.47">16945 4402 516 0,'-6'0'37'16,"6"0"-20"-16,0 0-7 16,0 0 24-16,0 0-29 15,14 0 5-15,15 0-2 16,13 0 42-16,4-2-23 16,3 1-15-16,-2 1-11 15,2 0-1-15,-8 0 5 16,-8 3-20-16,-6 4 21 15,-9 0-13-15,-9-3 15 16,-3-3-11-16,-6-1 9 0,0 0-6 16,0 0 6-16,0 0 9 15,0 0-21-15,0 0 12 16,0 0-15-16,0 2 21 16,0-1-15-16,0-1 6 15,0 3-5-15,0-1 2 16,0-1 4-16,0-1-5 15,0 0 6-15,0 0-18 16,0 0 22-16,0 0-7 16,0 0 24-16,0 0-10 15,0 0 4-15,0 0-7 16,0 0-5-16,0 0 6 16,0 0-22-16,0 0 15 0,0 0-17 15,0 0 22-15,0 0-15 16,0 0 7-16,0 0-6 15,0 0 4 1,0 0 2-16,0 0-7 0,0 0 10 16,0 0-23-16,0 0 28 15,0 0-18-15,0 0 17 16,0 0-16-16,0 0 11 16,0 0-5-16,0 0 0 15,0 0 5-15,0 0-19 16,0 0 16-16,0 0-48 15,0 0-33-15,3 0-160 0</inkml:trace>
  <inkml:trace contextRef="#ctx0" brushRef="#br0" timeOffset="7507.79">18044 4736 630 0,'-9'0'4'0,"2"0"-5"15,7 0 37-15,0 0 12 0,0 0-21 16,0 0-36-16,1 0 12 16,26 0-15-16,19 0 15 15,20 0-2-15,10 3 2 16,10-1 3-16,2 1-9 15,-3 5 6-15,-3-2-12 16,-8 0 17-16,-10 1-14 16,-15-5 13-16,-22 1-11 15,-12-1 7-15,-13-2-2 16,-2 0 3-16,-3 0 12 16,-21-2-16-16,-18-10 6 15,-13 1-19-15,-15 1 10 16,-12 4-18-16,-9 5 6 0,-12 1 3 15,-4 0 12-15,3 11 5 16,16 0-7-16,23-3 24 16,20-2-16-16,22-5 15 15,12-1-19-15,8 0 15 16,3 0-19-16,1 0-2 16,28 0-10-16,18 0 13 15,22-9 9-15,18-1-20 16,13-1 16-16,3 2-12 15,6 5 19-15,-3 4-13 16,1 0 4-16,-6 0-3 16,-12 0 1-16,-18 2 2 0,-26 0-25 15,-19 0 19-15,-17-2-4 16,-9 0 15-16,0 0-2 16,-9 0 15-16,-20-7-18 15,-13-8 3-15,-12 1-3 16,-5 1-3-16,-3 3 7 15,4 6-19-15,0 3 15 16,3 1-12-16,7 0 19 16,-1 5-12-16,7 8 4 15,4-1-1-15,6-2 3 16,11-4 2-16,8-2-11 16,6-3 15-16,7 1-10 15,0-2 13-15,0 0-17 0,0 0 5 16,16 0-13-16,18 4 8 15,11 1 9-15,11 1-2 16,4-3 7-16,1 0-21 16,0-1 15-16,-6 3-12 15,-7-1 20-15,-8 0-14 16,-8-1 4-16,-4 3-1 16,-6-4 3-16,-4-1 2 15,-5 2-14-15,-6-3 13 16,-4 0-13-16,-2 2 17 15,2-2-13-15,-3 1 12 16,0 0-8-16,0 1 6 0,0-2-3 16,0 4-13-16,9 3-42 15,3 2-99-15,1-6-149 16</inkml:trace>
  <inkml:trace contextRef="#ctx0" brushRef="#br0" timeOffset="8168.02">20348 5271 684 0,'0'0'22'0,"0"0"-42"16,0 0 20-16,3 6-1 15,9 21 12-15,3 12 6 16,1 3-9-16,-3-10 2 15,-3-8-27-15,-6-12 22 16,-2-6-14-16,-2-6 19 16,0 0-11-16,0 0 5 15,0 0-4-15,1-14-2 16,11-22 3-16,10-21-15 16,8-14 16-16,0 7-16 15,-2 17 21-15,-6 22-15 16,-1 16 9-16,-1 9-7 15,2 0 9-15,0 10 1 0,-2 12 1 16,1 6 14-16,-6 4-23 16,1 0 16-16,-4-3-20 15,0-1 20-15,-6-4-14 16,-5-2 5-16,-1 0-6 16,0 2-46-16,0-5-31 15,-4-11-143-15</inkml:trace>
  <inkml:trace contextRef="#ctx0" brushRef="#br0" timeOffset="8296.7">20914 5245 549 0,'2'0'40'0,"-2"0"-58"0,4 0 39 16,11 0-11-16,6 0-2 16,9 3-11-16,-4 4-62 15,-6-5-232-15</inkml:trace>
  <inkml:trace contextRef="#ctx0" brushRef="#br0" timeOffset="8555.99">21346 5099 605 0,'2'0'49'16,"1"0"-62"-16,1 0 24 16,3 4-5-16,-5 17 8 15,-2 12-17-15,-2 8 19 16,-20 3-14-16,1-7 6 0,5-7-7 15,7-8 1-15,8-11 4 16,-1-4-14-16,2 0 20 16,0-2-11-16,6 2 20 15,13 2-18-15,9 3 9 16,11-1-12-16,6 2 4 16,7-3-1-16,9-8-7 15,10-2-20-15,4 0-59 16,-5-7-108-16</inkml:trace>
  <inkml:trace contextRef="#ctx0" brushRef="#br0" timeOffset="9077.04">22739 5084 687 0,'-6'0'15'0,"6"0"-2"16,0 18-12-16,0 25 9 15,0 16 26-15,4 7-24 16,5-9-3-16,0-10-26 16,0-10 28-16,-8-10-21 15,2-13 20-15,-3-10-14 16,0-4 11-16,0 0-2 16,0 0 5-16,0-6 2 15,0-20-24-15,17-13 13 16,9-11-15-16,6 1 26 15,-3 13-17-15,-4 14 9 16,-3 12-5-16,-3 9-1 0,1 1 5 16,2 0-3-16,0 8 7 15,-1 10-26-15,-5 6 28 16,-1 2-18-16,-4 5 24 16,-5-2-16-16,0-3 6 15,-3-3-4-15,1-2-4 16,2 3-58-16,-2-5-93 15,2-3-301-15</inkml:trace>
  <inkml:trace contextRef="#ctx0" brushRef="#br0" timeOffset="9248.59">23254 5318 658 0,'0'-1'16'0,"0"0"-16"16,4 1 12-16,14 0 1 15,13 8-16-15,14 5 13 16,3-2-22-16,3-7 8 16,-7-4-82-16,-8-7-62 15,-9-17-221-15</inkml:trace>
  <inkml:trace contextRef="#ctx0" brushRef="#br0" timeOffset="9508.89">23669 5167 599 0,'3'0'-3'15,"6"0"8"-15,9 0 3 0,3 4 13 16,1 7-12-16,-3 2-9 16,-8 2 5-1,-8 0-36-15,-3 2 14 16,0 2-1-16,-12-1 32 0,-1-2-14 16,2-2 21-16,4-2 14 15,1 4-7-15,6 7-5 16,0 5-10-16,0 8 1 15,0-3-26-15,-3 2 21 16,-11-2-16-16,-6-5 13 16,-9-3-19-16,-5-9-13 15,0-13-25-15,-7-3-15 16,-12-9-99-16</inkml:trace>
  <inkml:trace contextRef="#ctx0" brushRef="#br0" timeOffset="9936.75">22079 5136 576 0,'-24'0'32'0,"9"-1"16"15,5 0 16-15,7-1-21 16,3 1-21-16,0 1-27 16,16 0-1-16,21 10-3 0,15 4 11 15,9 5 2 1,2-4-7-16,-9-8 6 16,-8 0-20-16,-17-5-1 15,-12-2-36-15,-17 0-3 0,-4 0-51 16,-31-3-33-16</inkml:trace>
  <inkml:trace contextRef="#ctx0" brushRef="#br0" timeOffset="10141.06">22169 5034 353 0,'0'0'59'16,"0"0"-58"-16,0 2 4 15,0 21 75-15,0 14 6 16,0 13-2-16,0 7-41 15,0 3-8-15,0-5-19 16,0-7-5-16,0-12-8 16,3-11-1-16,-1-11 4 0,0-8-20 15,-1-6-9-15,4 0-62 16,-1-6-77-16</inkml:trace>
  <inkml:trace contextRef="#ctx0" brushRef="#br0" timeOffset="11607.69">20341 5698 611 0,'-6'0'16'15,"4"0"-5"-15,2 0-2 16,0 0 13-16,0 0-38 0,18 0 15 16,10 0-12-16,11 0 26 15,4 0-13 1,8 0 5-16,1 0-6 15,4 0 7-15,7 0-1 0,7 0-11 16,3 0 12-16,8 0-10 16,3 0 17-16,7 0-18 15,9-1 17-15,7 1-8 16,8 0 18-16,-2 1-10 16,1 9-4-16,3 2 8 15,7-2-31-15,-1 2 22 16,4 2-16-16,-3 2 24 15,-2 0-19-15,-3 0 7 16,-6 0-3-16,-1-2 4 16,-5 2 0-16,-6-2-13 15,-8-2 11-15,-15 0-11 0,-6-4 18 16,-11-4-17-16,-1-4 17 16,-5 4-16-16,-7-1 14 15,-7 1-5-15,-8 0-2 16,-8 1 10-16,-7-2-28 15,-2 0 23-15,-8-1-17 16,-4-1 26-16,-2-1-17 16,-2 0 8-16,0 0-2 15,0 0 4-15,0 0 1 16,0 1-18-16,0-1 12 16,0 2-9-16,0-2 16 15,0 0-17-15,0 2 13 16,0-2-8-16,0 0 7 0,0 0-1 15,0 0-3-15,0 0 10 16,0 0-26-16,0 0 25 16,0 0-15-16,0 0 20 15,0 0-15-15,0 0 6 16,0 0-6-16,0 0 4 16,0 0 4-16,0 2-15 15,0-2 10-15,0 0-11 16,0 0 20-16,0 0-14 15,0 0 11-15,0 0-11 16,0 0 9-16,0 0-6 16,-2 0-43-16,-13 0-91 0</inkml:trace>
  <inkml:trace contextRef="#ctx0" brushRef="#br0" timeOffset="15173">18521 4579 647 0,'-2'0'8'0,"2"0"-13"0,-1 0 10 16,-1 0-12-16,2 0 43 15,0 0-16-15,0 0 8 16,0 0-17 0,0 0 5-16,-1 0-8 0,1 0 3 15,0 0 0-15,0 0-21 16,0 0 14-16,0 0-15 15,0 0 21-15,0 0-13 16,0 0 8-16,0 0-6 16,0 0 2-16,0 0 4 15,0 0-6-15,0 0 7 16,0 0-25-16,0 0 26 0,0 0-30 16,14 8-38-16,15 4-58 15,2 0-77-15</inkml:trace>
  <inkml:trace contextRef="#ctx0" brushRef="#br0" timeOffset="16221.49">21000 4535 643 0,'0'0'3'16,"0"0"12"-16,-1 0 2 15,1 0 37-15,0 0-22 16,0 0-19-16,0 0 0 16,0 0-25-16,0 0 17 15,0 0-17-15,0 0 24 16,0 0-14-16,0 0 5 0,0 0-5 15,0 0 4-15,0 0 4 16,0 0-9 0,0 0 11-16,0 0-14 15,0 0 23-15,0 0-16 0,0 0 15 16,-2 0-14-16,2 0 3 16,0 0-4-16,0 0 0 15,0 0 6-15,0 0-19 16,0 0 17-16,0 0-17 15,0 0 25-15,0 0-15 16,0 0 5-16,0 0-5 16,0 0 5-16,0 0 1 15,0 0-10-15,0 0 9 16,0 0-14-16,0 0 19 16,0 0-18-16,0 0 18 15,0 0-14-15,0 0 10 0,0 0-2 16,0 0-4-16,0 0 9 15,0 0-18-15,0 0 14 16,0 0-15-16,0 0 23 16,0 0-13-16,0 0 3 15,0 0-1-15,0 0 1 16,0 0 4-16,0 0-10 16,0 0 9-16,0 0-13 15,0 0 20-15,-1 0-17 16,-1 0 17-16,2 0-14 15,-1 0 10-15,1 0-1 16,0 0-5-16,-2 0 6 16,1 0-18-16,-2 0 15 0,2 0-16 15,1 0 24-15,-3 0-15 16,3 0 6-16,0 2-4 16,-2-2 3-16,2 1 3 15,0-1-15-15,0 0 13 16,0 3-17-16,-1-2 6 15,1 5-36-15,6 18-32 16,13 22-81-16,-3 12-114 16</inkml:trace>
  <inkml:trace contextRef="#ctx0" brushRef="#br0" timeOffset="24556.43">21193 5086 417 0,'-11'0'90'16,"-4"0"-81"-16,11 0 52 16,-1 0 9-16,5 0-36 15,0 0-12 1,0-1-2-16,0 1 1 0,0 0-6 16,0 0-2-16,0 0-7 15,0 0-2-15,0 0-2 16,0 0-4-16,2 0-3 15,23 0-3-15,11 1 7 16,10 11-1-16,2 0 5 16,-6 1-4-16,-9-1 2 15,-8 1-3-15,-6-2 2 16,-7 0-3-16,0-4 1 16,-3 0-1-16,1-4-32 0,6-3-14 15,1 0-74 1,-5-1-204-16</inkml:trace>
  <inkml:trace contextRef="#ctx0" brushRef="#br0" timeOffset="26257.07">21593 5712 151 0,'0'8'172'16,"-6"-2"-148"-16,-4 0 12 0,-4 2 37 15,-1-1-11-15,-4-4-7 16,-6 1-13-16,-2-2 1 16,-3 3-20-16,-5 0 6 15,-1 1-8-15,-5-1-6 16,-1 0-4-16,-3 4-3 15,-3-2-6-15,2 0 1 16,1-1-2-16,0-2 4 16,4-3 1-16,-4-1 5 15,-1 0-6-15,-6 0 1 16,-3-4-5-16,0-8-1 16,1 0 3-16,3-6-3 15,6 0 0-15,4-3-1 0,2-4 2 16,6-7-8-16,5-3 1 15,6-6-11-15,11-4 7 16,7-1 8-16,4 2-4 16,0-2-1-16,0 8-16 15,3 2 7-15,0 3 4 16,0 8 6-16,-2 1 3 16,1 5 1-16,-2 5 4 15,0 2-2-15,0 0 0 16,0 1 0-16,0 2 3 15,0 0-1-15,0 0 0 16,0-3-3-16,0 0 2 0,0-5-2 16,0-3-1-16,7 1 3 15,2-3-3-15,-1 3 3 16,-1 1-3-16,2 2 3 16,1 2-2-16,1 1 2 15,2-3 0-15,7 0-1 16,7-4 0-16,5 2 0 15,7 0 2-15,4 0-3 16,-1 0 2-16,2 1 0 16,-3 2 0-16,-7 4-1 15,0-1-1-15,-2 3 2 16,0 2-2-16,1 0 1 16,6 3 0-16,-1-1 2 0,4 2-2 15,3-1 0-15,-2 4 0 16,-3 0 0-1,2 0 1-15,-5 0-1 16,-4 0 3-16,-3 6-5 0,-4 2 4 16,4 3-4-16,0 5 4 15,1 0-1-15,2 5-1 16,-2 2 1-16,-1-1-1 16,-3 0 1-16,-1-1-2 15,-4 1 3-15,-2-1-4 16,-1 1 5-16,-2 5-2 15,-3-1 1-15,-1 2 0 0,-1-2 0 16,0 4-1-16,0 2-1 16,0-2 1-16,0 3-2 15,-3-1 3 1,-3 0-1-16,-2 0 1 0,-1-4-3 16,-3-3 4-16,0-4-3 15,0-2 3-15,-3 5-1 16,-9 0 0-16,0 2 3 15,-4 0-1-15,-1-1 1 16,0-2-3-16,-3-1 3 16,4-5-6-16,-5 1 3 15,1 0-2-15,-3-1 1 16,-3 1 2-16,1-2-5 16,-6 1 4-16,-2 0-1 0,0-1 0 15,-1-2-1-15,1-3 2 16,3 2 0-1,2-2-1-15,0-2 1 0,0-1 1 16,-1-3 1-16,0 0-4 16,-7-3 3-16,-4-2-4 15,-3 0 5-15,1 0-2 16,1-4 3-16,0-7 2 16,2 1-2-16,2-1-1 15,-1 3-2-15,2 2 2 16,4 1-3-16,5 1 3 0,2 1-4 15,6 0 1 1,7 2-2-16,6-1 1 16,3 2-1-16,3 0-13 15,9 0-38-15,22 0-52 0,9 0-78 16</inkml:trace>
  <inkml:trace contextRef="#ctx0" brushRef="#br0" timeOffset="27651.83">23711 5925 258 0,'0'0'46'16,"0"0"21"-16,0 0 30 15,0 0-12-15,0 0-27 16,-12 0-15-16,-7 0-11 16,-4 0 6-16,4 0-15 15,-8-3 2-15,-1 2-2 16,-7 0-16-16,-6 1 0 15,-2 0 0-15,-12 0 3 16,-6 0-5-16,-6 0-4 0,-1-4 2 16,4-5-2-16,0-4 3 15,2-5 2-15,-3-4-3 16,2-5-3-16,6-2 2 16,4-4-3-16,7-6 1 15,5-2 0-15,4-2 1 16,4-4 0-16,6-1-2 15,5 0 4-15,6 2-2 16,2 4 2-16,4 4-5 16,1-1 2-16,3 3-1 15,5-1-2-15,1 0 3 16,0 2-4-16,0 1 5 16,0 4-4-16,8 3 4 0,3 0-3 15,7 1-1-15,6-3 1 16,7-6 0-1,7 1 1-15,3 1 0 0,-1 5 0 16,3 2 0-16,2 1 2 16,1 0-3-16,-1 2 2 15,-3 6 1-15,-4 2-3 16,-1 7 3-16,1 1-2 16,-3 3 1-16,10 2-2 15,0 2 3-15,10 0-3 16,6 0 2-16,1 0-1 15,2 10 2-15,-3 4-1 0,-2 4-1 16,-4 4 0-16,-5 5 0 16,-4 1 2-16,1 1-1 15,-3 6 0 1,-6-3-1-16,0 3 3 0,-5 1-3 16,-5-3 3-16,-1 0-2 15,-8 2-1-15,-5 3 2 16,-3 8 0-16,-7 8 2 15,-4 4-3-15,-2 0 3 16,-14 1-2-16,-6 0 1 16,-6 1-2-16,-2-3 0 15,-6-7 0-15,0-8 0 16,0-6 3-16,-8-4 1 0,0-3 1 16,0-2-4-1,-5-3 3-15,0-4 0 16,10-6-4-16,5-1 1 15,10-3 4-15,6-2-1 0,-2-1-3 16,4 3 0-16,1-4-3 16,6-1 4-16,5-1-2 15,2-3-3-15,2-1-12 16,0 2-37-16,0 3-52 16,2-5-87-16</inkml:trace>
  <inkml:trace contextRef="#ctx0" brushRef="#br0" timeOffset="28449.16">20920 5800 720 0,'0'0'-69'0,"0"0"-17"16,0 0 76-16,0 0 21 15,0 2-7-15,12 5-9 16,9 6 1-16,7 1-21 15,0-3-150-15</inkml:trace>
  <inkml:trace contextRef="#ctx0" brushRef="#br0" timeOffset="29212.8">23245 5900 488 0,'0'0'46'16,"0"0"-36"-16,0 0 53 15,0 0 10 1,0 0-25-16,0 0-10 0,0 0-5 16,0 0-6-16,0 0 0 15,0 0-11-15,0 0 0 16,0 0-4-16,0 0-1 15,0 0-5-15,0 0 4 16,0 0-7-16,0 0 0 16,0 0 0-16,0 0-2 15,0 0 1-15,0 0-4 16,0 0 4-16,0 0-3 0,0 0 3 16,0 0-4-1,0 0 5-15,0 0-5 16,0 0 4-16,0 0-3 15,0 0 1-15,0 0 1 0,0 0-2 16,0 0 4-16,0 0-4 16,0 0 4-16,0 0-2 15,0 0 2-15,0 0-6 16,0 0 4-16,0 0-1 16,0 0-1-16,0 0 4 15,0 0-5-15,0 0 1 16,0 0 0-16,0 4-16 0,6 21-46 15,13 14-35-15,-5-4-68 16</inkml:trace>
  <inkml:trace contextRef="#ctx0" brushRef="#br0" timeOffset="31304.16">20005 4645 387 0,'-4'2'24'16,"4"-2"-8"-16,0 0 23 0,-1 0 12 15,1 0-9-15,0 0-17 16,0 0-12-16,0 0-1 16,0 0-4-16,0 0-3 15,0 0-5-15,0 1 0 16,8 1-1-16,17 2-1 16,17-2 5-16,13 0-1 15,13-2 3-15,8 0-2 16,10 0-1-16,3-4 6 15,2-5-5-15,5 2 2 16,-1 0-3-16,0 0 2 16,-1 1-3-16,-2 1 0 0,-2 1 1 15,-4 1-1-15,-3 2-1 16,-14 0 0-16,-11-1-1 16,-18-1 2-16,-16 3 0 15,-10-1-1-15,-11 1 1 16,-3 0 0-16,0 0 11 15,0 0 9-15,0 0-1 16,0 0 1-16,0 0-2 16,0 0-5-16,0 0-4 15,0 0-2-15,0 0-4 16,-8 0-1-16,-9 0-4 16,-11 0-6-16,-5 0-24 15,-3 0-23-15,-2 18-22 0,-8 0-117 16</inkml:trace>
  <inkml:trace contextRef="#ctx0" brushRef="#br0" timeOffset="31940.46">20798 5349 438 0,'0'0'5'15,"0"0"11"1,0 0 60-16,0 0 9 0,0 0-38 16,0 0-23-16,0-2-3 15,0-8-9-15,0-9-8 16,-6-12-6-16,-2-9 0 16,2-12 1-16,-1-11-1 15,0 1 3-15,-4-3-3 16,1 9 1-16,-2 9 2 15,1 7 3-15,4 13 2 0,0 9 6 16,4 6 10-16,3 10-14 16,0-1-4-16,0 1-5 15,0 2 2-15,0 0-2 16,0 0-4-16,0 0 2 16,0-1-7-16,0 0-24 15,0-5-23-15,0-2-31 16,3 5-20-16,-3 2-40 15</inkml:trace>
  <inkml:trace contextRef="#ctx0" brushRef="#br0" timeOffset="32341.06">20518 5060 501 0,'-15'0'101'16,"2"0"-104"-16,8 0 15 15,4 0 33-15,1 0-18 0,0-1-25 16,6-10-8-16,19-17 0 16,11-7 11-16,2-10-6 15,-2 4 0-15,-6 6 2 16,-9 8-1-16,-2 7 0 16,-5 5-2-16,-3 4 4 15,1 6-3-15,0 1 1 16,-1 4-2-16,1 0 1 15,-1 0-1-15,4 4-1 16,5 7 4-16,-2 2 1 16,1-2 2-16,-1 0-3 15,-5 3 3-15,-1-2-1 0,3 1 1 16,-3-2-2-16,3 3-1 16,-5 1 4-16,3 3-4 15,1 3 1-15,0 1 0 16,2 5-1-16,-2 2 0 15,-3 9-1-15,-5 5-72 16,-6-6-126-16</inkml:trace>
  <inkml:trace contextRef="#ctx0" brushRef="#br0" timeOffset="39689.08">15357 6778 526 0,'-3'-4'15'0,"2"3"3"15,-2 1 52-15,-1 0-18 16,-5 18-26-16,-11 25-10 16,1 17-5-16,-2 12 6 15,3-6-12-15,6-5-2 16,5-4-5-16,1-7 4 16,0-4-2-16,6-11-4 15,0-12-30-15,0-9-21 16,16-14-68-16,5-10-18 0</inkml:trace>
  <inkml:trace contextRef="#ctx0" brushRef="#br0" timeOffset="39981.32">15442 6934 594 0,'-9'4'4'0,"-4"16"-3"15,-5 8 46-15,8 6-7 16,5 7-30-16,5 1-9 15,3-5-1-15,20-5-3 16,11-5 2-16,1-15-7 16,6-12-9-16,1-3-4 0,-4-29-3 15,-5-11 6 1,-14-4 10-16,-10 0 3 16,-9 5 7-16,-21 10 2 15,-16 7 19-15,-10 11 26 0,0 8-26 16,3 6-13-16,8 0 18 15,11 14-26-15,11 6-3 16,14 1-19-16,2 2-56 16,33-8-121-16</inkml:trace>
  <inkml:trace contextRef="#ctx0" brushRef="#br0" timeOffset="40500.93">16515 6874 695 0,'10'-1'-10'0,"3"1"1"15,10 3 4-15,8 19 7 16,0 13-3-16,-3 12 2 15,-14 9 0-15,-14 4-6 16,0-2-11-16,-28-6 2 16,-6-11 11-16,-5-14 6 15,4-13 3-15,13-9 17 16,9-5 15-16,8 0 5 16,5 0-20-16,0 0-20 15,8 0-13-15,17 0 0 16,14 0 11-16,6 0 2 15,2-3-3-15,-1 2 0 16,0 1 0-16,-2-1 0 0,-4-1 0 16,-2-2-62-16,-11-4-37 15,-12-5-130-15</inkml:trace>
  <inkml:trace contextRef="#ctx0" brushRef="#br0" timeOffset="40813.1">16981 6973 713 0,'-20'0'-4'0,"7"2"12"15,9 6 54-15,2 9-32 16,2 9-28-16,0 10-2 0,13 8-1 16,18-6-3-16,11-1 1 15,6-10-5-15,9-10-15 16,-5-11-11-1,-9-6 6-15,-10-9 11 0,-15-16 11 16,-15-10 6-16,-3-3 10 16,-12-7 0-16,-24 7 2 15,-13 6 11-15,-8 11-1 16,-1 12-4-16,9 6-12 16,12 3 6-16,16 0-11 15,19 5-2-15,7 14-49 16,29-6-88-16,3-10-311 15</inkml:trace>
  <inkml:trace contextRef="#ctx0" brushRef="#br0" timeOffset="41541.01">18421 6852 673 0,'-27'1'4'0,"8"8"-7"16,2 9 38-16,5 13 5 15,1 12-33-15,2 12 2 16,3 2-1-16,3-5-1 16,0-3-5-16,1-7 0 15,2-2-3-15,0-10 1 16,0-3-1-16,6-11-39 16,18-11-36-16,3-7-70 15,8-35-158-15</inkml:trace>
  <inkml:trace contextRef="#ctx0" brushRef="#br0" timeOffset="41832.23">18600 6951 499 0,'-2'8'128'15,"-16"8"-128"-15,2 7 39 16,3 4 12-16,7 2-18 16,6 0-28-16,0-1-4 15,16 0-2-15,14-5-1 16,7-9-2-16,5-8 0 15,2-6-2-15,-5-11-14 16,-5-20 16-16,-11-6 3 16,-14-4 2-16,-9 4 0 15,-8 6 4-15,-20 7 0 16,-11 6 3-16,-4 10 7 16,1 5-5-16,3 3-1 0,8 0-1 15,9 8-8-15,9 2-2 16,10 1-6-16,3 2-55 15,8 1-34-15,10-7-124 16</inkml:trace>
  <inkml:trace contextRef="#ctx0" brushRef="#br0" timeOffset="42960.34">19785 6842 535 0,'40'-18'-10'0,"5"6"11"16,4 2 2 0,-4 6 4-16,-4 4-8 15,-11 3 0-15,-10 17-5 0,-13 7-19 16,-7 2 5-16,-4 2 20 16,-23-3 5-16,-4 1 9 15,-4-6 10-15,4-3 7 16,12-6 0-16,5-4 6 15,11-6-15-15,3 6-20 16,0 3-5-16,9 7 4 16,8 2-2-16,-2 2 2 15,-4-3-2-15,-5-8 1 16,-4-4 2-16,-2-3-3 16,0-5 9-16,-9 0 18 15,-9-1-8-15,3 2-17 0,2-2-2 16,10 0-17-16,3 0-32 15,6-7-82-15,16-11-20 16</inkml:trace>
  <inkml:trace contextRef="#ctx0" brushRef="#br0" timeOffset="43287.47">20314 6923 601 0,'-45'33'4'0,"9"6"5"16,11 6 44-16,18-2-26 0,7 0-20 15,10-2-6-15,23-2 0 16,10-7-6-16,3-12 4 16,2-10-5-16,-6-10-12 15,-5-9-5-15,-7-21-5 16,-13-13 21-16,-12 3 8 15,-5-2 3-15,-25 6 23 16,-13 4 19-16,-7 11-10 16,0 4-4-16,0 10-17 15,5 7-8-15,10 0-5 16,10 0-6-16,19 0-5 16,5 9-60-16,34 3-51 0,12-8-78 15</inkml:trace>
  <inkml:trace contextRef="#ctx0" brushRef="#br0" timeOffset="44264.08">21273 7040 594 0,'0'-4'14'16,"0"2"-17"-16,0 2 10 0,16 0 1 15,16 0 6-15,6 2 12 16,-1 20-19-16,-7 13-6 16,-12 8-1-16,-13 14 4 15,-5 4-19-15,-24-6-6 16,-19-6 14-16,-4-8 7 16,-2-15 7-16,14-10 20 15,12-8 17-15,14-5 17 16,9-3-29-16,0 0-28 0,8 2-9 15,26 2-10 1,15 3 16-16,17 0 2 16,2-4-4-16,1-3 1 15,-4 0-39-15,-4 0-38 0,-13-14-52 16,-15-11-273-16</inkml:trace>
  <inkml:trace contextRef="#ctx0" brushRef="#br0" timeOffset="44540.23">21706 7208 645 0,'-19'0'4'16,"7"0"23"-16,2 5 45 0,5 13-47 15,5 2-24 1,0 6-1-16,20-1-5 16,17-5 3-16,10-4-2 15,10-13-4-15,-3-3-23 0,-8-12 0 16,-12-20 6-16,-16-7 13 15,-18-8 12-15,0 3 1 16,-29 3 4-16,-16 9 26 16,-9 13 6-16,-6 9-4 15,3 10-12-15,4 0-16 16,12 18-1-16,19 5-7 16,22 6-16-16,14 3-84 15,44-9-42-15</inkml:trace>
  <inkml:trace contextRef="#ctx0" brushRef="#br0" timeOffset="44952.13">22983 6817 487 0,'-3'-4'5'0,"1"4"37"16,2 0 54-16,-1 0-41 16,1 0-32-16,-2 7-3 0,-1 17-11 15,2 9 9-15,1 5 2 16,0-4-16-16,9 0-2 15,12-2 0-15,5-3-1 16,1-2-1-16,-7-7 0 16,-4-4 0-16,-9-5 4 15,-4-3-7-15,-3-2 6 16,0-2 2-16,-16 13 5 16,-23 4 7-16,-10 2-15 15,2-2-3-15,8-6-11 16,13-8-20-16,16-7-59 15,10-11-41-15,0-32-358 16</inkml:trace>
  <inkml:trace contextRef="#ctx0" brushRef="#br0" timeOffset="45128.66">23035 6791 691 0,'-5'0'12'0,"5"0"5"16,0 0 28-16,5 0-30 15,17 1-19-15,15 15 4 16,11 2 0-16,7 0 0 16,6-2-9-16,2-6-51 15,-5-4-25-15,-8-6-101 16</inkml:trace>
  <inkml:trace contextRef="#ctx0" brushRef="#br0" timeOffset="45440.82">23482 6859 267 0,'-23'8'395'16,"2"-5"-391"-16,9 10 56 16,2 5-4-16,7 10-43 15,3 5-10-15,12 5-2 16,19 2 1-16,11-2-2 16,3-5-1-16,1-8-1 15,-6-8-6-15,-4-13-11 16,-5-4 1-16,-2-21 1 15,-9-9 15-15,-4-12 3 0,-10-6 1 16,-6 0 6-16,0 2-3 16,-23 4 2-16,-10 8 16 15,-9 14 0 1,-10 6-20-16,-4 11-2 0,5 3 2 16,14 0-3-16,17 7 1 15,15 7-9-15,5 4-40 16,16-1-37-16,9-8-217 15</inkml:trace>
  <inkml:trace contextRef="#ctx0" brushRef="#br0" timeOffset="49861.33">15549 7708 522 0,'0'-7'11'15,"0"7"-22"-15,0 0 2 0,2 0 6 16,4 0-45-16,6 5-98 16,7 3-7-1</inkml:trace>
  <inkml:trace contextRef="#ctx0" brushRef="#br0" timeOffset="50129.61">17000 7660 561 0,'-7'0'19'0,"5"0"-33"16,2 0 6-16,0 0 7 16,9-2-7-16,19-3 1 15,8-1-55-15,-1 1-135 16</inkml:trace>
  <inkml:trace contextRef="#ctx0" brushRef="#br0" timeOffset="50512.6">18625 7693 679 0,'1'0'5'15,"1"0"-5"-15,-1 0 28 16,-1 0 12-16,2 0-29 0,-2 0-8 15,1 0-4-15,-1 0 0 16,0 0 0-16,0 0-2 16,2 0-6-16,5 6-40 15,8 2-22-15,6-2-62 16,3-6-272-16</inkml:trace>
  <inkml:trace contextRef="#ctx0" brushRef="#br0" timeOffset="51704.11">19492 6466 352 0,'0'-3'2'0,"0"3"14"15,0 0 34-15,0 0-21 16,0 0-14-16,0 0 5 16,0 0 12-16,0 0 10 15,0 0-9-15,0 0-6 16,0 0 1-16,0 0-11 16,0 0-10-16,0 0-4 0,0 14-3 15,0 2 4-15,-3 6 2 16,0-3-5-1,3-4 0-15,-2 1-1 16,2 4 1-16,0-1-1 0,0 4 1 16,0-1 3-16,0 0-4 15,0 6 2-15,0 1-2 16,0 6 3-16,0 8-2 16,-1 7 1-16,-2 5 0 15,-1 4 0-15,-1 5 1 16,-1 2-2-16,0 2 2 15,0 9 1-15,-1 0-1 0,4 7 2 16,-2 3 0-16,-1 8 1 16,2 2 3-16,-1 3-1 15,2 3-1 1,2-1-4-16,1-4 1 0,0 0 0 16,0 1-3-16,0 5 2 15,7 0-3-15,5 0 4 16,0 2-2-16,-3-2 3 15,-2 2-1-15,0 2 4 16,-4 1-3-16,-3-2 0 16,0 1 1-16,0 0 2 15,0 0-2-15,0 2 0 16,-5-5-5-16,0 2 1 16,1-3-1-16,2 1 1 15,1-1-1-15,-1 1 3 16,2-2-4-16,-3-3 5 15,-1-4-5-15,-3-7 2 0,-2-6 1 16,0-5-1-16,-1-11 2 16,0-13-4-16,4-10 3 15,2-8-3-15,-1-5-1 16,4-2 1-16,1-7-1 16,0-11 1-16,0-5-1 15,0-5-12-15,0-1-10 16,0 0-11-16,7-7-44 0,4-25-5 15,-11-18-185 1</inkml:trace>
  <inkml:trace contextRef="#ctx0" brushRef="#br0" timeOffset="55380.6">20357 7447 60 0,'8'6'47'15,"-7"-3"8"-15,-1-3 52 16,0 0-13-16,0 0-20 0,0 0-19 16,0 0-4-1,0 0-7-15,0 0-13 16,0 0-3-16,0 0-9 15,0 0-5-15,-9 5 1 0,-10 2-13 16,-4 2-1-16,-4-3 8 16,1 2 9-16,-4-2 5 15,-1 3-11-15,-2-1-3 16,-1-2-1-16,1-2-7 16,1-1 2-16,1-3 0 15,1 0-1-15,-1-2 2 16,-2-9-3-16,-2-2-1 0,1-3 2 15,-2-2-1 1,2-4 0-16,-2-6 1 16,3-3-2-16,2-1-1 15,2-1 0-15,4-2 2 0,3-1-4 16,2-3 3-16,4-1 0 16,6 1 2-16,0 0-2 15,2 3 1-15,5-3-2 16,1 0-1-16,2-2 0 15,0 1 4-15,0 1-4 16,0 4 1-16,0 0 4 16,5 3-6-16,-1 6 6 15,2 1-6-15,-2 4 6 16,1 4-6-16,1-1 4 16,3 1-2-16,4-2 0 15,5 1 0-15,8-3-3 16,3-1 3-16,4-2 0 0,3 2 1 15,-1 3-1-15,0-2 1 16,-4 6-1-16,-1 2-1 16,-4 2 1-16,0 0 1 15,-1 3 0-15,-1 1-1 16,4 1 1-16,2 3-1 16,9 1 1-16,7-3 0 15,6 4 0-15,8 0-1 16,0 1 0-16,-2 0 2 15,-10 0-3-15,-4 1 2 16,-8 11-4-16,-5 6 1 16,-3-2 1-16,-6 2 0 0,-1 0 1 15,-1 0-2-15,-1 4 4 16,-2 2-2-16,0 4 1 16,-2 3 1-16,0 7-2 15,-1 4 2-15,-1 1-1 16,-1 4 2-16,1 1-1 15,-4 0-1-15,-1 0 0 16,-7 0 0-16,-1-2-1 16,-1 2 2-16,-20-1-2 15,-6-4 1-15,-10 2 1 16,-3-2 0-16,-1-4 1 16,-5 1-1-16,3-3 2 15,0-7-1-15,1-4 6 0,3-4-8 16,2-4 4-16,-3 0-2 15,1-7-2-15,0-2 1 16,2-6 0-16,0-3-6 16,4 0-16-16,7-3-26 15,6-8-43-15,4 0-79 16</inkml:trace>
  <inkml:trace contextRef="#ctx0" brushRef="#br0" timeOffset="56503.75">20130 7775 377 0,'-13'-5'43'0,"3"4"2"0,4 1 27 16,-1 0-5 0,4 0-28-16,1 0-20 15,-4 0-8-15,0 6-5 0,-5 12-6 16,-2 5 1-16,3 0-1 16,0 1 2-16,4-1-3 15,3 3 4-15,1-6-3 16,2 0-2-16,0-6 1 15,13-3-2-15,8-4 3 16,11-7-3-16,5 0-5 16,6-10-10-16,0-13-1 15,-7-4-7-15,-9 5 2 16,-11 1 10-16,-12 3 12 16,-4 1 3-16,-4 0 5 15,-21 2 7-15,-7 4 18 16,-3 5-8-16,0 6-6 0,6 0-1 15,6 0-12-15,8 6 1 16,8 1-5-16,6 0-4 16,1 3-32-16,0 1-35 15,3-3-34-15,5-3-138 16</inkml:trace>
  <inkml:trace contextRef="#ctx0" brushRef="#br0" timeOffset="57959.39">19894 8069 464 0,'-12'1'24'16,"5"-1"-24"-16,4 2 51 15,3 0 6-15,0-2-41 0,0 0-17 16,13 0-10-16,17 0 5 15,10 0 17-15,6-4-6 16,0-1-2-16,-4 0-3 16,-1 3-1-16,-5 2 2 15,-7 0 0-15,-7 0-1 16,-4 0-2-16,-10 2 3 16,-4 1-2-16,-4-1 0 15,0-2 4-15,0 0 5 16,-9 0 8-16,-15 0 3 15,-4 0-15-15,-8 0-5 16,-1 0 3-16,-1-2 0 0,1-2 0 16,0-1-1-16,5 2 2 15,3 0 16-15,11 3-6 16,7-1 1-16,6 1-1 16,5 0-1-16,0 0-9 15,0 0-5-15,0 0-3 16,3 0-4-16,16 0 1 15,11 4 7-15,6-1 1 16,0 5 0-16,3-5 2 16,-1 4-3-16,-7-5 2 15,-6 4-2-15,-8-3-3 16,-8-2-6-16,-6 1 2 16,-3-2 5-16,-3 0 5 0,-23 0 5 15,-14 0-8-15,-3 0 1 16,-6 0 0-16,3 0 3 15,4 0-2 1,3 0 10-16,13 0 4 0,11 0-2 16,9 0-3-16,6 0-7 15,0 0-5-15,4 0-9 16,21 4-2-16,11 0 14 16,9 0-1-16,5-4 0 15,1 0 1-15,0 0-1 16,-2 0 0-16,-6 0-3 15,-11 0-15-15,-13 4 2 0,-10-2 8 16,-8 0 0-16,-1-2 7 16,-12 0 6-1,-19 0 2-15,-14 0-7 16,-1 0 0-16,0 0 1 0,7-2 4 16,5 0 0-16,7-1 2 15,14 1 4-15,3 2 3 16,10 0-3-16,0-2-14 15,17 2-14-15,16 0 7 16,13 0 11-16,8 0 0 16,5 3 1-16,-2 0-3 15,-4 0 2-15,-12-3-10 16,-16 4-13-16,-14-3 6 16,-11 1 2-16,-11-2 17 0,-25 0 2 15,-13 0-4-15,-6 0-1 16,0-2 3-1,4-3 1-15,11 2 13 0,5 1 2 16,10 1-9-16,11 1 15 16,6 0-15-16,8 0-3 15,0 0-11-15,14 0-5 16,14 4-1-16,12 3 10 16,3 0 0-16,-1-4-3 15,-3 0 7-15,-10-1-5 16,-9-1-4-16,-7 0-5 0,-10 0 2 15,-3-1 6 1,-18 0 10-16,-19 2-2 16,-10-2-6-16,-3 0-2 15,4 0 4-15,6 0 0 0,6-2 2 16,8 1 9-16,11 1-6 16,8-1-2-16,7 1-4 15,0 0-7-15,15 0-11 16,13 0 13-16,8 0 3 15,9 4 2-15,1-2-1 16,3-2-1-16,3 0 2 16,-6 0-9-16,-4 0-2 15,-11 0 4-15,-13 0 2 0,-11 0 0 16,-7-1 3 0,0 1 6-16,0 0 3 15,0 0 1-15,0 0-1 16,0 0-7-16,2 0-7 0,7 0-44 15,6 0-126-15,4 0-78 16</inkml:trace>
  <inkml:trace contextRef="#ctx0" brushRef="#br0" timeOffset="59641.06">20363 8765 611 0,'-9'-9'41'0,"-9"7"-19"0,2 2 45 15,1 0-18-15,-6 13-33 16,-4 17-11-16,-5 12-4 15,0 9-1-15,5 2 1 16,0-4-3-16,6-3 2 16,3-7-24-16,3-6-16 15,3-10-32-15,1-11-17 16,2-12-35-16,4-11-33 16</inkml:trace>
  <inkml:trace contextRef="#ctx0" brushRef="#br0" timeOffset="59860.48">20080 8829 447 0,'2'-1'126'16,"-2"1"-108"-16,0 0 3 0,3 0 20 16,1 0-25-16,11 14-16 15,10 11 9-15,8 7 9 16,12 3-11-16,2-5-2 16,1-2-2-16,-4-7-4 15,-9-3 3-15,-7-6-3 16,-13-3-1-16,-3-4-6 15,-8 0-2-15,1-3-7 0,-1 0-14 16,2-2-8-16,6 0-34 16,-3-2-42-1</inkml:trace>
  <inkml:trace contextRef="#ctx0" brushRef="#br0" timeOffset="61112.46">20089 9352 450 0,'-14'-9'34'0,"7"5"15"16,0 1 45-16,4 1-36 16,3 2-21-16,-2 0-24 15,2 0-10-15,9-2-5 0,28-4-8 16,29-7 10-16,17-2 1 15,7-2 1-15,-2 4-3 16,-16 5 1-16,-14 2-2 16,-16 4-15-16,-17 1 2 15,-14 1 6-15,-9 0 7 16,-2 0 2-16,-8 0 11 16,-22 0-5-16,-20 1-4 15,-17 10-2-15,-11 4 1 16,-10-3 0-16,-1 2 1 15,6-6 5-15,17-4 3 16,23-4 12-16,17 0-1 0,16 0-4 16,7 0-7-16,3 0-10 15,0 0-9-15,29 0-3 16,21 0 10-16,22-4 0 16,11-6 3-16,2 1-2 15,-12 4 2-15,-11 4-5 16,-10 1 5-16,-13 0-4 15,-9 0-3-15,-9 0-10 16,-8 0-19-16,-4 0-4 16,-3 3-54-16,-6-3-109 15</inkml:trace>
  <inkml:trace contextRef="#ctx0" brushRef="#br0" timeOffset="62280.34">20338 8154 327 0,'0'3'18'0,"0"-2"44"16,0 0 28-16,0-1-9 15,0 0-19-15,0 0-22 0,0 0-2 16,0 0-7-16,-9 3-9 16,-10 4-9-16,-10 6-13 15,-9 5 1-15,-4-2-1 16,1 0 0-16,3-6 3 15,2-5-4-15,2-2 2 16,1-3 3-16,0 0-2 16,-1-16-2-16,0-7-1 15,1-8 1-15,1-5 3 16,0-4-6-16,-1-4 3 16,3 0-3-16,0 2 1 15,7 2 1-15,5 7-1 16,4 2 4-16,7 3-6 0,4-4 2 15,3 1-2-15,0-1 2 16,21-1-7-16,4 2 9 16,8 1-2-16,-2 4 2 15,5 6-2-15,0 3 2 16,4 4 0-16,2 1-2 16,0 4 2-16,3 2-1 15,2-2 1-15,2 3 0 16,-3 0 0-16,5 5 0 15,-7 0-2-15,1 0 0 16,-5 12 1-16,-3 6 0 16,-6 4-1-16,-5 3 3 0,-5 4-2 15,-5 6 0-15,-4-2 3 16,-3 5-1-16,-4 1-1 16,-5-2 2-16,0 5-2 15,0-3 1-15,-12-3 0 16,-3 0 1-16,-6-4 0 15,-7-3-2-15,-10 2 3 16,-3-5-1-16,1-3-1 16,2-5-2-16,8-7-2 15,10-3-9-15,11-6-16 16,7 1-13-16,2 1-34 16,0-3-98-16,12-1-193 15</inkml:trace>
  <inkml:trace contextRef="#ctx0" brushRef="#br0" timeOffset="63084.83">19878 8122 57 0</inkml:trace>
  <inkml:trace contextRef="#ctx0" brushRef="#br0" timeOffset="65716.09">14900 6466 449 0,'-7'-5'4'0,"1"0"0"16,6 5 19-16,0 0 26 15,0 0-9 1,0 0-26-16,0 0-12 15,0 0-3-15,0 0 1 0,-2 0 1 16,2 0 1-16,0 0 1 16,0 0 2-16,0 0 5 15,0 0 6-15,0 0 4 16,0 0-4-16,0 0-1 16,0 0-9-16,0 0 1 15,0 0-5-15,0 0 0 16,0 0-2-16,0 0-2 0,0 0 2 15,0 0 0-15,0 0-2 16,6 0 2 0,9 1 1-16,3 3-1 15,3 2 1-15,4-2-1 0,2-2 0 16,6 0 0-16,3-2 0 16,5 0 2-16,2 0-1 15,-2-3 0-15,0-3 1 16,-5 0-2-16,0 2 0 15,0 1 0-15,1-1 0 16,3 0 0-16,0 0 0 16,8-1 0-16,4 3 0 15,5-3 0-15,1 1 1 16,1 1-1-16,2-1 0 16,-1 2 0-16,-2 1 0 15,-3 1 1-15,-3 0-2 16,0 0 2-16,-7 1-2 0,4 5 2 15,-3 0-2-15,5-1 2 16,5 0 0-16,1-4-2 16,1 1 0-16,-4 0 2 15,-1 0 0-15,-2 0-2 16,0 4 2-16,-1 1-2 16,1 0 2-16,3-1-2 15,1 0 3-15,3 1-3 16,7-1 0-16,11-2 2 15,8-1-2-15,10-3 3 16,1 1 0-16,-4 2 1 16,-8 1-2-16,-3 4 0 0,-5 1 2 15,1 1-3-15,-3 2 0 16,-6-2 0-16,-3-1 0 16,-1-3 1-16,-7-2 0 15,2 0-1-15,0 1 0 16,0 0 0-16,6-1 2 15,2-1-2-15,-2-2 2 16,3-1-1-16,4 0-1 16,-1 0 2-16,4 0-4 15,-7-2 5-15,-6 0-5 16,-12 2 4-16,-15 0-2 16,-10 0 0-16,-11 0 0 15,-3 0 0-15,-5 0-1 0,-2 0 1 16,1 0 1-16,6 0-2 15,6 0 3-15,9 2-4 16,5 0 3-16,1 3 0 16,2-3-2-16,-3 3 1 15,-6 1 0-15,-5 0 0 16,-8 0 0-16,-3-2 0 16,-6-2-2-16,-2-2 4 15,0 0-3-15,1 1 1 16,-1-1 1-16,0 0-2 15,0 0 2-15,0 0 0 16,0 0 0-16,0 2 0 0,0 9 0 16,0 16-3-16,0 10 7 15,0 11 0-15,-3 1-1 16,-1 1-3-16,1 4-2 16,-1 6 3-16,-3 7-3 15,1 5 1-15,-3 7 0 16,1 3 0-16,2 0 1 15,0 0-1-15,0-3 0 16,-3 3 0-16,1 0 2 16,1-1 2-16,-2-6 1 15,3-8 1-15,2-7 4 16,-1-12-2-16,2-2 2 16,0-5 0-16,0-14-4 0,2-8-3 15,-1-11-3-15,2-5 1 16,-1-3-1-16,1 0 1 15,0 0-17 1,-2-6-43-16,-8-30-103 0</inkml:trace>
  <inkml:trace contextRef="#ctx0" brushRef="#br0" timeOffset="67704.16">14856 6478 36 0,'1'-7'96'16,"-1"6"-1"-16,0 1 25 16,0 0-47-16,0 0-14 15,0 0-5-15,0 0-10 16,0 0-11-16,0 0-20 16,0 0-9-16,0 0-6 15,0 0-2-15,4 7-5 16,1 13 8-16,-2 16 2 0,-3 8 2 15,1 8 5-15,-1 5 2 16,0 2-5-16,0-2 5 16,0 3-1-16,0 4 0 15,0 5-3-15,3 7 2 16,-1 4-5-16,1 5-2 16,-2 6 1-16,1 2 1 15,-1 2 1-15,1-3-6 16,-1-3 6-16,2-4-1 15,2-6 1-15,-2 0 3 16,0 4 0-16,3-1 1 16,0 4 0-16,3 1-4 0,-1-2 2 15,-2 3 0-15,0-3 0 16,0-7-3-16,2-14 2 16,-4-13-4-16,1-16 2 15,-5-15-3-15,0-9 3 16,0-5-3-16,0-5 4 15,1-1-2-15,-1 0 3 16,0 0 2-16,0 0-4 16,0 0-1-16,0 0 0 15,0 0-1-15,0 0-1 16,2 0 0-16,-2 0-1 16,0 0 0-16,1 0-3 15,8 0 3-15,7-5 0 0,10-9 1 16,8-3 1-16,8-2-1 15,10-1 0-15,6 5 1 16,4 3-1-16,6 2-2 16,3 2 0-16,12-3 2 15,11-5 0-15,8 1 0 16,2-2 2-16,0-1-1 16,-4 3-2-16,-2 3 1 15,-1 6 1-15,-10 5 0 16,-6 1-3-16,-2 0 3 15,-3 0-2-15,7 1 1 16,4 4 1-16,5 1-2 0,2-6 1 16,3 0 0-16,4 0 2 15,6 0-4-15,2-7 3 16,0-1-1-16,-5-1 0 16,-6 1 1-16,-2 1-2 15,-2 0 3-15,-2 4-4 16,0 1 4-16,2 2-2 15,-1 0-1-15,-7 0 1 16,-7 0 0-16,-12 5 1 16,-9 2-3-16,-3-4 4 15,-6 1-4-15,-4-3 3 16,-2-1-1-16,-3 0 0 16,-1 0 0-16,-7 0 0 0,-9 0 0 15,-7 0 0-15,-10 0 0 16,-4 0 0-1,1 0 1-15,7 0-3 16,11 0 2-16,18 0 0 0,10 3 0 16,9 0 1-16,2 0-2 15,-4 1 2-15,-8 3-2 16,-7-1 3-16,-15 2-3 16,-10-4 1-16,-7-1-2 15,-7-2 2-15,-2-1 1 16,0 0-1-16,0 0 5 15,0 0-4-15,0 0 2 0,0 0-3 16,0 0 1-16,0 0-1 16,0 0 3-16,0 0-4 15,0 0 1-15,0 0 0 16,0 0 0-16,0 0 2 16,0 0-3-16,0 0 4 15,0 0-3-15,0 0 0 16,1 0-1-16,-1 0 2 15,0 0 0-15,0 0-2 16,0 0 3-16,0 0-1 16,0-1 2-16,-6-9-3 15,-9-8 1-15,-3-6-2 16,2-10 0-16,0-14 0 0,4-7-3 16,1-8 0-1,5-1 1-15,2 7 4 16,1 13-2-16,1 11 2 15,-1 11-2-15,0 6 1 0,-1 4 0 16,1 4 1-16,2 5-2 16,-1 1 2-16,2 0-2 15,0 2 1-15,0 0 0 16,0 0-3-16,0 0 2 16,0 0-3-16,0 0 3 15,0 0-5-15,-1 0-16 16,-2 0-23-16,-5 0-6 0,-6 3-68 15,-6 3-256 1</inkml:trace>
  <inkml:trace contextRef="#ctx0" brushRef="#br0" timeOffset="76173.21">17667 6956 101 0,'0'2'5'0,"0"-2"-10"16,0 1 9-16,0-1 28 15,0 0-3-15,0 0 13 16,0 0 14-16,0 0-26 16,0 0-20-16,0 0-5 15,0 0-6-15,0 2-12 16,0-2-24-16,0 2-11 16,0 0 3-16,0-1 20 15,-1 3 5-15,-5-2-30 0</inkml:trace>
  <inkml:trace contextRef="#ctx0" brushRef="#br0" timeOffset="77183.64">17679 6926 312 0,'0'-6'14'16,"0"2"5"-16,0 1 27 15,0 2-11-15,0 0-18 16,0 1-10-16,0 0 6 16,0 0 7-16,0 0 12 15,0 0-4-15,0 0-4 16,-7 13-6-16,-8 11-5 15,-3 9-2-15,0 4-4 0,3 2-3 16,-3-3-1-16,6-4-1 16,1-3 0-16,3-5-2 15,7-12 0-15,1-8-3 16,0-4 2-16,0 0 1 16,0 0 2-16,0 0-2 15,0 0 4-15,0 0-6 16,0 0-1-16,13 0-5 15,16 0 13-15,6-8-2 16,1-3-2-16,3-3 1 16,-4 0-2-16,-6 3 3 15,-7 7-3-15,-13 2-7 0,-5 2-4 16,-4 0-7-16,0 0 8 16,0 0 0-16,0 0-5 15,0-1-18-15,0-3-34 16,-4-3-136-16</inkml:trace>
  <inkml:trace contextRef="#ctx0" brushRef="#br0" timeOffset="77500.78">17742 6930 453 0,'-5'0'20'0,"2"-1"-12"0,3 1 18 16,0 0 2-16,0 2-24 16,0 21-5-1,0 13 13-15,0 8 2 0,0 5-5 16,0 0 8-16,-1-3-9 16,1-6-5-16,0-5 1 15,0-7-3-15,0-7 1 16,0-6-3-16,0-7 1 15,0-4 2-15,0-4-4 16,0 0 4-16,0 0-4 16,0 0-22-16,0-2-34 0,0-17-48 15,0-4-194-15</inkml:trace>
  <inkml:trace contextRef="#ctx0" brushRef="#br0" timeOffset="77972.53">17934 6973 490 0,'-1'0'1'0,"-4"0"1"16,0 0 44-1,1 4-11-15,-1 5-29 16,1 11-6-16,-2 6 4 16,3 4 1-16,3 5 2 0,0 0-7 15,0-3 1-15,0-3 0 16,3-4 0-16,7-2-2 16,4-5 0-16,1-2 0 15,1-6 1-15,5-6-2 16,-3-4-3-16,4-6-16 15,-2-20 4-15,-4-10 3 16,-3-6 5-16,-5-2 7 0,-5 0 4 16,-3 4-2-16,0 7 2 15,-9 6 7 1,-7 9 23-16,-6 7 7 16,2 5-3-16,-2 4-20 0,-1 2-3 15,7 0-9-15,0 0-4 16,3 0-1-16,6 2-2 15,2 1-19-15,5 1-54 16,0-4-88-16,3 0-249 16</inkml:trace>
  <inkml:trace contextRef="#ctx0" brushRef="#br0" timeOffset="79796.84">20129 7513 339 0,'0'2'32'0,"0"0"-31"16,0-2 14-16,0 0 29 15,0 0-13-15,0 0-18 16,0 0-9-16,0 0 3 16,0 0 2-16,0 0 3 15,0 0-6-15,0 0-4 16,0 0-3-16,0 0 0 16,0 3-10-16,0 1-41 15,0 4-26-15,1 0-76 16</inkml:trace>
  <inkml:trace contextRef="#ctx0" brushRef="#br0" timeOffset="80668.41">20088 8186 454 0,'0'0'47'0,"0"0"-43"16,-2 0 41-16,1 0 22 16,-1 0-26-16,2 0-27 15,0 0-10-15,0 0-2 16,0 0-3-16,0 0 2 15,0 0-1-15,0-2-2 16,0 2 2-16,0 0 1 0,0 0-2 16,0 0 1-1,0 0 2-15,0-1-2 16,0 1 1-16,0-1-2 16,0 1 3-16,0 0-4 0,0 0 5 15,0 0-4-15,0 0 2 16,0 0-2-16,0 0 1 15,0 0 1-15,0 0 0 16,0 0 0-16,0 0-2 16,0 0 3-16,0 0 1 15,0 0 3-15,0 0 1 16,0 0 3-16,0 0-7 16,0 0 0-16,0 0-1 0,0 0 1 15,0 0-1 1,0 0 2-16,0 0-1 15,0 0-5-15,0 0 5 16,0 0-6-16,0 0 3 0,0 0-2 16,0 0 0-16,0 0-3 15,0 0 2-15,0 0 1 16,0 0-4-16,0 0-7 16,-1 0-27-16,-7 0-70 15,-7 10-150-15</inkml:trace>
  <inkml:trace contextRef="#ctx0" brushRef="#br0" timeOffset="82915.75">19805 8182 470 0,'-14'-7'6'0,"7"0"8"15,4 5 29-15,0 1 7 16,3 1-27-16,0 0-17 16,0 0-7-16,0 0-2 15,0 0-1-15,6 0-2 16,12 0 6-16,7 0 1 15,1 0-1-15,9 0 2 0,2 0 2 16,5 0-1-16,2 0 0 16,4 0-2-16,6 0 1 15,1 0 2-15,3-2-2 16,-3 2-1-16,-1 0-1 16,-1 0 0-16,1 0 0 15,-5 0 1-15,-3 0-1 16,-5 0 1-16,-9 0-1 15,-3-1-1-15,-9 1 3 16,-5 0-2-16,-6 0 1 16,-6 0 4-16,0 0-2 15,-3 0 1-15,0 0-1 0,0 0-2 16,0 0 1-16,0 0 0 16,0 0-3-16,0 0 3 15,0 0-4-15,0 0 4 16,0 0-3-16,0 0 1 15,0 0 1-15,0 0 1 16,0 0-2-16,0 0 1 16,0 0 0-16,0 0 0 15,0 0-1-15,0 0 1 16,0 0 1-16,0 0-2 16,0 0 2-16,0 0-1 15,0 0-1-15,0 0 1 16,0 0 1-16,0 0 0 0,0 0-3 15,0 0 3-15,0 0-3 16,0 0 2-16,0 0-1 16,0 0-1-16,0 0 1 15,0 0-2-15,0 0 0 16,0 0-1-16,0 0-7 16,0 0-40-16,0 0-62 15,0 6-36-15</inkml:trace>
  <inkml:trace contextRef="#ctx0" brushRef="#br0" timeOffset="86616.48">18604 7321 173 0</inkml:trace>
  <inkml:trace contextRef="#ctx0" brushRef="#br0" timeOffset="87532.03">18208 7472 183 0,'-3'0'21'0,"2"0"51"16,1 0-10-16,0 0-19 16,0 0-17-16,0 0-8 15,0 0 0-15,0 0 5 16,0 0 1-16,0 0 4 16,0 0-8-16,0 0-14 15,0 0 0-15,0 0-3 16,0 0 0-16,0 0 2 15,0 0-1-15,0 0-2 16,0 0-1-16,0 0 0 16,0 0 2-16,0 0 8 15,0 0 2-15,0 0 0 16,0 0 0-16,0 0-2 0,0 0-2 16,0 0-5-16,0 0 1 15,0 0-3-15,0 0 0 16,0 0 0-16,0 0 1 15,0 0-5-15,0 0 2 16,0 0 0-16,0 0 0 16,0 0 2-16,4 0-5 15,18-1 0-15,11 1 5 16,14-3 5-16,6 0-3 16,5-3 5-16,-1 3-6 15,4-1-1-15,3 1 0 16,4 1 1-16,8 1-3 0,-1-2 3 15,-1-4 1-15,-4 0 0 16,-4-4 5 0,-7 0 0-16,-4 1-3 15,-7 1-1-15,-12 2-3 0,-9 1 1 16,-13 3-3-16,-6 3 0 16,-5 0 1-16,-3 0 2 15,0 0-2-15,0 0 7 16,0 0-2-16,0 0 6 15,0 0-3-15,0 0-1 16,0 0-2-16,0 0-3 16,0 0 1-16,0 0-4 15,0 0 0-15,1 0-2 0,7 0-10 16,5 0-77-16,-2 0-57 16,-7 0-334-1</inkml:trace>
  <inkml:trace contextRef="#ctx0" brushRef="#br0" timeOffset="90892.44">17527 7461 188 0,'-4'2'82'0,"-1"-2"-37"0,1 0 3 16,2 0 14-16,-1 0-17 16,3 0-13-16,0 0 1 15,-2 0-10-15,2 0-4 16,0 0-5-16,0 0-5 15,0 0-5-15,0 0-3 16,0 0 1-16,0 0-1 16,0 0-1-16,0 0 1 15,0 0 2-15,0 0-2 0,0 0 0 16,0 0 1 0,0 0-2-16,0 0 1 15,8 0-2-15,4 0 3 16,6 0 0-16,-1 0 1 0,-3 0 1 15,0 0-4-15,-2 0 2 16,-2 0-1-16,2 0 1 16,4 0-2-16,7 0 0 15,2 0-1-15,10 0 3 16,1-2-2-16,3-1 3 16,2 2-2-16,-4-2-1 15,1 2 0-15,-2 0 2 0,-3 1-2 16,-2 0 1-16,2 0-1 15,-2 0 0 1,2 0 1-16,0 0-3 16,-6 0 4-16,-4 0-2 0,-7 0 1 15,-6 0-1-15,-6 0 0 16,-4 0 1-16,0 0 0 16,0 0 2-16,0 0-3 15,0 0 4-15,0 0-2 16,0 0-1-16,0 0-1 15,0 0 4-15,0 0 0 16,0 0 0-16,0 0 0 16,0 0-3-16,0 0 2 15,0 0-5-15,0 0-23 16,-1 0-65-16,-14 0-158 16</inkml:trace>
  <inkml:trace contextRef="#ctx0" brushRef="#br0" timeOffset="91401.6">17901 7708 448 0,'0'-1'30'0,"0"1"14"16,0 0 40-16,0 0-30 0,0 0-30 15,-10 4 2-15,-13 16-18 16,-3 10-8-16,-6 10 1 15,3 1-1-15,-1-1 0 16,4-1 0-16,-1-1 1 16,4-3-1-16,2-7-1 15,4-6-12-15,9-10-17 16,8-8-31-16,0-4-70 16,5-18-185-16</inkml:trace>
  <inkml:trace contextRef="#ctx0" brushRef="#br0" timeOffset="91684.65">17745 7658 19 0,'-14'3'552'16,"8"-3"-546"-16,6 0 40 16,0 0-7-16,0 9-28 15,6 7-11-15,17 11 3 16,9 7 0-16,4 3 1 15,-2-4-2-15,1-2-1 16,-7-4-1-16,-3-3 3 16,-5-4-1-16,-2-5 0 15,-5-7-2-15,-3-2 1 16,-4-3-1-16,-4-3 0 0,-2 1 0 16,1-1 0-16,4 0-1 15,2 0-37-15,4 0-42 16,-8-10-61-16</inkml:trace>
  <inkml:trace contextRef="#ctx0" brushRef="#br0" timeOffset="92093.56">17626 7646 422 0,'-6'-1'16'0,"0"-4"20"15,-5 4 16-15,-1 1-8 16,-1 0-9-16,-5 0-23 16,2 15-7-16,-2 12-4 15,1 11 1-15,4 8 4 0,6 9 4 16,2 3 2-16,5-2 0 16,0-4-7-16,9-3-2 15,16-8-3 1,8-8 0-16,3-11 1 0,4-9-14 15,2-13-37-15,-3-1-54 16,-10-26-133-16</inkml:trace>
  <inkml:trace contextRef="#ctx0" brushRef="#br0" timeOffset="92464.57">18095 7541 413 0,'0'-1'18'0,"0"1"-20"16,1 0 3-16,5 6 5 15,2 18 23-15,4 9 22 16,2 9-15-16,-1 5-8 16,-2 6 3-16,-2 3-4 0,-6-1-13 15,-1-1-4 1,-2-4-7-16,0-4 0 16,-12-4-1-16,-9-4 0 15,-4-9 3-15,-1-4-1 0,8-6 4 16,1-2-8-16,9-3 1 15,8-2-25-15,0-5-83 16,0-7-121-16</inkml:trace>
  <inkml:trace contextRef="#ctx0" brushRef="#br0" timeOffset="93619.9">17730 7524 107 0,'-3'3'-33'16,"-1"-2"26"-16,1-1 27 16,3 0 1-16,0 0-15 15,0 0-9-15</inkml:trace>
  <inkml:trace contextRef="#ctx0" brushRef="#br0" timeOffset="93779.48">17730 7524 271 0</inkml:trace>
  <inkml:trace contextRef="#ctx0" brushRef="#br0" timeOffset="93945.04">17809 7546 306 0,'0'0'-63'0,"0"3"-76"16,0 2 120-16,0-2 19 15</inkml:trace>
  <inkml:trace contextRef="#ctx0" brushRef="#br0" timeOffset="95400.91">16551 7811 74 0,'-16'-7'-65'0</inkml:trace>
  <inkml:trace contextRef="#ctx0" brushRef="#br0" timeOffset="95780.31">16562 7654 447 0,'-4'-2'5'0,"1"2"31"16,-4 0 17-16,-4 1-16 16,-4 24-28-16,-1 16-6 15,-5 10 4-15,3 6 12 16,0 0 4-16,4-2-8 15,4 1-4-15,6-3-3 16,4-3-3-16,0-10-3 16,0-4 1-16,6-9-3 15,12-7-1-15,4-5-1 16,6-7-40-16,-4-8-52 16,1 0-18-16,-2-20-176 0</inkml:trace>
  <inkml:trace contextRef="#ctx0" brushRef="#br0" timeOffset="96140.33">16720 7863 452 0,'-30'0'102'0,"5"0"-102"15,4 4 20-15,5 13 24 16,4 6-21-16,5 8-22 15,7 5 2-15,1-2-5 0,18-6 4 16,8-1-4-16,1-6 2 16,4-7-1-16,-4-8-9 15,-4-6 0-15,-5 0 2 16,-3-12-1-16,-4-14 6 16,-4-7 5-16,-6-2 0 15,-2 3 3-15,-4 8-1 16,-12 6 21-16,-5 4 0 15,-1 3-15-15,-1 4-2 16,3 1-6-16,3 4 0 16,7 0-3-16,5 2-1 15,5 0-17-15,0 0-50 16,0 0-89-16,5 3-79 0</inkml:trace>
  <inkml:trace contextRef="#ctx0" brushRef="#br0" timeOffset="96424.57">16936 7667 408 0,'0'-3'130'0,"2"3"-135"16,2 0 2-16,9 0 2 15,5 10 5-15,9 17 11 16,0 10 5-16,-3 11 2 0,-5 14-11 15,-6 6-2-15,-10 2 1 16,-3-2 0-16,0-7 0 16,-10-10 7-16,-6-10-2 15,-4-12-2-15,5-6-3 16,6-11-6-16,5-6-2 16,4-6-5-16,0 0-44 15,15-5-99-15,9-21-163 16</inkml:trace>
  <inkml:trace contextRef="#ctx0" brushRef="#br0" timeOffset="98880.98">15471 7764 128 0,'-6'0'132'16,"-3"-1"-123"-16,6 1 56 15,3 0 3-15,-2-2-20 16,2 2-21-16,-1 0-7 16,1 0 5-16,-6 0 7 15,-5 2-3-15,-5 21-18 16,-9 12-4-16,-2 15 9 16,2 9 5-16,2 3-9 0,11 0-2 15,8 2-2-15,4-8-4 16,0-4-2-16,7-7-2 15,9-9 1-15,4-7-1 16,-1-9-2-16,6-11-15 16,5-9-38-16,5-4-22 15,0-31-39-15,-5-14-268 16</inkml:trace>
  <inkml:trace contextRef="#ctx0" brushRef="#br0" timeOffset="99223.7">15594 7980 574 0,'-12'0'-1'15,"5"0"-1"-15,-2 12 19 16,6 12-7-16,2 8-7 16,1 3 1-16,0-5-4 15,11-3 1-15,6-8 1 16,4-4-2-16,1-6-2 15,-1-8 0-15,1-1-6 16,-1-1 6-16,0-21 2 16,-2-12 1-16,-1-9-2 15,-9-3 1-15,-6 4 1 16,-3 12-1-16,-3 10 4 0,-15 6-1 16,2 6 4-16,-4 5 6 15,-2 3 1-15,-2 0-14 16,-3 10-6-16,4 7 1 15,9 1-14-15,11-1-54 16,3-8-43-16,0-9-130 16</inkml:trace>
  <inkml:trace contextRef="#ctx0" brushRef="#br0" timeOffset="99481.02">15864 7725 498 0,'13'0'-9'16,"7"0"-3"-16,9 13 32 16,6 12 19-1,1 9-7-15,-5 14-21 0,-6 5-3 16,-12 8-4-16,-11 4 0 16,-2-5-3-16,-6-2 4 15,-15-14-1-15,-4-5-4 16,2-10 1-16,8-8 1 15,6-9-1-15,9-9-3 16,0-3-59-16,12 0-80 16,8-15-70-16</inkml:trace>
  <inkml:trace contextRef="#ctx0" brushRef="#br0" timeOffset="104640.37">14496 7002 455 0,'-17'-2'15'15,"5"-4"16"-15,7 6 33 16,0 0-20-16,3 0-24 15,2 0-15-15,-1 0-5 16,-1 0 4-16,-6 1-1 16,-5 22-2-16,-5 10 1 0,1 9-1 15,1 1 0 1,4-3-2-16,1 2 1 16,6-1 0-16,5-3 1 15,0-6-3-15,12-5 3 0,13-2-3 16,5-6 0-16,8-1 3 15,4-4-3-15,5-6 2 16,-1-8-7-16,-3 0-3 16,-9-5-2-16,-7-15 7 15,0-7 3-15,-9-11 2 16,-6-6 1-16,-8-4 0 16,-4 3 2-16,-10 3 0 0,-19 3 3 15,-5 4 1 1,-3 6 2-16,-5 7 1 15,10 8-1-15,3 6-4 16,7 4-3-16,5 4-5 0,4 0 1 16,3 13-22-16,2 6-40 15,2 7-25-15,6-1 0 16,0-7-115-16</inkml:trace>
  <inkml:trace contextRef="#ctx0" brushRef="#br0" timeOffset="104932.62">14705 6838 237 0,'0'-10'48'15,"0"6"-43"-15,0 4 69 16,0 0-12-16,0 0-13 16,0 2-32-16,-9 25-16 0,-1 24 5 15,-7 22 44-15,2 22-24 16,2 14-7-16,0 7-4 15,-7 1-6-15,2-10 4 16,-2-14-4-16,0-19-2 16,7-22 4-16,5-17 3 15,2-17-6-15,6-14-4 16,0-2-2-16,0-2 2 16,0 0-1-16,0 0-15 15,3 0-45-15,9-7-69 16,-3-13-63-16</inkml:trace>
  <inkml:trace contextRef="#ctx0" brushRef="#br0" timeOffset="106288.7">20137 7564 243 0,'-14'0'1'0,"4"0"-34"16,5 0 30-16,5 0-2 0,0 0-116 15</inkml:trace>
  <inkml:trace contextRef="#ctx0" brushRef="#br0" timeOffset="107900.95">14313 8040 312 0,'0'-9'28'0,"0"8"-15"16,0 1 20-16,0-2 15 15,0 2-17-15,0 0-16 16,0 0-10-16,0 0-1 16,0 0 3-16,0 0 1 0,0 23-2 15,-13 12 12-15,-4 12 6 16,1 3-12-16,3-4-5 15,7-1-3-15,3-4-3 16,3-2 0-16,0-3 0 16,0-6-1-16,7-3-2 15,13-7-9-15,2-1-32 16,5-8-21-16,-3-11-29 16,-8 0-241-16</inkml:trace>
  <inkml:trace contextRef="#ctx0" brushRef="#br0" timeOffset="108224.08">14525 8144 429 0,'-10'0'-10'16,"-3"0"-2"-16,6 0 14 16,4 1 26-16,0 8-11 15,3 9-15-15,0 2-1 16,10 2-1-16,9-4-2 15,6-4 2-15,0-6-23 16,-3-1-13-16,-2-7-13 16,-4 0 5-16,-7-2 9 15,-1-11 32-15,-4-4 5 16,-4-3 18-16,0 3 24 0,0-3-11 16,-10 2-1-16,-8 7-3 15,-8-1-15-15,-3 5-12 16,-3 1-2-16,4 6-6 15,3 0-25-15,7 0-10 16,7 0-62-16,10 0-118 16</inkml:trace>
  <inkml:trace contextRef="#ctx0" brushRef="#br0" timeOffset="108473.21">14724 7898 507 0,'0'0'7'0,"0"0"-11"16,4 0 2-16,7 4 2 16,3 26-4-16,5 21 9 15,1 20 0-15,-3 18-3 16,-2 4 3-16,-5 3-2 16,-5-10-2-16,-5-12 0 15,0-17 4-15,-1-13 7 16,-7-15 13-16,1-4-13 15,7-7-8-15,0-4-15 16,16-8-86-16,4-9-317 16</inkml:trace>
  <inkml:trace contextRef="#ctx0" brushRef="#br0" timeOffset="114312.89">17998 7418 609 0,'0'2'13'15,"0"-2"-6"-15,0 0 28 16,0 0 20-16,0 0-17 16,0 0-22-16,0 0-8 15,0 0-1-15,0 0-3 16,0 0 2-16,0 0-3 16,0 0 0-16,0 0-2 15,0 0 1-15,0 0 1 16,0 0-1-16,0 0-1 0,0 0 2 15,0 0-2-15,0 0-1 16,0 0 0-16,0 0 0 16,0 0 2-16,0 0-3 15,0 0 1-15,0 0 1 16,0 0-3-16,0 0 3 16,0 0-2-16,0 0 3 15,0 0-4-15,0 0 4 16,0 0-2-16,0 0 1 15,0 0-1-15,0 0-2 16,0 0 3-16,0 0-2 16,0 0 3-16,0 0-3 15,0 0 1-15,0 0 1 0,0 0 0 16,0 0-1-16,0 0 0 16,0 0 0-16,0 0 0 15,0 0 0-15,0 0 0 16,0 0 1-16,0 0-2 15,0 0 1-15,0 0-1 16,0 0 2-16,0 0-1 16,0 0-1-16,0 0 0 15,0 0-3-15,0 1-17 16,0-1-19-16,0 0-12 16,0 1 8-16,0 1-3 15,0 3-7-15,0 4-48 0,4-1-1 16,2-2-61-16</inkml:trace>
  <inkml:trace contextRef="#ctx0" brushRef="#br0" timeOffset="115572.51">18683 7613 165 0,'-12'2'0'15,"5"-2"-12"-15,4 2 14 16,3-2 5-16,0 0-7 15,0 0-50-15</inkml:trace>
  <inkml:trace contextRef="#ctx0" brushRef="#br0" timeOffset="116267.29">18789 7493 419 0,'0'2'16'0,"0"-1"3"16,0-1 18-16,0 0 17 15,0 0-24-15,0 0-17 16,0 0-4-16,0 0 3 15,0 0 0-15,0 0 0 16,0 0-2-16,0 0-5 16,0 0-1-16,0 0 0 0,0 0 1 15,0 0-3-15,0 0 1 16,0 0 0-16,0 0-2 16,0 0 2-16,0 0-1 15,0 0-2-15,0 0 3 16,0 0-3-16,0 0 4 15,0 0-3-15,0 0 1 16,0 0 3-16,0 0-2 16,0 0 0-16,0 0 0 15,0 0-1-15,0 0 0 16,0 0 1-16,0 0-2 16,0 0-1-16,0 0 1 0,0 0 0 15,0 0-1-15,0 0 0 16,0 0 0-1,0 0-1-15,0 0 0 16,0 0-5-16,0 0-5 0,0 0-17 16,0 1-32-16,0 5-21 15,0 0 8-15,0 5 35 16,0 0-87-16,-8-4-96 16</inkml:trace>
  <inkml:trace contextRef="#ctx0" brushRef="#br0" timeOffset="117296.51">16748 7524 238 0,'-14'0'30'16,"11"0"-3"-16,3 0 16 16,-2 0 0-16,2 0-19 15,0 0-17-15,0 0 0 16,0 0 3-16,0 0-3 15,0 0-4-15,0 0-3 16,0 0 1-16,0 0-1 16,0 0 4-16,0 0 2 15,0 0 7-15,0 0 2 16,-7 0-12-16,-13 0 1 16,-9 0-58-16,-9 5-75 15,-2 5 0-15,1-3-21 0</inkml:trace>
  <inkml:trace contextRef="#ctx0" brushRef="#br0" timeOffset="117724.37">16470 7553 86 0,'-16'0'96'0,"5"0"-18"16,7 0-6-16,2 0-18 16,2 0-14-16,0 0-16 15,0 0-8-15,0 0-14 16,0 0-2-16,0 0-3 16,0 0 3-16,0 0-1 15,0 0 3-15,0-2 0 16,8-6 4-16,1 0 1 15,-1 1 5-15,-3 3-3 16,-5 4-2-16,1-2 4 16,-1 2-5-16,0 0 2 0,3-1-5 15,6-3 0-15,11-2-4 16,8-2 7-16,12-4 3 16,12 4-1-16,8 0-2 15,10 0 4-15,5 4-1 16,2-1-4-16,0 4-3 15,1 0-2-15,-5-1 2 16,-2 0-3-16,-7-4 3 16,-12 0-2-16,-3-1 0 15,-13 1 0-15,-12-1 2 16,-9 4-3-16,-8 1 2 16,-5 2 1-16,-2 0 1 0,0 0 3 15,0 0-1-15,0 0 0 16,0 0 0-1,0 0-5-15,0 0 0 16,0 0-8-16,0-1-71 0,0-7-191 16</inkml:trace>
  <inkml:trace contextRef="#ctx0" brushRef="#br0" timeOffset="119068.21">15222 7533 352 0,'-8'0'27'15,"4"0"-17"-15,2 0 18 16,1 0 10-16,1 0-8 16,0 0-11-16,0 0-6 15,0 0 1-15,0 0-1 16,-2 0 2-16,2 0-1 16,0 0-3-16,0 0-5 15,0 0-2-15,0 0-1 16,0 0-3-16,0 0 3 15,0 0-3-15,0 0 1 16,0 0-2-16,0 0 2 16,0 0 0-16,0 0 1 15,0 0 0-15,0 0-1 0,0 0 2 16,0 0-1-16,0 0-1 16,0 0-1-16,0 0 0 15,0 0 0-15,0 0 0 16,0 0 1-16,0 0 0 15,0 0 2-15,0 0 2 16,0 0 3-16,0 0-1 16,0 0 0-16,0 0-3 15,0 0-1-15,0 0-2 16,0 0 0-16,0 0-1 16,9 0-2-16,8 0 1 15,7 0 2-15,7 2 2 0,2-1-3 16,2 2 2-16,-1-2-2 15,2 2-1-15,3-1 3 16,2-2-4-16,1 0 4 16,2 0-2-16,-5 0 2 15,1 0-2-15,-3 0 2 16,-6 0-4-16,-3-2 4 16,-5-1-2-16,-8 1 0 15,-1 0 0-15,-8 1-1 16,-1 1 4-16,-2 0-4 15,-3 0 2-15,0 0-1 16,0 0 2-16,0 0-1 16,0 0 8-16,0 0 8 0,0 0 0 15,0 0-4-15,0 0-2 16,0 0-3-16,0 0-6 16,0 0 1-1,0 0-4-15,0 0-21 0,0 0-39 16,0 0-74-16,0 0-78 15</inkml:trace>
  <inkml:trace contextRef="#ctx0" brushRef="#br0" timeOffset="157740.25">20099 7604 487 0,'0'0'8'0,"0"0"-5"16,0 0 21-1,0 0 21-15,0 0-34 16,0 0-11-16,0 0-7 16,0 2-44-16,0 6-38 0,3 5-81 15</inkml:trace>
  <inkml:trace contextRef="#ctx0" brushRef="#br0" timeOffset="158477.28">20072 8170 147 0,'0'0'352'0,"-4"0"-351"16,2 0 1-16,1 0 20 15,1 0 21-15,0 0-24 16,0 0-11-16,0 0-8 0,0 0 4 16,0 0-2-16,0 0 0 15,0 0-2-15,0 0 4 16,0 0-3-16,0 0 1 16,0 0 2-16,0 0-1 15,0 0 4-15,0 0-1 16,0 0 2-16,0 0-4 15,0 0 0-15,0 0-3 16,0 0 2-16,0 0-1 16,0 0-1-16,0 0 0 15,0 0 0-15,0 0 2 16,0 0-2-16,0 0 2 16,0 0-3-16,0 0 3 0,0 0-1 15,0 0 4-15,0 0-2 16,0 0-1-16,0 0 4 15,0 0-2-15,0 0 6 16,0 0-5-16,0 0 1 16,0 0-3-16,0 0 1 15,0 0-1-15,0 0-1 16,0 0 0-16,0 0-3 16,0 0 2-16,0 0-2 15,0 0 1-15,0 0-2 16,0 0 3-16,0 0-2 15,0 0 0-15,0 0-4 0,0 0-39 16,0 0-37-16,-3 7-129 16</inkml:trace>
  <inkml:trace contextRef="#ctx0" brushRef="#br0" timeOffset="177393.1">19808 9589 179 0,'-26'22'19'16,"11"-1"-19"-16,5-6-6 16,4-1 6-16,5-1-1 15,-1 0 0-15,2 5 1 16,0 2-5-16,0 5-44 16</inkml:trace>
  <inkml:trace contextRef="#ctx0" brushRef="#br0" timeOffset="-187144.84">19979 10074 445 0,'-17'-9'5'15,"5"2"0"-15,8 4 26 16,-2-1 8-16,3 0-14 0,2 3-7 16,-1-2-1-16,2 2-3 15,0-2-2-15,0-7-3 16,0-9-5-16,18-9-4 16,7-10 0-16,6 0-1 15,4 3 2-15,2 6-2 16,-1 10 2-16,-3 8-3 15,-4 10-1-15,-5 1 0 16,-9 20-6-16,-8 20-1 16,-7 15 1-16,-8 12 5 15,-19 1-7-15,-7-5 6 16,-1-9 6-16,3-14 0 16,2-10 1-16,10-12 15 0,7-8-2 15,7-8 15-15,6-2-6 16,0 0-11-1,0 0-15-15,18 0-11 16,16-11 11-16,9 6 3 0,5 5-1 16,-5 0-1-16,-9 18-1 15,-13 10-8-15,-15 6 5 16,-6 4 4-16,-23-2 4 16,-13-4-1-16,-8-4 2 15,3-10 0-15,5-7 4 16,8-5 3-16,10-6-4 15,3 0-6-15,7-10-7 0,8-18-57 16,0-7-66-16,0-9-249 16</inkml:trace>
  <inkml:trace contextRef="#ctx0" brushRef="#br0" timeOffset="-186775.62">20379 9985 591 0,'-28'15'17'15,"4"-1"-20"-15,11 10 4 16,11 5 11-16,2 11-9 0,12 10-1 16,16 6-2-16,11 0 2 15,7-10-3 1,1-8 1-16,-1-10-1 15,-5-15-3-15,-8-11-11 0,-3-2-15 16,-6-27 7-16,-9-18 15 16,-7-12 7-16,-8-8-3 15,0-1 3-15,-22 4 1 16,-11 6 0-16,-2 16 7 16,-5 12 14-16,1 14 32 15,2 11-30-15,2 3-6 16,6 6-7-16,5 22-10 0,10 8-1 15,7 8-15 1,7 2-85-16,0-11-123 16</inkml:trace>
  <inkml:trace contextRef="#ctx0" brushRef="#br0" timeOffset="-186012.66">20469 10896 350 0,'-11'-3'4'15,"8"3"35"-15,2 0 31 16,1 0-28-16,-2 0-11 16,2 0-2-16,-4 0 6 15,-5 0-3-15,-4 8-16 16,-2 10-13-16,1 7-2 16,10 0 1-16,2 2-1 0,2-4-1 15,6-1-1-15,17-6 0 16,5-6-2-16,5-8 2 15,-4-2-1-15,1 0 3 16,-6-16-4-16,-4-7-4 16,-4-3-8-16,-10-3 3 15,-6 1 9-15,0 6 3 16,-9 2 2-16,-10 6 6 16,-1 3 1-16,-5 5 8 15,2 1-8-15,6 4-6 16,0 0-1-16,8 1-2 15,0 0-3-15,5 0-6 16,2 7-33-16,1 6-25 0,1 4-69 16,-2-3-196-16</inkml:trace>
  <inkml:trace contextRef="#ctx0" brushRef="#br0" timeOffset="-185209.07">20744 11296 240 0,'-18'3'168'0,"2"1"-174"15,4 0 29-15,-1 3 28 16,-5-1-32-16,-1-2-4 16,-7 0 16-16,-2-3 8 15,-8 1 3-15,-7-2-17 16,-5 0-3-16,-8 0 3 15,-4-2-21-15,-3-7 2 0,4-1 2 16,5-3-1-16,9-2 2 16,9-3 8-1,3-4-12-15,9-3-1 16,-2-7-1-16,6-9-4 0,3-5 2 16,2-2-3-16,5 2 3 15,5 10-1-15,4 7 1 16,1 4 1-16,0 0-2 15,7-2-3-15,12 1 0 16,3 1 2-16,1 3-1 16,4 2-2-16,4 2 3 15,8 0 0-15,9 0 1 16,6-1-2-16,5-2 1 0,4 3 2 16,-4 1-2-1,-4 7 1-15,-7 5-2 16,-9 5 1-16,-5 0 1 15,-4 0-2-15,0 10 1 0,-1 5 2 16,-2 2-1-16,3 2 0 16,-6 2 0-16,0 3 0 15,-5 5 0-15,-7 3 2 16,0 4-1-16,-3 1 3 16,-2 5-3-16,-2 1 1 15,-4 3-4-15,-1 1 3 16,0 1-1-16,-7-3 0 0,-7 0 0 15,-8-2 2-15,-6-6-2 16,-2-2 2 0,-6-8 0-16,2-4-1 15,-1-5 2-15,1-2-5 0,9-5 3 16,3-6-8-16,7-2-28 16,0-3-43-16,1 0-122 15</inkml:trace>
  <inkml:trace contextRef="#ctx0" brushRef="#br0" timeOffset="-182539.68">18515 9219 418 0,'-8'17'4'0,"-4"1"32"16,-1 14 16-16,5 4-7 16,-2 6-8-16,-3 5-11 15,1 0-8-15,-1 3-2 16,0-4 1-16,3-5-8 16,1-3-4-16,0-10-5 15,5-6 0-15,2-6 2 16,2-9-7-16,0-5-29 15,6-2-72-15,12-18-47 16</inkml:trace>
  <inkml:trace contextRef="#ctx0" brushRef="#br0" timeOffset="-182160.33">18676 9362 478 0,'-14'10'2'16,"4"8"5"-16,1 0 35 16,9 6-16-16,0 4-15 15,0 1-7-15,19 3 2 16,8-3-5-16,4-4 1 16,4-5-2-16,0-7 1 15,-2-8-2-15,-2-5-1 0,-5 0-5 16,-4-19-8-1,-7-8 9-15,-5-8-7 16,-7-5 3-16,-3-2 7 16,0 2 3-16,-10 1-1 0,-10 5 4 15,-3 7 5-15,-3 7 4 16,0 8 10-16,-4 6 16 16,-1 6-25-16,-2 2-8 15,3 14-6-15,5 4 1 16,5 0-2-16,9 2-22 15,6 2-52-15,5-3-17 16,0-5-174-16</inkml:trace>
  <inkml:trace contextRef="#ctx0" brushRef="#br0" timeOffset="-181468.86">18792 10128 369 0,'-14'6'32'0,"3"-1"-8"15,-3 2 47-15,2 0-21 0,-4 0-32 16,2-1-15 0,-2-1 7-16,-3-2 2 15,-1-2-5-15,-2-1 4 16,0 0-1-16,1-9-3 0,3-7 3 16,6 0-3-16,3-5-6 15,6-6 0-15,3-3-3 16,0-2 3-16,15 0-4 15,3 4 2-15,1 4-1 16,0 7 3-16,-2 4-1 16,1 3-1-16,-5 6-3 15,-1 4 3-15,-2 0-1 16,3 0 0-16,-2 9 2 16,0 10 2-16,-4 4-1 15,-2 4 0-15,-1 4 2 16,-3-1-3-16,-1-1 2 15,0-3-2-15,0-5 1 0,0-3-2 16,-10-1 2-16,0-7-1 16,2-2 0-16,5-2 0 15,2-3-16-15,1-1-31 16,0 4-41-16,6-3-59 16,3-2-117-16</inkml:trace>
  <inkml:trace contextRef="#ctx0" brushRef="#br0" timeOffset="-180456.98">18871 10310 370 0,'-15'5'6'16,"3"1"85"-16,-1 1-25 16,-2-1-24-16,-2 0-17 15,1 0 6-15,-5-3-13 16,-3-1 2-16,-1-2 1 16,-8 0-9-16,-4 0 4 15,-2-5-7-15,0-6-3 16,0 0-5-16,0-1 2 15,4-1-1-15,4 1 0 16,3-4 0-16,8 1-1 16,4-2-1-16,7-4-2 0,3-5 3 15,-1-6-2-15,5-3 2 16,2-2-2 0,0-1 0-16,0 1 1 15,0 0-3-15,0 1 1 0,0 6 0 16,6 2 1-16,3 2-3 15,-3 5-1-15,1 1 1 16,4 2 1-16,-4 0 2 16,2 2 3-16,0 3-4 15,3 0 3-15,2 2-2 16,2 0 0-16,0 2 2 16,3-2-2-16,2 3 1 15,3 2-1-15,6-1 1 0,1 1 1 16,-1 3-2-16,1 0-1 15,-1 3 4 1,2 0-4-16,-3 0 2 16,1 3-1-16,-3 6-2 0,-2 3 5 15,-1 2-3-15,0-1 1 16,0 2 0-16,-2 0-2 16,2 0 3-16,-5 0-3 15,0-1 4-15,-1 2-3 16,-3-1 1-16,-3 2-1 15,1 1 1-15,-2 4-3 16,-3 0 2-16,-3 5 0 0,-2 2 0 16,-1 1 2-1,-2 0-1-15,0 3 1 16,0-1-1-16,-2-2-1 16,-8 2 3-16,0-1-3 0,-4 0 2 15,-5-1-1-15,-3 4 4 16,-8 2-4-16,-3 0 0 15,2-2 5-15,-1-4-2 16,4-6 0-16,7-4 5 16,0-8-1-16,5-4-2 15,6-4-4-15,3-2-2 16,6-1 1-16,1-1-15 16,0 0-48-16,12 0-89 0,0-4-151 15</inkml:trace>
  <inkml:trace contextRef="#ctx0" brushRef="#br0" timeOffset="-177080.94">19319 8996 177 0,'2'-3'21'15,"-2"3"-14"-15,0 0 19 16,0 0 15-16,0 0-8 16,0 0-15-16,0 0 5 15,0 0 10-15,0 0 8 0,1 0-14 16,1 0-15-16,0 0-6 15,1 0 5 1,0 10 6-16,-1 12 7 16,1 9-5-16,0 5-12 0,1 0-1 15,1-1-6-15,1-4 2 16,1-5-2-16,-1 5 1 16,0 5-1-16,-3 14 1 15,-3 14 1-15,0 14-1 16,0 12 4-16,-4 4-4 15,-2 6 1-15,3-1-1 16,1-10 0-16,2-11 0 0,0-15-1 16,0-16 0-1,5-15-1-15,-1-15 0 16,1-9-3-16,-4-8-5 16,-1-3-17-16,0-29-2 0,0-23-6 15,0-26-22-15,0-18 11 16,0-15-3-16,0-3-16 15,0-2-42-15,0 6 75 16,0 18 28-16,0 15 38 16,-1 26 15-16,-2 22 32 15,1 18-20-15,1 11-5 16,1 3-23-16,0 0-26 16,0 14-9-16,1 23 7 15,8 24 25-15,0 21 1 16,-5 18-10-16,1 13-14 15,-1 2-3-15,-1 2-2 16,0-1-2-16,-1-7 1 0,-2-8 0 16,0-12-1-16,0-12 1 15,0-9 3-15,-6-18 1 16,1-11-3-16,2-14-1 16,2-15-1-16,1-3-1 15,0-7 0-15,0 0 1 16,0-28-6-16,1-25 1 15,11-26-1-15,3-26-22 16,-1-17 0-16,-4-17 1 16,-1-8-42-16,-5-8-33 15,-4 4 27-15,0 20 31 16,0 37-4-16,-14 38 107 0,0 34 56 16,4 22-17-16,-1 7-50 15,5 40-30-15,2 27-7 16,2 25 13-16,2 20-4 15,2 17-8-15,16 10-3 16,1 10-5-16,0-5-5 16,-3-7 2-16,-6-12-3 15,-4-15 2-15,-5-16-2 16,-1-13-7-16,0-15-3 16,-1-16-22-16,-12-13-27 15,-6-18-118-15</inkml:trace>
  <inkml:trace contextRef="#ctx0" brushRef="#br0" timeOffset="-175273.23">18382 9619 73 0,'-7'7'12'0,"-4"-1"-31"16,1-2 2-16,2 0 16 15,-2-4-5-15,3 0 13 16,-1 0 29-16,-1 0 18 16,3 0 5-16,0 0-15 0,3 0-4 15,3 0 3-15,-1 0-3 16,1 0-16-16,-2 0-10 16,-1 2 0-1,-3 3-10-15,0 5-9 0,-2 2-15 16,-3 1-6-16,3-5 3 15,-2-4 11-15,1 1 11 16,3-3 1-16,2 2 0 16,-1-3 1-16,3-1 1 15,0 0 3-15,2 0 17 16,0 0 11-16,-1 0 8 16,1 0-5-16,0 0-2 15,-2 0-12-15,2 0 4 0,0 0-11 16,0 0-9-16,0 0-4 15,0 0-2-15,0 0-3 16,12 0 2 0,6 0 0-16,7 0 1 0,3-1 4 15,2-5-4-15,4-3 5 16,1 1-3-16,1 0 0 16,3-1-1-16,0 2 1 15,2 3-1-15,3 1-1 16,-1 3 1-16,3 0-1 15,-1 0 0-15,3 0 2 16,-2 2-4-16,0-2 4 0,0 0-2 16,0 0 0-1,-1-3 0-15,-1-3 0 16,-3-1 0-16,-5 2 1 16,-5 2-2-16,-4 0 1 0,-9 2 0 15,-2 0 0-15,-10-2 1 16,-3 1-2-16,-3 2 2 15,0 0 1-15,0 0-1 16,0 0-1-16,0 0 2 16,0 0-2-16,0 0 0 15,0 0 0-15,0 0 1 16,0 0 3-16,0 0 1 16,0 0-1-16,0-4 1 0,0-5-2 15,-7-8-5 1,-5-10 3-16,-3-6-4 15,3-9 2-15,-4-8-2 16,-2-3-2-16,-2-3 1 0,0 0-1 16,0 3 5-16,2 6-1 15,2 10 1-15,3 12 1 16,2 9 3-16,5 9-2 16,3 4 7-16,0 3 0 15,2 0 0-15,1 0-6 16,-3 0-2-16,-3 0 0 15,-6 0-1-15,-6 3 1 0,-7 4-3 16,-5 1 1 0,-6 0 2-16,-6-2 0 15,-4-2-1-15,-2 0 0 16,-4 0 0-16,2 1 0 0,2 0 2 16,1 1-2-16,3-1 2 15,2-1-1-15,3 1-1 16,3-3-1-16,6 0 2 15,5 1 0-15,4-2-1 16,3 2 1-16,-1-1-2 16,4-1 3-16,4 1-1 15,-2-2 0-15,4 2-1 16,3-2 3-16,-1 0 1 16,1 0-2-16,3 0 5 15,-2 1-2-15,3-1 1 16,2 0-1-16,0 0 0 15,0 0-3-15,0 0 1 0,0 0 1 16,0 0-2-16,0 0-2 16,0 0 0-16,0 0 1 15,0 0-1-15,0 0 0 16,0 0 0-16,0 0-1 16,0 0 0-16,0 7 0 15,0 13 1-15,0 18-1 16,4 13 4-16,3 8-1 15,6 5 0-15,1-4-2 16,2-3 3-16,1-1 0 16,-3-10-3-16,-3-3-2 15,-2-13 4-15,-6-10-2 0,1-11 0 16,-4-6 0-16,0-3 0 16,0 0 3-16,0 0 1 15,0 0 0 1,0 0 1-16,0 0-4 0,0 0 0 15,0 0-8-15,6 0-34 16,2-11-55-16,-2-8-127 16</inkml:trace>
  <inkml:trace contextRef="#ctx0" brushRef="#br0" timeOffset="-172623.02">19189 9661 636 0,'0'0'6'0,"-3"0"-4"15,2 0 21-15,-1 0 22 16,1 0-14-16,1 0-20 16,0 0-11-16,0 0 3 15,0 0-3-15,0 0 0 16,0 0 2-16,0 0-2 15,0 0 2-15,0 0 1 16,0 0 2-16,0 0 4 16,0 0 2-16,-2 0-1 15,1 0-1-15,1 0-4 16,0 0-1-16,0 0-3 0,0 0 0 16,0 0 0-16,0 0 0 15,0 0-1-15,0 0 0 16,0 0 0-16,0 0-2 15,0 0 2-15,0 0-3 16,0 0-11-16,-2 1-24 16,-6 8-45-16,-9 5-43 15,-5 4-228-15</inkml:trace>
  <inkml:trace contextRef="#ctx0" brushRef="#br0" timeOffset="-171507.67">19112 9660 530 0,'-13'0'20'0,"5"0"-14"15,2 0 49-15,4 0-4 0,-1 0-35 16,3 0-9-16,0 0-5 15,0 0-2-15,0 0 0 16,0 0-1 0,0 0 2-16,0 0-1 0,0 0 6 15,0 0-2-15,0 0 12 16,-2 0 8-16,2 0-2 16,-2 0-9-16,2 0-4 15,0 0 0-15,0 0-7 16,0 0 0-16,0 0-3 15,0 0 2-15,0 0-1 16,0 0 0-16,0 0-1 0,0 0 2 16,0 0 0-1,0 0-2-15,0 0 2 16,0 0 0-16,0 0 0 16,0 0 0-16,0 0-1 0,0 0 0 15,0 0 0-15,0 0-1 16,0 0 2-16,0 0-3 15,0 0 2-15,0 0-4 16,0 0-27-16,-1 1-36 16,-11 14-28-16,-7 2-155 15</inkml:trace>
  <inkml:trace contextRef="#ctx0" brushRef="#br0" timeOffset="-169359.93">14859 11476 579 0,'-11'0'-1'16,"1"-10"-2"-16,10 8 2 15,0 0 13-15,0 2-2 16,0 0-8-16,0 0-6 0,0 0-3 16,0 19 5-1,4 15 8-15,2 20 0 16,-3 17 4-16,2 8-3 15,2 9-3-15,3-4-1 0,10-6-2 16,1-12 1-16,4-18-3 16,0-13 1-16,-7-17-9 15,-2-14-35-15,-6-4-42 16,-10-25-56-16</inkml:trace>
  <inkml:trace contextRef="#ctx0" brushRef="#br0" timeOffset="-167996.91">14800 11374 500 0,'-1'-3'8'0,"-2"3"-7"15,3 0 16-15,0 0 25 16,0-1-30-16,0 1-9 16,0-2-7-16,0 1 1 15,4 0 3-15,5-1 1 16,-3-2 0-16,2 4 1 0,-1-1 2 15,1 1-3-15,-1 0 1 16,2 0-1-16,1 0 0 16,2 0 0-16,5 0 0 15,1 0 0-15,5 0 2 16,7 0 0-16,-2-7-1 16,2-2-2-16,1 4 1 15,-1 1-1-15,5 1 0 16,0 0 1-16,9 0-1 15,14-2 0-15,10-4 2 16,8 1 7-16,12-3 0 16,4 1-8-16,2 2 0 0,1-2-1 15,-4 3 3-15,-6 0-6 16,-3 0 3-16,3-1 1 16,0-2 1-16,1-1-2 15,5-6 0-15,6-1 0 16,3-1 2-16,0 1-1 15,-7 4 0-15,-9 4-1 16,-10 6-1-16,2 2 2 16,2 0 0-16,8-1-1 15,6-3-1-15,4-2 3 16,1-2-3-16,1 0 1 16,-3-2 0-16,-4 2 1 15,-12 2-1-15,-9 0 0 0,-12 3-1 16,-1 1 2-16,-4-1-3 15,5-1 1-15,3-1 0 16,3-1 2 0,0 0-2-16,-1 2 2 0,-8 2-4 15,-6 1 6-15,-4 3-4 16,-5 0 1-16,-3 0 0 16,2 0-2-16,-2 6 0 15,0 0 2-15,1-1 0 16,0-2-1-16,-4-2 4 15,2-1-5-15,2 0 4 16,1 0-2-16,2-6-2 0,-4 1 4 16,-1-1-4-16,-5 3 2 15,-4 1-5-15,-5 0-1 16,-4 2-1-16,3-1 4 16,4-1 0-16,4-3 2 15,0-1 0-15,-1-2-4 16,-9 3-1-16,-9 2-16 15,-3 1 6-15,-7 2 8 16,0 0 9-16,0 0 6 16,-8 0 7-16,-1 2-7 15,3-2 2-15,4 1 3 16,2-1-4-16,0 0-11 16,0 0-8-16,6 0 12 0,5 0-1 15,-1 0 2 1,-5 2-3-16,-4-1 3 0,1-1-3 15,-2 0 4-15,0 1 0 16,0 1-1-16,0-2-3 16,0 2 1-16,0 3 1 15,0 0-4-15,0 6 3 16,1 4-2-16,1-1 1 16,-2 5 0-16,0 1 0 15,0 4 2-15,0 2-1 16,0 3-1-16,0-3 1 15,-2 1 1-15,2 0-3 0,0 1 3 16,0 5-2-16,0-1 2 16,2 7-1-1,2 4 1-15,-2 5 3 16,-2 2-2-16,0 3 2 0,0 1 0 16,0 0 3-16,-2-2 4 15,-2-2-2-15,2-9-2 16,2-7-3-16,0-8 1 15,0-6-4-15,0-8 1 16,0-4-2-16,0-2-2 16,0-5-8-16,0-1-27 15,0-4-52-15,-14-19-167 16</inkml:trace>
  <inkml:trace contextRef="#ctx0" brushRef="#br0" timeOffset="-166301.48">14881 12169 530 0,'0'-7'-13'15,"0"6"-31"-15,0 1 46 16,0 0 14-16,0-1-6 15,0 1-15-15,6 0-6 16,3 0 7-16,1 0 8 16,2 0-1-16,0 0 10 15,0 0 3-15,1 0-2 16,2 0-5-16,3 0-5 16,-1 0 0-16,2 0-4 15,-4 0 1-15,2 0 0 0,4 0 0 16,0 0-1-16,9-3 4 15,-2-1 0-15,7-1 1 16,1 0 0 0,0 1-1-16,0 0-1 0,2 1 0 15,3 3 1-15,2-2-4 16,5 2 2-16,6-1-3 16,7 0 2-16,6-2-1 15,7-3 1-15,1-1 1 16,2-5-2-16,1-2 3 15,2-1-3-15,5-2 3 16,0 0-3-16,1 3 1 0,-6 3-1 16,-6 3 0-16,-10 5 1 15,-6 1-2-15,-6 2 0 16,-6 0 2-16,0 0-1 16,-4 0-1-16,1 0 2 15,2-1 0-15,-2-6-1 16,8-1 0-16,2-3 0 15,7 0 2-15,7 1-2 16,6 0 0-16,0 2-1 16,1 0 3-16,-8 0-3 15,-5 2 2-15,-6 0-2 16,0 0 2-16,-1 1-3 16,1-2 2-16,-3 0 1 0,-1-1-3 15,2 0 5 1,-1 1-4-16,2-2 1 15,-2 1 0-15,0 1 1 0,2 2-1 16,-2-1-1-16,0 1 1 16,2 0-1-16,-1 0 3 15,4 2-2-15,1-2 0 16,6 2-1-16,4-3 2 16,2-1-3-16,1-1 2 15,-6 0-2-15,-2 1-1 16,-8-2 2-16,-9 4-2 15,-8-2 2-15,-8 2 0 0,-5 0 2 16,-2-2-2-16,1 0 1 16,0-1 0-1,-1 2-1-15,-5 1 2 16,2 2-2-16,-5 0 3 0,4 0-3 16,-3-1 2-16,-1 1-1 15,1-1 1-15,-2 1 0 16,0-1-2-16,-1 1 3 15,0 1-2-15,-1-1 2 16,-4 0-2-16,-4 3 0 16,-1-1 2-16,-3 1-1 15,2 0 0-15,-2 0 4 16,4 0 1-16,2-3-4 0,3 1 4 16,3 1 0-1,1-2 4-15,-1 3-3 16,-1-1 1-16,-3 1-6 15,-3-3 2-15,-4 3-2 0,-1 0 0 16,0 0 5-16,0 0-1 16,0 0 3-16,0 0-1 15,0 0 1-15,0 0-4 16,0 0 3-16,0 0-7 16,0 0-1-16,0 0-1 15,0 0-6-15,0 0-23 16,0 3-47-16,-14 8-82 15,-10-1-252-15</inkml:trace>
  <inkml:trace contextRef="#ctx0" brushRef="#br0" timeOffset="-164467.39">16081 12415 403 0,'-7'-1'20'16,"4"-1"2"-16,1 2 32 15,2 0-3-15,0-1-30 16,0 0-7-16,0-2-5 16,2-2-3-16,16-4-4 15,9 1 7-15,-1-2 0 16,-3 5-7-16,-10 3 1 0,-3 2-5 15,-4 0 2-15,-6 0 0 16,0 24 0-16,-1 11 4 16,-15 8-4-16,-1 4-9 15,1-5-9-15,5-5-14 16,2-5-35-16,4-8-63 16,2-11-116-16</inkml:trace>
  <inkml:trace contextRef="#ctx0" brushRef="#br0" timeOffset="-164339.72">16230 12473 364 0,'5'0'11'0,"2"0"-25"15,5 0 20-15,3 0 5 16,3 0-4-16,-3 6-7 16,-5 3-86-16</inkml:trace>
  <inkml:trace contextRef="#ctx0" brushRef="#br0" timeOffset="-164148.65">16107 12658 564 0,'0'0'-9'0,"0"0"-13"0,22-2 0 16,14-13 22-16,5-5 4 15,2 2-6-15,-4 3-46 16,-14 9-65-16,-13 6-153 16</inkml:trace>
  <inkml:trace contextRef="#ctx0" brushRef="#br0" timeOffset="-163877.39">16230 12793 523 0,'-1'0'26'16,"1"1"-37"-16,0 2 10 0,6 5-3 16,16 4-1-16,5 5 7 15,2-1-4-15,0-4 0 16,-8-3 0-16,-5-7-13 16,-8 0-15-16,-8-2 11 15,0-11 24-15,-10-18 9 16,-10-9-14-16,-4-1 4 15,3 5-1-15,0 11 2 16,5 13 8-16,7 6 7 16,0 4-21-16,0 5-18 15,-4 15-107-15</inkml:trace>
  <inkml:trace contextRef="#ctx0" brushRef="#br0" timeOffset="-163643.99">16391 12467 594 0,'0'-10'-3'15,"2"5"-2"-15,6 5 8 16,1 0 13-16,2 5-14 16,-4 17 7-16,0 10-1 15,-7 10-2-15,0-1-4 16,0-3 0-16,0-8-4 15,-4-7-3-15,-2-7-34 0,0-11-47 16,3-5-45-16,0-19-77 16</inkml:trace>
  <inkml:trace contextRef="#ctx0" brushRef="#br0" timeOffset="-163472.46">16462 12332 436 0,'2'0'8'16,"2"0"3"-16,2 19 29 15,5 13 18-15,2 14-17 16,4 9-22-16,-1 2-12 16,-1 3-2-16,3-5-1 15,-5-2-6-15,2-8 2 16,-1-9-15-16,-4-14-57 0,-9-9-120 16</inkml:trace>
  <inkml:trace contextRef="#ctx0" brushRef="#br0" timeOffset="-163319.87">16532 12587 561 0,'0'-2'-5'16,"6"2"1"-16,12 0-5 16,12-1 5-16,7-6 2 15,5-1-32-15,-2-2-132 16</inkml:trace>
  <inkml:trace contextRef="#ctx0" brushRef="#br0" timeOffset="-162840.12">16997 12260 553 0,'-16'-3'2'0,"10"1"7"15,4 2 40-15,2 0-19 16,0 13-33-16,17 15 7 16,2 4 2-16,3 4-4 15,4-4-1-15,-3-6-2 16,0-4 1-16,-2-7 0 15,-8-7-3-15,-1-4-1 16,-3-4-3-16,-1-3-12 16,3-27 17-16,-3-11 6 0,-2-10-13 15,-6 1-23-15,0 7-39 16,0 8-9-16,-9 13-7 16,-13 13-43-16</inkml:trace>
  <inkml:trace contextRef="#ctx0" brushRef="#br0" timeOffset="-162684">16997 12260 554 0,'66'69'5'0,"-66"-70"-3"15,3 1-7-15,17 0-20 0,3 0 17 16,-5 8-119-16</inkml:trace>
  <inkml:trace contextRef="#ctx0" brushRef="#br0" timeOffset="-162476.96">17039 12564 620 0,'0'0'4'15,"0"-5"-18"-15,30-2-4 16,17-3 26-16,13 2-2 15,-1 8-6-15,-5 0 2 16,-11 4-6-16,-16 14 0 0,-15 6-11 16,-12 8-26-16,-8 4 5 15,-21 0-4-15,-6-3-26 16,-1-9-21-16,1-9-30 16</inkml:trace>
  <inkml:trace contextRef="#ctx0" brushRef="#br0" timeOffset="-162281.04">17163 12700 475 0,'0'0'6'0,"0"0"10"16,1 6 38-16,9 7-32 16,1 3-9-16,2 0-7 0,4-5-2 15,0 0-4-15,0-2 1 16,1-4-1-16,-2-1-3 15,-1-4-69-15,-3 0-9 16,-1-7-75-16</inkml:trace>
  <inkml:trace contextRef="#ctx0" brushRef="#br0" timeOffset="-161543.52">17421 12269 311 0,'-8'0'257'15,"5"0"-257"-15,3 0 11 16,0 20 7-16,3 9-1 15,10 7-6-15,1-1-9 16,2-10-2-16,-3-7 0 16,4-9-5-16,-4-9 1 15,2 0 3-15,-5-19-9 0,-2-13 14 16,-2-8-1 0,-6-6-3-16,0 7 1 15,-6 4-11-15,-11 10-12 16,-2 13 1-16,-2 9-12 0,-1 3-31 15,-4 22-147-15</inkml:trace>
  <inkml:trace contextRef="#ctx0" brushRef="#br0" timeOffset="-161399.89">17421 12269 550 0,'39'63'33'0,"-39"-67"-32"16,0 3 9-16,3 1-6 15,8 0-13-15,2 8-7 16,-5 21-45-16,-8 11-117 16</inkml:trace>
  <inkml:trace contextRef="#ctx0" brushRef="#br0" timeOffset="-161287.2">17395 12609 384 0,'0'0'117'0,"3"0"-128"15,22-9-9-15,11-9 31 16,4 3-5-16,-4 0-7 15,-9 5-51-15,-17 7-158 16</inkml:trace>
  <inkml:trace contextRef="#ctx0" brushRef="#br0" timeOffset="-161138.59">17395 12646 470 0,'-21'16'98'16,"12"-6"-90"-16,9 5 24 15,0 3-2-15,25 0-22 0,9 0-2 16,7-8-4-16,5-9-2 15,-1-1 0-15,2-9-4 16,-4-17-47-16,-7-7-84 16,-10-7-86-16</inkml:trace>
  <inkml:trace contextRef="#ctx0" brushRef="#br0" timeOffset="-160916.18">17758 12239 644 0,'0'0'-1'0,"0"1"9"16,-6 23 7-16,3 6-7 0,0 9-10 16,0-2-6-16,-1-11-12 15,-1-8-18-15,2-8 4 16,2-7 26-16,1-3 10 16,0 0-2-16,0-3 4 15,1-14 0-15,13 0-1 16,4 2-5-16,-3 4 0 15,-5 9-59-15,-9 2-125 16</inkml:trace>
  <inkml:trace contextRef="#ctx0" brushRef="#br0" timeOffset="-160740.03">17728 12506 526 0,'0'0'-6'0,"8"3"-12"15,12-2 21-15,3 1 6 16,4 6-6-1,-3 7-3-15,-5 7 1 16,-7 13-1-16,-11 8-6 0,-1 6-39 16,0 0-9-16,-9-6-33 15,-4-10 10-15,3-15-114 16</inkml:trace>
  <inkml:trace contextRef="#ctx0" brushRef="#br0" timeOffset="-160428.2">17865 12410 561 0,'-20'15'-24'16,"6"3"17"-16,8 1 36 0,6 4-20 16,0-3-10-16,6-4 0 15,13-5-1-15,3-6-1 16,-2-5-8-16,-2-5-54 15,-6-21-16-15,-4-3 0 16,-7-2 23-16,-1 3 41 16,0 6 51-16,0 5 57 15,-1 9 19-15,1-2-38 16,10 3-58-16,18-3-12 0,12 5 1 16,2 5-3-16,-3 0-13 15,-12 5-69 1,-13 12-32-16,-14 4-41 15,0 0 26-15</inkml:trace>
  <inkml:trace contextRef="#ctx0" brushRef="#br0" timeOffset="-160336.45">18075 12428 192 0,'-32'6'139'0,"3"-5"-31"16,10 0-21-16,10-1-35 15,9 0-23-15,5-1-31 16,26-14-18-16,9-5 15 16,5-6-77-16,-8 3-100 15</inkml:trace>
  <inkml:trace contextRef="#ctx0" brushRef="#br0" timeOffset="-160028.27">18224 12271 276 0,'0'-2'191'0,"0"2"-167"16,0 0 22-16,0 18-13 15,-11 14-28-15,-2 11-4 0,-4 5-3 16,-3-4-11-16,1-4-2 16,2-6 4-16,6-12-3 15,6-8 14-15,5-9 2 16,0-5-2-16,18 0-3 15,12 0 13-15,7-5 1 16,-4 0-7-16,-7 5-3 16,-9 0-2-16,-10 8-2 15,-7 16 7-15,-4 6 6 0,-17 7 6 16,-1-3 14 0,4-10 11-16,9-10-6 15,9-7-9-15,0-7-23 16,15 0-11-16,16 0 4 0,9-13 2 15,8-6-12-15,0-9-50 16,-6-5-70-16</inkml:trace>
  <inkml:trace contextRef="#ctx0" brushRef="#br0" timeOffset="-159212.46">18683 12177 493 0,'-16'0'49'16,"7"0"-42"-16,7-2 35 15,2 2-15-15,11-2-27 16,22-2-13-16,9-3 14 15,5 0-1-15,-5 0-8 16,-11 3-31-16,-9 3 9 16,-10-1 6-16,-9 2 15 15,-3 0 9-15,-3 0 16 16,-12 0 16-16,-4 2 1 16,4 6-11-16,3 1 6 0,0 2 0 15,3 5-11-15,3 7-6 16,4 6 3-16,2 7-5 15,0 0-7 1,4-1-1-16,6 1-2 0,1-8 1 16,-3-4-4-16,-2-6-5 15,-4-8-37-15,-2 2 5 16,-2-2-21-16,-18 0-59 16,-7-1-42-16,1-3-93 15</inkml:trace>
  <inkml:trace contextRef="#ctx0" brushRef="#br0" timeOffset="-159067.85">18732 12510 120 0,'-9'0'158'0,"3"0"-52"15,5 0 13-15,1 0-63 0,0-3-38 16,15-4-11-16,10-2 3 16,5-4 8-16,4-1-10 15,2 4-6 1,1 0-3-16,2 4 2 0,-4 0-2 16,-6 1-10-16,-10 5-38 15,-9 0-57-15,-10 0-127 16</inkml:trace>
  <inkml:trace contextRef="#ctx0" brushRef="#br0" timeOffset="-158501.58">19310 12109 492 0,'0'-11'-2'0,"0"0"-9"15,0 6 28-15,0 1-11 16,0-1-4-16,0 5 16 0,-9 0 27 15,-10 0-3 1,-9 0-30-16,-5 7 1 16,0 10-4-16,-1 1 2 15,7 2-2-15,9-7-2 0,8-4 2 16,8-6-3-16,2-3-5 16,0 1-5-16,9 2-1 15,12-1 5-15,6 3 1 16,1-1 0-16,-1-1 1 15,-5 2-1-15,-2 1-2 16,-4 2-1-16,-3 4-4 16,-2-2 0-16,-3 7 3 15,-5 2 4-15,-3 3-1 16,0 2 2-16,-3-3-3 16,-13-1 2-16,-2-5 1 15,-6-1 1-15,-1-3 2 16,0-5 1-16,3-4 4 0,7-2-1 15,6 0-3-15,3 0-5 16,4 0-1-16,2 0-6 16,0 0-42-16,0 0-82 15,0 0-172-15</inkml:trace>
  <inkml:trace contextRef="#ctx0" brushRef="#br0" timeOffset="-152088.39">18597 11201 360 0,'0'-8'7'0,"0"3"47"15,0 3 14-15,0 1-23 16,0 1-13-16,0 0-4 16,0 0-8-16,0 0-2 15,0 7-4-15,-6 23-4 0,-3 13 0 16,1 10-5-16,1 3-1 15,1-2-1-15,-1-6-1 16,2-4-2 0,2-12 3-16,0-12-5 0,3-10 2 15,0-6 0-15,0-4-7 16,0 0-36-16,18-13-57 16,4-16-2-16,5-6-250 15</inkml:trace>
  <inkml:trace contextRef="#ctx0" brushRef="#br0" timeOffset="-151737.25">18811 11268 497 0,'-28'7'-2'0,"3"11"6"16,2 5 58-16,8-1-13 15,8 4-36-15,7-3 5 16,0 0-13-16,9-1 0 15,13 1-2-15,6-4-1 16,5-5-4-16,3-3 2 16,3-7-1-16,-4-4-2 15,-2 0-17-15,-9-2 2 16,-6-11 7-16,-11-6 4 16,-5-2 7-16,-2-6 3 0,-2-3 2 15,-20 3 3 1,-9 2 0-16,-7 9 13 15,-2 7-6-15,0 4-2 0,9 5-1 16,8 0-5-16,12 0 0 16,9 0-9-16,2 1-7 15,15 12-36-15,10 0-39 16,2-3-154-16</inkml:trace>
  <inkml:trace contextRef="#ctx0" brushRef="#br0" timeOffset="-148556.05">18559 11730 125 0,'-1'0'20'0,"-3"0"0"15,2-1 25-15,1 0-7 16,-1-1-12-16,2 2 16 15,0 0 3-15,0 0-4 16,0 0-6-16,-1 0-4 16,-1 0 2-16,1 0-6 15,-1-1-10-15,1 1-1 16,-1 0-5-16,1 0 1 0,1 0-4 16,-2 0-1-1,1 0 1-15,1 0 0 16,-2 0 0-16,2 0-2 15,0 0-5-15,0 0-1 0,0 0 1 16,0 0-2-16,0 0 2 16,0 0-2-16,0 0-2 15,0 0-1-15,0 0 2 16,0 0 1-16,0-2-2 16,0 2 2-16,0-1 0 15,0-4 1-15,6 0 0 16,12-3 1-16,0-3 0 0,7 0-2 15,3-1 2-15,5 3 0 16,5-3-1 0,0 3-1-16,2 1 1 15,-4-1 0-15,-2 2 0 0,-2 2 0 16,-4-2 0-16,-1 0 1 16,-4 1-1-16,-1 1-1 15,1 1 1-15,2-2 2 16,4 2-3-16,2-1 2 15,-1 0-1-15,0 1 3 16,-1-2-5-16,-6 2 2 16,-2 0 0-16,-8 4 0 15,-7-3 1-15,-3 3-3 16,-3 0 4-16,0-1-3 16,0 1 2-16,0 0 0 15,0 0 0-15,0 0 1 16,0 0-2-16,0 0 4 0,0 0-2 15,0 0-1-15,0-2 1 16,0 1 1-16,0-5 0 16,0-5 1-16,-2-4-6 15,-5-5 0-15,-5-1 2 16,0-2-1-16,-2-2 0 16,-2-3-1-16,0-3-1 15,0-3-1-15,-1-5 2 16,1 1-2-16,-2 2 0 15,3 7 3-15,0 6 1 16,5 7 1-16,0 3-2 16,4 5 2-16,1 4 0 0,1 1 1 15,0 1-2-15,-2 1 2 16,-1 0-1-16,-3-1-3 16,-2 1 2-16,-6 1 1 15,0-2-1-15,-9 2 0 16,-1 0-2-16,-2 0 1 15,-3 0 1-15,0 6 3 16,-1 1-2-16,0 1 3 16,6 2-4-16,-1-2 3 15,4 2-3-15,0 1 1 16,1 0 0-16,-3 2-1 16,3 1-1-16,-3-2 4 15,2-2-5-15,-1 1 4 0,-3-4-2 16,3-1 2-16,2-2-2 15,6-4 3-15,1 0 0 16,7 1-1-16,2-1 0 16,1 0 1-16,3 2 1 15,1-2-3-15,1 0 0 16,1 0 3-16,1 0-4 16,0 0 0-16,0 2 0 15,0-2 2-15,0 2 0 16,0 2 1-16,0-1-2 15,0 8 2-15,-2 8-4 16,2 7 4-16,0 6-2 0,0 2 0 16,11 5-1-16,6 2-1 15,3 2 3-15,1-1-3 16,-1-5 3-16,0-5-2 16,-5-7 0-16,-6-7 0 15,-2-8 1-15,-6-4-1 16,1-4-1-16,-2-2 3 15,0 0 0-15,1 0 1 16,-1 0-3-16,0 0 2 16,0 0-2-16,0 0 3 15,0 0-3-15,0 0-3 16,0 0 5-16,0 0-5 16,0 0 2-16,0 0 0 0,0 0 0 15,0 0-1-15,3 0-1 16,4-2 1-16,5-8 1 15,10-1 2 1,6-6-3-16,6 2 2 0,5 0 1 16,7-1-2-16,-1 2-2 15,3 0 0-15,-5 2-3 16,-3-2 4-16,-4 4-1 16,-5 2 0-16,-4 4 3 15,-8-1-2-15,-3 4 1 16,-8 0 0-16,-5 1 1 15,-1 0-2-15,-2 0 2 0,0 0 1 16,0 0 1-16,0 0 0 16,0 0 1-16,0 0-1 15,0 0 1 1,0 0 0-16,0 0-1 0,0 0-1 16,0 0 0-16,0 0-2 15,0 0 0-15,0 0-23 16,0 4-50-16,-5 7-182 15</inkml:trace>
  <inkml:trace contextRef="#ctx0" brushRef="#br0" timeOffset="-145556.86">18978 11622 693 0,'-24'0'2'0,"11"0"-2"16,10 0 2-16,1 0 12 15,2 0-7-15,0 0-6 16,0 0-6-16,0 0 2 16,0 0-1-16,0 0 1 15,0 0 2-15,0 0-1 16,0 0 4-16,0 0-1 16,0 0 3-16,0 0 0 15,0 0 0-15,0 0 0 16,0 0 2-16,0 0-3 15,0 0 0-15,0 0-1 16,0 0-2-16,0 0 2 0,0 0-3 16,0 0 1-16,0 0-1 15,0 0 2-15,0 0-1 16,0 0 0-16,0 0 1 16,0 0 0-16,0 0 1 15,0 0 0-15,0 0-1 16,0 0-1-16,0 0 1 15,0 0-1-15,0 0-1 16,0 0-2-16,0 0 5 16,0 0-5-16,0 0 1 15,0 0 2-15,0 0 0 16,0 0 1-16,0 0-2 16,0 0 1-16,0 0-2 0,0 0 4 15,0 0-2-15,0 0 1 16,0 0-1-16,0 0-1 15,0 0 2-15,0 0-3 16,0 0 2-16,0 0-2 16,0 0 2-16,0 0-2 15,0 0 1-15,0 0 2 16,0 0-1-16,0 0 0 16,0 0-1-16,0 0 2 15,0 0 0-15,0 0-1 16,0 0 0-16,0 0 2 15,0 0-3-15,0 0 0 0,0 0-1 16,0 0 1-16,0 4 0 16,-1 8-1-16,-5 9 2 15,-3 0 1 1,4 0 0-16,2-10 0 0,2-7-2 16,-1-1 1-16,2 3-16 15,0 1-49-15,0 0-12 16,5-2-82-16,-2-5-196 15</inkml:trace>
  <inkml:trace contextRef="#ctx0" brushRef="#br0" timeOffset="-144060.15">16790 13673 516 0,'-16'0'4'15,"1"-2"7"-15,6 2 41 16,1 0-16-16,1 0-19 16,6 7-13-16,1 20-4 15,0 6 0-15,1 6 2 16,14-3 0-16,3-7-1 15,0-6-1-15,2-8-1 0,-3 0 2 16,-1-5-3-16,-2 0 3 16,-7-3-2-16,-3-2 3 15,-4-2-3 1,0 0 3-16,0 0 1 0,-4-1 0 16,-11 0-14-16,-4-2-28 15,-2 0-2-15,-4-10-70 16,-5-11-58-16</inkml:trace>
  <inkml:trace contextRef="#ctx0" brushRef="#br0" timeOffset="-143903.56">16683 13742 370 0,'4'-7'31'16,"4"0"-32"-16,8-3 17 0,7-8 30 16,8-2-9-1,12-1-19-15,2 1-1 16,-2 8-13-16,-1 7-3 15,-7 5-4-15,-3 0-29 0,-6 0-56 16,-9 2-67-16</inkml:trace>
  <inkml:trace contextRef="#ctx0" brushRef="#br0" timeOffset="-142360.35">18775 13515 478 0,'-14'0'61'0,"3"0"-56"16,8 0 2-16,0 0 43 0,3 0-19 16,0 0-20-1,-6 18-9-15,2 14 1 16,-7 5 0-16,2 4-1 15,1-4 1-15,2-10-4 0,1-2 0 16,2-6 1-16,3-4 1 16,0-7-5-16,0-5-8 15,12-3-36-15,12-11-63 16,1-25-41-16</inkml:trace>
  <inkml:trace contextRef="#ctx0" brushRef="#br0" timeOffset="-142045.2">18958 13455 227 0,'-20'23'286'0,"1"2"-277"0,5 7 5 16,8 1 33-16,6-4-26 16,0-2-13-16,16-10-10 15,13-8-3-15,2-7 4 16,3-2-12-16,-1-9-13 15,0-13-1-15,-5-4-19 16,-7 2 18-16,-12 6 11 16,-9 3 5-16,0 3 16 15,-9 4 33-15,-16-3 12 16,-7 7-7-16,0 4-20 16,-3 0 6-16,5 5-15 15,8 5-9-15,9-3-5 16,8-3 2-16,5-4-26 0,3 0-120 15,8-3-108-15</inkml:trace>
  <inkml:trace contextRef="#ctx0" brushRef="#br0" timeOffset="-141024.02">16419 14561 38 0,'0'-10'163'0,"0"0"-357"16</inkml:trace>
  <inkml:trace contextRef="#ctx0" brushRef="#br0" timeOffset="-140808.73">16419 14561 63 0,'3'-100'6'16,"-1"96"-6"-16,-2 1 2 15,1 0 36-15,-1 3 19 0,0 0 14 16,0 0 0-16,0 0 7 16,0 6-6-16,0 21-23 15,0 15-35-15,0 7-6 16,0-5 2-16,0-9 0 16,0-13-6-16,0-6-4 15,0-4-2-15,0-10-12 16,10-2-69-16,4-17-74 0</inkml:trace>
  <inkml:trace contextRef="#ctx0" brushRef="#br0" timeOffset="-140399.61">17372 14277 468 0,'18'-2'-2'0,"5"-2"0"16,4 4 2-16,-1 0 1 0,-5 11-2 15,-7 10-6-15,-8 9-4 16,-6 3 1-16,0 1 13 16,-12-2 4-16,-2-7 1 15,2-6 13-15,5-8 13 16,4-7 6-16,3-4-24 16,0 0-13-16,12 0-13 15,15 0 6-15,7-1 6 16,0-7-1-16,-1-2-1 15,1-4-16-15,-7 3-47 16,0-3-27-16,-8 1-63 16</inkml:trace>
  <inkml:trace contextRef="#ctx0" brushRef="#br0" timeOffset="-140087.58">18041 14120 418 0,'5'0'25'16,"-1"0"-30"-16,2 0 5 15,-4 20 3-15,-2 8 5 16,0 4-5-16,-5 1 0 16,-4-7-2-16,3-8 2 15,3-6 1-15,3-6 3 0,0 1-2 16,0 5-4-16,5 0 2 15,-1 3 4-15,-2 3-6 16,-2 0 4-16,0 2 4 16,-2 1 10-16,-5-6 22 15,-1-5-22-15,8-5-2 16,0-5-18-16,17 0-54 16,8-4-52-16,-1-7-228 15</inkml:trace>
  <inkml:trace contextRef="#ctx0" brushRef="#br0" timeOffset="-139800.35">19018 14119 514 0,'0'47'-29'0,"0"1"-27"16,-7 1 90-16,2-7-11 0,4-3-23 15,1-11-2-15,0-7-14 16,1-16-32-1,8-5-91-15</inkml:trace>
  <inkml:trace contextRef="#ctx0" brushRef="#br0" timeOffset="-139496.16">19225 14161 578 0,'-3'19'12'15,"3"2"-16"-15,0 4 8 0,25-3 0 16,7-4-6-16,7-7 0 16,-2-9-22-16,-3-2-14 15,-4-2 10 1,-8-12 16-16,-3-5 7 0,-10 0 7 16,-2-1 3-16,-7 2 6 15,0 1 12-15,-2 5-6 16,-18 6 13-16,-11 6-16 15,-9 3-3-15,-3 24 2 16,2 6-7-16,10 0-5 16,9-8-1-16,17-8-1 15,5-10-29-15,3-7-117 16</inkml:trace>
  <inkml:trace contextRef="#ctx0" brushRef="#br0" timeOffset="-135360.23">20784 11392 341 0,'-7'4'7'16,"-6"-2"-6"-16,8-1 3 16,2 0 47-16,2 1-20 15,-1-2-17-15,2 0-6 16,0 0 11-16,0 0 9 0,-3 0 10 15,-3 0-2-15,-6 0-10 16,-1 0-19 0,-3 0 1-16,-1 4 0 15,1 2-1-15,1-2 0 0,-3 1-1 16,3 0-2-16,-1 0-1 16,1 1 4-16,0-4 0 15,0 0 4-15,-3-2-1 16,-4 0-5-16,1 0 0 15,-3-2 0-15,-3-9-1 16,1 0-2-16,-4-1 2 16,0-2-3-16,2-2-1 15,-2 1 1-15,0-4-1 16,-2-1 0-16,0-5-2 16,-2-3 3-16,1-5-1 15,2-3 3-15,-2-2-5 16,5 0 3-16,1-3 0 0,2 1-1 15,7-2 0-15,0-3-2 16,4 1 3-16,0 0-1 16,0-4 0-16,-1 1-1 15,3-1 0-15,3-4 0 16,-1-1-2-16,1-3 2 16,0 0-1-16,-3-1 1 15,3 1-3-15,0 2 4 16,0 2 0-16,-1-1 0 15,1 3 0-15,1 1-1 16,0 5 1-16,3 3-1 16,2 5 2-16,3 3-2 0,0 1 2 15,0 3-2-15,0 1 2 16,0-1 0-16,6 1-1 16,12-3 0-16,1-3-1 15,2 2 0-15,5-2-1 16,0 3 2-16,3 2-1 15,2 3 0-15,-1 7 0 16,-1 2 0-16,0 3 1 16,-1 3-1-16,2 4 0 15,2 3-5-15,3 2 5 16,7 2-2-16,2 0 3 16,3 0-1-16,4 4 0 15,-4 0 0-15,2 4 1 0,-4 2 1 16,-5 2-3-16,0 5 1 15,-3 0-1-15,-1 2 1 16,0 5 1-16,-1 2 0 16,-2 3-1-16,-3 1 2 15,-2 4-2-15,-4 2 0 16,-1 4 0-16,-6-2 1 16,-6 2 1-16,-7 2-1 15,-2 1 0-15,-2 6-1 16,0 5 2-16,-2 3-2 15,-8 5 1-15,0 1-3 16,-2-1 1-16,1-1 0 0,-2-1 0 16,2 0 2-16,2 2 0 15,-1 1 1-15,1 1-2 16,0-2 4-16,-4-1-4 16,-1-2 3-16,-2-7-1 15,-1 0-3-15,1-9 2 16,1-4 0-16,0-10 0 15,2-5 0-15,-3-4 0 16,1 3 0-16,0 0-1 16,0 4-12-16,2-1-21 15,4 1-14-15,-1 0-32 16,0-4-113-16</inkml:trace>
  <inkml:trace contextRef="#ctx0" brushRef="#br0" timeOffset="-134056.62">19192 11722 427 0,'-13'3'-9'16,"1"0"8"-16,2-1 15 15,-1 2 14-15,-4-1-17 16,2 1 21-16,-9-1 1 16,-4 2-6-16,-3 1-10 15,-9-1-1-15,-4 0 2 16,-7-3-10-16,-9 0-2 15,-4-2-1-15,-2 0 1 16,0-4 3-16,1-17 0 16,10-8-2-16,2-13-6 0,5-13 0 15,4-16-2-15,2-12 1 16,6-10-2-16,7 1 1 16,7 7 0-16,9 12 4 15,5 13-2-15,6 11-2 16,0 12 4-16,17 3-5 15,22 0 3-15,13-4-2 16,12 0-1-16,9 0 0 16,12 5 0-16,9 4 2 15,4 11-3-15,-4 15 2 16,-9 3-1-16,-15 21 0 16,-12 22-3-16,-13 8 3 15,-11 10 1-15,-14 6 0 0,-7 3-3 16,-10 1 3-16,-3 7 1 15,-2 2-2-15,-14 2 5 16,-2 1-4-16,-6-2 2 16,-6 0 0-16,-1-5 0 15,-3-6 0-15,2-10 0 16,6-13 1-16,2-12-3 16,9-11 1-16,3-8-1 15,9-9-17-15,3-7-39 16,6 0-80-16,9-9-44 15</inkml:trace>
  <inkml:trace contextRef="#ctx0" brushRef="#br0" timeOffset="-130634.77">15042 11512 14 0</inkml:trace>
  <inkml:trace contextRef="#ctx0" brushRef="#br0" timeOffset="-130564.95">15042 11512 7 0,'0'-31'42'15,"0"21"-2"-15,0-2-34 16,0-5-52-16</inkml:trace>
  <inkml:trace contextRef="#ctx0" brushRef="#br0" timeOffset="-127857.18">15265 12642 79 0,'1'-5'162'0,"-1"5"-150"15,0 0 2-15,0 0 73 16,0-2 11-16,0 2-39 16,-4 0-20-16,-2 0-5 15,3 0-13-15,0 0-11 16,3 0-9-16,0 0-3 16,0 0-8-16,0 9-2 15,0 9 9-15,5 11 6 16,2 2-1-16,-1-1-2 15,0 1 0-15,0-2 0 16,2 5 1-16,0-4-2 0,3-2 3 16,1 3-3-16,7 3 0 15,0 0 1-15,1 2 0 16,-1-9 1-16,-4-6-6 16,0-5 1-16,-3-11-9 15,-2-5-1-15,-2 0 1 16,-2 0 3-16,-3 0 3 15,0-4 8-15,-2 3-1 16,1 1 1-16,-2 0 2 16,0 0-3-16,0 0 3 15,0 0-2-15,4 11-3 16,5 12 5-16,0 11 6 16,0 3-5-16,3 1-3 0,0-1 1 15,1 2 1-15,0 1 1 16,4 5 0-16,-5 1 1 15,1 2-1-15,2 5-3 16,-3 4 0-16,4 5 2 16,-1 3 1-16,2 6-1 15,2 4 4-15,-1 6-4 16,3 1 0-16,-3 5 2 16,-2-1 0-16,1-3-2 15,-1 0-1-15,-3-5-1 16,3 1-1-16,0-1 3 15,3 2 0-15,0 5 2 0,-1-5 1 16,1-1 2-16,-4-4-5 16,2-4 2-16,-4-3-3 15,3-2 1-15,-5-4-2 16,0-6-1-16,-1-8 2 16,-3-6 1-16,-1-9 0 15,0-5-4-15,3 0 3 16,-3-7-2-16,0-6 1 15,-1-3-1-15,-2-5-1 16,-2-1 2-16,1-3-4 16,-1-3-2-16,5 0-15 15,-2-7-34-15,1-21-5 16,-5-12-79-16,0-10-224 0</inkml:trace>
  <inkml:trace contextRef="#ctx0" brushRef="#br0" timeOffset="-126376.67">15214 11470 579 0,'0'-1'4'0,"-15"1"-21"15,-7 21 18-15,-5 12 1 16,1 11 1-16,5 3 1 15,7-7-3-15,5-7-1 16,6-8 0-16,3-4 0 16,0-6 0-16,3 2-1 15,9-3-1-15,3-1 0 16,2-2 0-16,3 0 0 16,-3 0 2-16,1 1-1 15,-6 2-5-15,-4 4-7 16,-2 9 1-16,-3 6 10 15,-3 9 1-15,0 4 2 0,0 3 3 16,-4-1-1-16,1-5 2 16,3-3 7-16,0-2-6 15,0 2-1-15,12 3-1 16,6 7-3-16,0 6 2 16,1 6-3-16,-1 4 2 15,0-1-3-15,-5-2 6 16,-1-8-9-16,-3-8 4 15,-4-10 4-15,-1-9-7 16,-1-8 6-16,4-5-6 16,-1-6-8-16,2-2-91 15,-8-7-148-15</inkml:trace>
  <inkml:trace contextRef="#ctx0" brushRef="#br0" timeOffset="-122419.58">20579 10429 87 0,'0'-21'170'0</inkml:trace>
  <inkml:trace contextRef="#ctx0" brushRef="#br0" timeOffset="-118292.83">21440 12605 470 0,'0'-11'4'0,"0"2"-10"0,6 0 7 16,12-7-4-16,7-1 2 16,3 1-1-1,2 0 2-15,-6 5-1 16,-5 0 2-16,-1 7-1 0,-8 1-1 16,4 3 4-16,4 0 0 15,-3 0 3-15,3 0-4 16,-2 16 0-16,-4 6 1 15,-5 10-1-15,-5 3 4 16,-2-1-4-16,-3 3 3 16,-21-5-3-16,-6-3 8 15,-4-4 12-15,-6-4 17 16,4-6-3-16,6-4-7 0,8-4 1 16,13-4-9-16,7-2-5 15,2-1-14 1,3 3-9-16,23 4-2 15,8 10 9-15,6 6 2 0,-2 9-2 16,-9 6-5-16,-11 4 3 16,-18 2-1-16,-2 1 1 15,-29-2 4-15,-13-5-2 16,-3-8 4-16,3-12-2 16,8-9 6-16,13-7-6 15,9-2-2-15,9 0-5 16,5-13-25-16,12-12-58 0,14-7-61 15,2 0-237 1</inkml:trace>
  <inkml:trace contextRef="#ctx0" brushRef="#br0" timeOffset="-117895.77">21940 12662 275 0,'-22'0'230'0,"1"0"-233"16,3 10 14-16,3 15 30 16,8 8-22-16,5 9-8 15,2 3-4-15,9-3-1 16,19-8-4-16,10-11-1 0,8-7-1 15,-1-14-1-15,1-2 1 16,-6-8-8-16,-7-20-19 16,-5-6 7-16,-8-8 1 15,-10-3 15-15,-10 2 5 16,-3 3 3-16,-26 6 12 16,-10 9 14-16,-8 11 3 15,-9 10-14-15,-8 4 8 16,-7 16-14-16,9 9-14 15,17 1 4-15,24-1-8 16,21 0-19-16,15-3-84 16,14-2-102-16</inkml:trace>
  <inkml:trace contextRef="#ctx0" brushRef="#br0" timeOffset="-116828.04">21489 13397 416 0,'-5'0'4'16,"4"0"5"-16,1 0 27 15,0 0-1-15,13 0-28 16,22 0-7-16,17-10 29 15,15-2-3-15,9-4-17 16,7 0-6-16,7 0-3 0,-4 0 0 16,-7 2 1-16,-6 6-2 15,-17 2 1-15,-8 5 0 16,-11 1 0 0,-10 0 0-16,-8 0 0 0,-11 2 0 15,-5 1 1-15,-3-1 0 16,0 0 6-16,-5 4 0 15,-20 5 1-15,-11 3-10 16,-6 3 4-16,-5-2-6 16,1 0 6-16,-9 1-3 15,-8-3 2-15,-6-1-5 16,-6-4 6-16,3-1-2 16,7-3 0-16,6-1 1 0,12-3-2 15,13 0-2-15,13 0 2 16,9 0 2-16,7 0 10 15,5 0 1 1,0 0-9-16,0 0-5 0,5 0-2 16,23 0 2-16,14 0 2 15,18 0 0-15,17-3 3 16,6-1-2-16,5-2 1 16,-3-2-2-16,-3-2 1 15,-7-1-1-15,-8 1 0 16,-9 2-1-16,-14 4 1 15,-16 0 1-15,-12 2-2 0,-12 2 1 16,-4 0 1 0,-1 0 6-16,-21 0 4 15,-14 0-9-15,-8 0-2 16,-9 6-6-16,-5 6 3 0,2 4-2 16,-2-2 5-16,3-1-2 15,-1-3 2-15,2-1 0 16,3-1 1-16,2-3 0 15,7 4-1-15,8-4 1 16,10 1 0-16,11-1 4 16,10-5 0-16,3 0-2 15,0 0-9-15,19 0-3 16,22 0 3-16,18 0 5 0,11 0 2 16,6-2 0-1,-7-4-1-15,-7 3 1 16,-8 2 1-16,-11 1-3 15,3 0 3-15,-9-3 0 0,-5 3-1 16,-7 0-2-16,-13 0 1 16,-6 0 2-16,-2 0-2 15,-4 0 0-15,0 0 2 16,0 0 2-16,0 0-5 16,0 0-16-16,0 0-99 15,-15 0-267-15</inkml:trace>
  <inkml:trace contextRef="#ctx0" brushRef="#br0" timeOffset="-112308.1">21122 11641 136 0,'0'0'128'0,"0"0"-114"16,0 0 24-16,0 0 1 16,0 0-10-16,0 0-19 15,0 0-5-15,0 0-2 16,0 0 2-16,0 0-4 15,0 0 1-15,0 0-2 16,0 0 6-16,0 0 1 16,0 0 10-16,0 0 7 0,0 2 1 15,0-2-10-15,0 0-1 16,0 0 1-16,0 1-8 16,0-1-3-16,0 0 0 15,0 0-3-15,0 0-2 16,0 3 1-16,0 4-2 15,0 1-1-15,0 5 3 16,0 2 1-16,0-1-1 16,0 4 1-16,0 0 2 15,0 0-3-15,0 0 2 16,0 0-3-16,0 0 2 16,0 0-1-16,0 0 1 15,0 3-1-15,0 0 1 0,0 3-1 16,0 1-1-16,0 2 3 15,0 3 0-15,0 2-1 16,0 0 0-16,0-1-1 16,0 1 1-16,0-7 2 15,4 0-3-15,5-5 1 16,-1-2 10-16,0-2-6 16,-2-6 1-16,-3-3-1 15,0 0-3-15,-3-1 2 16,1-1 0-16,1 2-1 15,1 3 3-15,-2 3-5 16,3 2 0-16,-1 2 2 0,2 3-4 16,1 7 1-16,3 2 2 15,1 5-2-15,-2 0 2 16,1 4 0-16,-2 2-1 16,1 2-2-16,-4 0 2 15,-1 0 1-15,0-2 0 16,0-4-2-16,0-2 0 15,2 0 0-15,-2 1 2 16,-2 1-2-16,5 2 2 16,-3 2 1-16,1 2-2 15,1 2 1-15,-1 3-2 16,-1 0 4-16,1-2-2 16,-3-1 1-16,2-1 0 0,-2-5-1 15,1-2 0-15,1-1-1 16,0 0 2-16,-2 4-4 15,5 1 3 1,0 2 1-16,-1-2-3 0,2 0 5 16,-4 1-4-16,-2-1 0 15,2 1-2-15,-1-2 3 16,-1 1-2-16,-1-4 0 16,2-1 1-16,1-2-2 15,0-1 2-15,2 2-3 16,-2 3 4-16,2 4-3 15,-2 7 3-15,-3 6-2 0,0 3 2 16,0 7-2-16,0 3 1 16,0-3 0-1,0-5-1-15,0-9 2 16,0-2 0-16,0-8 0 0,0-4-1 16,0-2 0-16,3-4 0 15,2 5 0-15,-1 4-1 16,-4 4 0-16,3 2 1 15,-3-1 0-15,0-1 0 16,0 2-2-16,0-6 3 16,0 4-2-16,0-3 0 15,0 2 0-15,0-3 0 16,0 1-1-16,0 6 1 0,0 3 1 16,0 6-3-1,0 6 3-15,0 7-1 16,0 6 2-16,3 3-3 15,4-1 3-15,1-5-2 0,0-7 3 16,-2-5 0-16,2-8-2 16,0-2 0-16,-1-7 0 15,1-3 0-15,-2-5 0 16,1-3 0-16,-5-6 0 16,2-8-2-16,-2-8 2 15,-2-6-7-15,1-3-21 16,-1 0-70-16,-14-14-204 15</inkml:trace>
  <inkml:trace contextRef="#ctx0" brushRef="#br0" timeOffset="-108745.09">20585 13227 465 0,'-10'10'15'15,"2"-6"-18"-15,5-2 5 16,3-2 15-16,0 0-3 16,0 0-17-16,0 0-3 15,0 0 4-15,0 0 2 16,0 0 0-16,0 0 0 16,0 0 2-16,0 0 0 15,0 0 5-15,0 0 3 16,0 0 4-16,0 0 0 15,0 0-5-15,0 0 0 16,0 0 0-16,0 0 1 16,0 0 1-16,0 3 0 0,0 5-6 15,0 11-3-15,0 6-2 16,0 7 6-16,0 0-3 16,0-5-1-16,0 2 0 15,0-5 0-15,0-4 0 16,0-4-2-16,0-5 2 15,0-4-4-15,0-3 3 16,0-4-2-16,0 0 3 16,1 0-4-16,-1 0-32 15,3 0-64-15,-1 0-64 16</inkml:trace>
  <inkml:trace contextRef="#ctx0" brushRef="#br0" timeOffset="-108236.79">20829 13193 522 0,'-18'11'12'0,"7"-3"-10"0,6-2 18 16,5 3 12-16,0 3-24 15,0 6-10-15,16 3 2 16,2 1-2-16,3-3 4 16,0-1-2-16,-2-1 0 15,2-3-3-15,0-3-9 16,-5-3 0-16,-1-4-1 15,-6 0 8-15,-4-4-1 16,-2 0 1-16,-2 0 3 16,2-8-3-16,3-15 7 15,0-12 3-15,-3-3-1 16,-3 0-2-16,0 6 4 16,0 2 2-16,-15 7 8 0,0 5 6 15,-1 5-6-15,-2 6-9 16,-1 4 10-16,-2 1-7 15,1 2-9 1,-2 0-1-16,1 0 0 0,2 5-2 16,4 4-9-16,6-2-17 15,1 2-25-15,7 2-35 16,-4 2-75-16</inkml:trace>
  <inkml:trace contextRef="#ctx0" brushRef="#br0" timeOffset="-107628.43">20562 13657 446 0,'-3'0'30'0,"2"0"-26"16,1 0 14-16,-3 0 8 15,3 0-20-15,0 0-12 0,6 0-7 16,12 0 12-16,1 0 1 16,1 0 3-16,2 0-4 15,-3 0 2-15,-1 0-1 16,2 0 0-16,0 0 0 16,0 0 0-16,2 0 1 15,3 0-1-15,2 0 0 16,1 0-1-16,4 0 3 0,-1-2-2 15,0-1 0 1,2 3-1-16,0 0 2 16,4 0-2-16,-1 0 1 15,1-2 1-15,0 2-1 0,-7 0 1 16,-9-2-2-16,-6 2 2 16,-9 0-1-16,-5 0 0 15,-1 0 12-15,0 0 36 16,-10 0-6-16,-6 0-35 15,-1 0 4-15,4 0-4 16,1 0-5-16,6 0-4 16,2 0-26-16,-1-6-71 15,1-6-176-15</inkml:trace>
  <inkml:trace contextRef="#ctx0" brushRef="#br0" timeOffset="-102321.52">20571 13760 144 0,'-6'0'19'0,"2"0"-14"15,2 0 12-15,1 0 16 16,-2 0-11-16,0 0-13 16,3 0-5-16,-1-1-1 15,1 1 13-15,-2 0 16 16,1 0 1-16,-1-2-1 15,-1 1-12-15,2 1-2 16,-4 0 6-16,2 0 0 16,0 0-16-16,0-1-1 15,-1 1 6-15,0-3-4 0,0 2-2 16,1-2-1-16,-3 0 4 16,0 2 3-16,-2-4-6 15,0 3-4 1,2-1-4-16,2-1 0 0,1 2-6 15,0-1-1-15,1 1-1 16,2 0 6-16,-1 2 2 16,1-1 2-16,0 1-2 15,0 0 1-15,0-1 0 16,0 1 2-16,0 0 3 16,0 0 2-16,0 0 6 15,-3 0 0-15,3 0 0 0,0 0-4 16,0 0-2-16,0 0-4 15,0 0 1 1,-2 0-3-16,2 0 2 16,0 0-1-16,0 0 2 0,0 0 3 15,0 0 0-15,0 0 0 16,0 0-3-16,0 0 1 16,0 0-2-16,0 0-1 15,-1 0-1-15,1 0-1 16,0 0-1-16,0 0-5 15,0 0 3-15,1 0 0 16,10 0 4-16,-1 0-2 16,1 0 2-16,-1 0 0 0,-1-1-1 15,0 1 0 1,3 0-1-16,1 0 2 16,3-2-1-16,4 0 1 15,1 0-1-15,-1-1 1 0,0-1-2 16,-2-1 1-16,-2 1 1 15,2 3-1-15,-3-3 1 16,1 1-2-16,2 0 2 16,-3 0-1-16,0 1 1 15,3-3-2-15,4 0 1 16,0-1 1-16,1-1 0 16,-5 0-1-16,-3 0 0 15,-2 3 1-15,-2 1-1 16,-1 3 2-16,0 0-4 15,2 0 0-15,2-1 2 16,1 1-2-16,2 0 3 0,-3 0-1 16,1 0 0-16,-3 0 0 15,-5 0 1-15,2 0-1 16,-2 0 0-16,1 0-1 16,1 0 1-16,0 0 1 15,-2 0-1-15,4 0 0 16,2 0-1-16,1 0 2 15,2 0-2-15,-1 0 2 16,-1 0-2-16,-3 0 1 16,0 0 0-16,-4-1 0 15,2 1 0-15,-3-2-1 16,1 2 1-16,-1 0-1 16,0 0 2-16,-1 0-2 0,-2-2 1 15,-2 2-1-15,2 0 0 16,-1 0 3-16,-1 0-4 15,1 0 4-15,-2 0-4 16,0 0 3-16,0 0-1 16,0 0 1-16,0-1 1 15,0 1-2-15,0-1 3 16,0 0-1-16,0 1 1 16,0-3-3-16,0 1 2 15,0-2-2-15,0-3 1 16,0-1-1-16,-2-7-1 15,-5-5 0-15,-1-6 0 0,-2-5 1 16,1-2 0-16,-2-5-1 16,0-5 1-16,0-3-2 15,-4 0 2-15,3 6 0 16,-1 4-2-16,-2 3 4 16,6 3-2-16,1 10 0 15,1 2 0-15,1 6 0 16,-1 4 2-16,1 0-4 15,-1-1 5-15,2-2-3 16,2 0-3-16,2 0 1 16,-1 3 0-16,0-1 2 15,2 2-1-15,-1 1 0 16,1 1 1-16,-2 1 0 0,2 2-1 16,-1 1 1-16,1-1 0 15,-2-1 1-15,1-4-1 16,-1-3-2-1,1-1 3-15,-2-1-3 0,1-1-2 16,-2 3 2-16,1 3 3 16,0 0 0-16,2 2-2 15,-2 2 1-15,1 3-2 16,2 0 3-16,-1 0-1 16,1 0 0-16,-2 0-1 15,1 0 2-15,-1 0-1 16,-2 0 2-16,-1 0-2 0,-5 0 5 15,-4 8-3-15,0 5-3 16,-4 2 2-16,0-1-1 16,1-1 3-16,-2-5 0 15,0-1 4-15,-1-2-4 16,-4 1 2-16,-1-2-2 16,-5-2 0-16,-2 0 0 15,-1 1-1-15,-4-1 0 16,-2-1 0-16,0 2 6 15,5-2-7-15,-2 0 3 16,3 0-2-16,1 3 3 16,-4-2-1-16,5 0-4 15,-2 0 3-15,3-1-1 0,3-1 2 16,-3 1-1 0,7-1-2-16,1 1 0 15,2 2 0-15,5-1 1 16,2-2-2-16,1 1 0 0,6-1 0 15,1 0 1-15,1 0-1 16,1 3 0-16,0-3 0 16,1 2 1-16,1 0-2 15,-1-2 3-15,2 1-3 16,0-1 1-16,0 0-1 16,0 0 0-16,0 0 0 15,0 2-1-15,0-1 0 0,0 0 2 16,0 10-7-16,0 7 5 15,0 2 1 1,0 8 3-16,5 0-2 16,2 1 0-16,4 4-1 0,1 2 3 15,0 0-3-15,5-4 2 16,-2-1-2-16,3-1 0 16,0-4 1-16,-5-1 1 15,0-2-1-15,-4-6-1 16,1 4 2-16,-3-8 0 15,1 1 0-15,-2-2-2 16,-1-1 1-16,0-2 1 16,0 0-3-16,-1 2 4 15,1 0-4-15,1 3 2 16,-2-2 0-16,0 1 2 16,-1 4-4-16,0-5 3 15,-1-1-2-15,-1-5 0 0,-1-4 2 16,0-1-3-16,0 0 3 15,0 0-2-15,0 0 2 16,0 0-3-16,0 0 2 16,0 0-2-16,0 0-2 15,0 0 3-15,0 0 0 16,0 0-1-16,0 0 1 16,0 0 0-16,0 0 0 0,0 0 2 15,0 0-1 1,0 0 0-16,0 0 0 15,0 3 0-15,0-3-3 16,0 4 1-16,0 2 1 0,0 0-1 16,0 3 2-16,0-5-1 15,0-2 2-15,0-2-6 16,0 0 2-16,0 0-12 16,0 0-13-16,0 0-30 15,8 0-99-15,-2 0-125 16</inkml:trace>
  <inkml:trace contextRef="#ctx0" brushRef="#br0" timeOffset="-97125.48">20125 12147 272 0,'0'0'18'16,"0"0"-14"-16,0 0 13 15,0 0 7-15,0 4-7 16,0 10 4-16,2 4 2 16,0 3-3-16,1 5-9 15,-1 6 0-15,-1 9 1 16,4 6-6-16,2 7-4 15,6 9 0-15,4 7 0 16,5 5-4-16,3 7 4 16,2 1-4-16,-1 2 4 15,1 0-4-15,-5-2 4 16,0-1-4-16,-5-1-1 0,-3-2 4 16,-2-1-4-16,3 1 5 15,0-1-2-15,3-1 1 16,-2-4-1-16,4 2 2 15,-4-4-3-15,2 0 2 16,1-2-2-16,-5-4 0 16,-1-4 2-16,3-1-2 15,0 0 2-15,-2-1-2 16,-2 2 3-16,0 0-2 16,-6-2 0-16,-1-5 2 15,-5-5-1-15,0-6-1 16,0-7-3-16,0-8 7 0,0-7-4 15,0-10 1-15,0-4-3 16,0-6-4-16,0 1-12 16,0-1-22-1,0 3-47-15,1-4-14 0</inkml:trace>
  <inkml:trace contextRef="#ctx0" brushRef="#br0" timeOffset="-95367.92">20239 12275 546 0,'-16'-6'10'0,"9"5"-2"16,2 1 17-16,2 0 19 16,-3 0-19-1,-7 10-17-15,-8 22-10 16,-7 15 1-16,-1 3 1 0,1 2 1 15,4-8-1-15,3-6-1 16,-1-3-1-16,3-8-3 16,7-7-19-16,6-10-25 15,3-10-54-15,-4-1-72 16</inkml:trace>
  <inkml:trace contextRef="#ctx0" brushRef="#br0" timeOffset="-95143.52">19930 12297 477 0,'-3'0'-7'0,"3"0"12"15,0 0-11-15,13 0-6 16,16 12 20-16,13 6 7 16,9 1-4-16,7 2-5 15,8 1-1-15,-6 1-4 16,-7 3-2-16,-13-4 0 15,-11 0-21-15,-10-4-18 16,-10 0-23-16,-8-2-21 16,-1-6-125-16</inkml:trace>
  <inkml:trace contextRef="#ctx0" brushRef="#br0" timeOffset="-93183.63">18674 15441 285 0,'103'-39'-51'0,"-2"6"51"16,-7 2-159-16</inkml:trace>
  <inkml:trace contextRef="#ctx0" brushRef="#br0" timeOffset="-88244.94">20864 13713 302 0,'0'0'47'16,"0"0"-33"-16,0 0 9 15,0 0 34-15,0 0 9 16,0 0-14-16,0 0-12 15,0 0-1-15,0 0-7 16,-2 0 2-16,-7 0-11 16,-3 0-4-16,-3 0-13 0,2 0-1 15,0 0-2-15,2 0-1 16,-3 5-1 0,-2-3-1-16,1 2 1 0,0 2-1 15,5-4-1-15,-3 3 1 16,1-1 2-16,-6-3-2 15,4 1-1-15,0-2 2 16,2 0-1-16,1 0 0 16,-2 0 3-16,-1 0-4 15,0 0 1-15,-2-3 1 16,-1-4-1-16,-1-2-1 16,-5-2-1-16,0-3 3 15,-4-1-3-15,3-4-1 0,0-1 4 16,0-6-4-16,2-4 1 15,4-6 0 1,0 0 4-16,3 0-4 16,5 4 1-16,-1 4 2 0,5 4-1 15,0 5 0-15,2 2-2 16,3 5 1-16,-2-4-1 16,3-3 4-16,0-1-3 15,0-2 0-15,0 3 1 16,0 5 0-16,0-1 0 15,0 4-1-15,-2-2 2 16,2-3-3-16,0 3 4 0,0-2-2 16,0 1-2-1,0 3 1-15,0 0 0 0,0 1 2 16,10-1-5 0,2-4 1-16,6 1-1 0,0-3 4 15,1 3-1-15,0 3 1 16,-5-2-2-16,1 2 3 15,2 0-2-15,-1 0 0 16,2 3 1-16,0-1-2 16,-2 2 2-16,2 1-1 15,0-3 2-15,-2 4-1 16,-1-2-1-16,1 0 0 16,0 3 0-16,1-2 1 15,-5 0-2-15,1 5 1 16,-2 0 1-16,0 1-2 15,2 0-1-15,-3 0-2 16,3 0-7-16,-2 0-3 0,4 0-1 16,1 0 1-16,1 0 4 15,-1 0-4-15,-2 0 6 16,-3 0 1-16,-2 0 3 16,-1 0-11-16,2 1 11 15,1 5 1-15,-1 1-1 16,5 0 5-16,-3 0-1 15,0 2-1-15,-2 1 2 0,2 1-2 16,3 2 0 0,-3-1-3-16,1-1-6 15,-2 0 5-15,-1-2 1 16,2 0-1-16,-1 1-19 0,-2-2 5 16,1 2 10-16,-3-2 3 15,2 3 6-15,2-3 1 16,-4 4-1-16,1-2 1 15,-2-1 0-15,0 4 1 16,2-1-2-16,1 2 2 16,4 0-3-16,-2 0 4 15,1-2-3-15,-3-2 2 16,0 0-2-16,-1 2 0 16,-1-2 2-16,5 3-1 15,-3 1 0-15,0-3 0 16,-2 1 0-16,2 2-1 15,-3-1 3-15,0 0-2 0,-1 0 0 16,-2 2 0-16,-2 2 0 16,-1 1 1-16,0 0-1 15,0 2 1-15,0-1-1 16,-6 3 4-16,-3 2-3 16,0-2 0-16,-3-1 0 15,3 0 2-15,2-4-1 16,-2-2-1-16,3-2 2 15,-1-4-1-15,-3 2 1 16,-1-1-2-16,-3 1 3 16,0 3-4-16,-2-1 5 15,-1 2-1-15,0 0-3 0,-4-3 4 16,-1-1 4-16,0-2 7 16,-4 1-4-16,1 0 1 15,1-2-8-15,-2 2 6 16,6-3 1-16,1-1-8 15,4-1 0-15,6-3 0 16,3-1-1-16,1 0-2 16,-1-1 2-16,-1 0 0 15,-8 0-2-15,-1 0 1 16,-2 0-2-16,-4-1 0 16,0-5 0-16,-3-2 1 15,-1 1-1-15,-3-1 0 16,3-2 1-16,2 2 1 0,1-4-2 15,-2-2 2-15,3-2-2 16,-5-6 0-16,5-5-2 16,5 2-1-1,1-3 8-15,7-2-9 0,0-1 6 16,1-5-5-16,0 1 4 16,0-3-3-16,-1 5 1 15,0 1 1-15,0 1-1 16,3 5 3-16,0-2-3 15,0 7 1-15,1 3-1 16,2 7 2-16,0 6-1 16,3-4 0-16,0 2-1 0,0-4 1 15,0 0 0-15,0-3-1 16,0 0-1-16,4 0-1 16,8-1 2-1,-2 3-1-15,2 1 3 0,3-1-3 16,-1-1 2-16,3-3-1 15,4-2-1-15,-1 0 1 16,0-1 0-16,1 1-1 16,-6 4 0-16,1 2 1 15,1 3-2-15,-2 1 2 16,3 1-1-16,4-1 2 16,2 2-1-16,4 0-1 15,2-1 4-15,-1 0-4 0,3 3 4 16,-6 2-5-16,-3 0 4 15,-2 2-4-15,0 0-8 16,-2 0 3 0,3 0 3-16,1 0 1 0,-1 0 2 15,2 0-1-15,1 0 0 16,2 0-6-16,-3 2-9 16,-5 3 4-16,-4 2 3 15,-4 1 2-15,-5 2 6 16,0-2 3-16,-1 2 0 15,1-2-1-15,0 0 2 16,2 4-1-16,0 0 1 0,0 0 1 16,1 4 1-1,0 2-3-15,3 3-2 16,3 4 4-16,0 3-2 16,-2-2 1-16,0 1-2 0,0-4 2 15,-3-3-1-15,0-4 0 16,-1-2 0-16,0 0 0 15,-1-1 0-15,-1-2 0 16,-2 3 1-16,-4 0-3 16,1 1 3-16,-2 3 0 15,0 4 0-15,0 0-1 16,0-1 1-16,0-1 0 16,-3-4-2-16,-5 0 4 0,-1 0-3 15,3 1 3 1,-3 0-1-16,-1 2 2 15,-5 4-3-15,-1 0 1 16,-1-1 0-16,-2-3 2 0,2-1 5 16,-2-4 2-16,3 1-3 15,-2 0 1-15,0 1-4 16,6 2-3-16,-1-2-1 16,-2 2-1-16,4 0 0 15,1 2 1-15,0-3-3 16,2-3 4-16,-1-3-4 15,-1 0 3-15,-2 0-1 16,-3 3 0-16,0-1-1 16,0-4-13-16,6-2-16 15,5-4-36-15,-1 0-124 16</inkml:trace>
  <inkml:trace contextRef="#ctx0" brushRef="#br0" timeOffset="-87172.77">20135 15004 456 0,'-6'0'25'0,"4"0"-20"16,2 0-8-16,0 0-3 16,23 0-5-1,16-6 12-15,4-11-2 0,6-1 2 16,-6 0 0-16,-8 6 0 16,-10 5-1-16,-12 5-7 15,-4 2-12-15,-8 0 3 16,-1 0 9-16,0 0 17 15,0 10 15-15,-10 1-15 16,1 0 6-16,0-4 18 16,1-1-9-16,0 2-14 0,2 1-5 15,-2-3-2-15,4 6-4 16,-2 0 1-16,6 5-2 16,0 2 1-1,0 8-2-15,0 3 2 0,2 2 0 16,0 4-1-16,-2 0 2 15,0-1-4-15,0-4 2 16,-4-8-6-16,1-7-6 16,2-11-10-16,1-3 1 15,-2-2-3-15,-2 0 7 16,-5 0 16-16,-4 0 6 16,-1-6 5-16,3 2 0 15,6 2 8-15,2 1-1 0,3 0 0 16,0 1-8-1,0-2-7-15,3-3-5 16,18-2-1-16,8-2 11 16,3 0 0-16,2 1-5 0,-4 6-1 15,-7 2-1-15,1 0-4 16,-7 0 4-16,-6 0-12 16,-2 0-8-16,-6 0 10 15,-1 0-4-15,2 0-6 16,1-4-17-16,5-10-70 15,1-4-144-15</inkml:trace>
  <inkml:trace contextRef="#ctx0" brushRef="#br0" timeOffset="-86680.57">20743 14838 36 0,'-39'5'536'15,"0"2"-531"-15,7 0-5 16,2 5 3-16,8 1 25 16,5 3-20-16,5 5-1 15,6-2-7-15,5 2 0 16,1 3-2-16,0-1 5 15,0-3-5-15,6-2 0 16,10-3 0-16,2-3-7 0,4 0 5 16,4-2-9-16,-6-2 4 15,-2-1 2-15,0 3 7 16,-4-2-2-16,-1 2 1 16,0-2-1-16,1 2 0 15,-2 2 0-15,-3 2 0 16,-2 3 3-16,0 1-5 15,-2 0 6-15,-2 0-2 16,-3 4 0-16,0 2 3 16,-8 4-3-16,-12 1 3 15,-7-1 0-15,-1-5 16 16,1-8 0-16,1-2-5 0,4-8-7 16,6-5 2-16,5 0-12 15,8 0-21-15,3-13-25 16,0-13-58-16,8-1-123 15</inkml:trace>
  <inkml:trace contextRef="#ctx0" brushRef="#br0" timeOffset="-81881.61">17953 13734 128 0,'-6'-10'0'0,"3"0"-28"16,2 3 27-16,1 0 19 16,-2 2 1-16,2-1 3 15,0 4 16-15,0 2 13 16,0 0-1-16,-1 0-14 15,1 0-6-15,0 0-2 0,0 0-8 16,0 0-4-16,0 0-9 16,0 5-6-16,0 17 0 15,4 12 8-15,8 10 1 16,6 6-5-16,-3 3-3 16,4 2-4-16,-2 0 4 15,-1 2-1-15,-1-4 0 16,-3-9 0-16,-3-8-1 15,-3-12 0-15,-3-7 0 16,-2-6 0-16,1-5-1 16,-2-1-32-16,0-5-79 15,0 0-136-15</inkml:trace>
  <inkml:trace contextRef="#ctx0" brushRef="#br0" timeOffset="-80724.68">18014 13948 423 0,'-14'-1'11'15,"3"-1"-10"-15,5 2 1 16,5 0 28-16,-1-1-5 0,2 1-15 15,0-1-7-15,0 1-3 16,0 0-1 0,0 0 1-16,0 0 0 15,0 0 0-15,0 0 0 0,0 0 0 16,0 0 1-16,0 0 1 16,0 0-1-16,0-2-2 15,2-2 1-15,11-3 0 16,8 2 4-16,3-4-3 15,-2 2 1-15,8 1-2 16,1 1 0-16,3 2 2 16,3-4-2-16,2 2 2 0,2-4-3 15,8 0 2-15,1-1-1 16,0-3 2-16,-5 4-1 16,-6 2-1-1,-4 3 1-15,-4 4-1 0,0 0 1 16,-3 0-1-16,1 0 2 15,3 2-2-15,4 2 0 16,9-2 1-16,3-2-1 16,5 0 0-16,1 0 0 15,-6 0 0-15,-4 3 0 16,-4 1 2-16,-4 3-2 16,-2 0 0-16,-1 0-2 15,-1 1 5-15,-1-2-3 0,2-2 0 16,-2 0-1-16,2-4-1 15,0 4 4 1,-5-1-4-16,0 0 5 16,-1-1-4-16,-1 0 1 0,4-1 0 15,3-1 1-15,6 0 0 16,4 0-2-16,2 0 2 16,4 0-2-16,3 0 3 15,-3 0-3-15,0 6 2 16,-3 1-1-16,-3 1 2 15,-5 1-4-15,-3-4 2 16,-3 1 0-16,2-4 0 0,0 1 0 16,4-3-1-16,8 0 2 15,-1 0-1 1,7 0 2-16,-1 0-2 16,-3-3 0-16,1 1 0 0,-7 0 0 15,1 1 1-15,-3-2-2 16,-2 2 1-16,5-2 0 15,0 0 0-15,-1 2 0 16,5-2 0-16,-2 2 1 16,0 1-2-16,0 0 2 15,-6 0-4-15,-1 4 6 16,-4 4-4-16,-4-1 2 16,-3 0-2-16,-2-3 1 15,-2-1-2-15,-3-2 2 16,-1-1 0-16,-3 0-3 15,-3 0 3-15,0 0 0 16,-2 0-2-16,-5 0 1 0,-2 0 4 16,-2 0-5-16,-2 0 9 15,0 0-4-15,0 0 0 16,0 0-2-16,0 0-2 16,0 0 2-16,0 0-3 15,1 0 1-15,1 0-5 16,-2 0 6-16,1 0 0 15,-1 0 0-15,0 0 2 0,0 1-2 16,-16 9 2 0,-2 3-16-16,0 1 6 15,6-4-5-15,5-8 8 16,4-2-17-16,3-2-73 0,-5-15-105 16</inkml:trace>
  <inkml:trace contextRef="#ctx0" brushRef="#br0" timeOffset="-80280.7">21096 13716 363 0,'0'2'17'16,"0"-2"-25"-16,0 1 6 15,0 0 15-15,0 0 25 16,0 3-18-16,0 1-11 16,0 3 5-16,0 7 0 15,0 6-8-15,0 7 2 16,0 4 3-16,0 4-3 15,0 10-2-15,0 8 0 16,0 3 1-16,4 3-2 16,4 1-1-16,3-4-1 15,0-4 1-15,0-4-2 0,-3-13 0 16,-2-9-1-16,-1-10 0 16,-5-7-1-16,1-6 2 15,-1-4 0-15,0 0-1 16,2 0 0-16,5 0-16 15,10 0-65-15,2-17-26 16,2-12-203-16</inkml:trace>
  <inkml:trace contextRef="#ctx0" brushRef="#br0" timeOffset="-78556.66">22266 13308 257 0,'0'-1'70'15,"0"-1"-34"-15,0 2 17 0,2-1-14 16,-1 1-18 0,1 0-16-16,1 0-5 15,1 0-4-15,4 0 1 16,-4 0 7-16,1 0 3 0,-4 0-6 16,-1 3 3-16,0-1 5 15,0 4 9-15,0 4 10 16,-4-1-11-16,-10 4 4 15,-2-2-2-15,0 0-8 16,-6 0 3-16,-3-1-1 16,-5 1-5-16,-5-2 2 15,-7-1-7-15,0-1 3 16,-4-3 1-16,-3-1-3 16,2-3 7-16,-6 0-6 15,1 0 3-15,5 0 2 16,-1-5-4-16,3-7-1 15,7-2-1-15,-1-4-2 0,3-6 3 16,-1-1-3-16,1-8-1 16,5-3 6-16,1-2-5 15,6-5-1-15,2 0 1 16,1-3 0-16,9-12 0 16,6-12-2-16,6-8 0 15,1-11 0-15,16-2 1 16,1 8-3-16,-2 9 4 15,-1 15-3-15,-6 16 1 16,-1 11 0-16,0 10-1 16,7 4 3-16,6-1-6 15,7-2 3-15,4-2-2 0,2 1 5 16,3 1-3-16,1 4 1 16,1 6-2-16,0 3-1 15,5 4 3-15,0 1-1 16,2 2-1-16,3 1 1 15,-5 0 2-15,3 0-2 16,-3 0 5-16,-7 8-8 16,-3 3 3-16,-4 4 1 15,-3 10-3-15,-3 5 4 16,-4 6-3-16,-3 8 4 16,1 5-3-16,-2 5 2 15,3 8-2-15,-1 3 1 16,-4 2 1-16,-2 5-2 0,-5 1 2 15,-4 0-2-15,-3 4 1 16,0-8 0-16,-18-5 1 16,-9-9-1-1,-10-9 1-15,-8-4 1 0,-2-7 1 16,-5-5-1-16,5-8-2 16,9-6 2-16,9-5-1 15,12-7-2-15,11-2-22 16,6-2-46-16,7-14-152 15</inkml:trace>
  <inkml:trace contextRef="#ctx0" brushRef="#br0" timeOffset="-77372.33">21157 13770 383 0,'-12'1'22'16,"-6"2"0"-16,-1 1 17 15,1 1 4-15,0-1-15 16,1 0-3-16,4-1-10 0,-2 1-5 16,-1-1 4-16,-4 2 0 15,-3 1-2-15,-6 0 3 16,-3 0-9-16,-9-2-4 16,-6 1 10-16,-4-1-7 15,-3-3 0-15,-4-1-2 16,2 0 4-16,-5 0-2 15,1-8 2-15,2-7 3 16,3-9-5-16,9-11 5 16,7-14-11-16,11-19 3 15,11-13-4-15,10-9 2 16,7-6-1-16,0 11 0 0,3 7-2 16,16 15 3-16,2 8 0 15,8 5-2-15,2 7 2 16,12-1-1-16,9 1 0 15,8-2 0-15,8-1 0 16,5 1 1-16,-3 4-1 16,-1 7-1-16,-5 7 2 15,-6 9 0-15,-8 13-1 16,-6 5 1-16,-7 0-3 16,-2 16 3-16,1 6-3 15,-1 7 4-15,-1 6-2 16,0 4 1-16,-4 3-1 15,-3 4 2-15,-5 7-2 0,-6 8 0 16,-1 4 3-16,-1 0-2 16,-7-5-1-16,-3-7 2 15,-4-7-1-15,0-3 0 16,0-3-1-16,-16 2 2 16,-4 4 0-16,-5 4-1 15,-4 0 1-15,-1-7 2 16,-2-9-4-16,6-7 3 15,2-7-4-15,3-4 2 16,9-6 1-16,6-4-3 16,5-5-26-16,1-1-36 15,0-1-110-15,4-13-173 0</inkml:trace>
  <inkml:trace contextRef="#ctx0" brushRef="#br0" timeOffset="-76456.32">22018 14956 308 0,'-9'0'22'0,"1"0"9"15,8 0 18 1,0 0 9-16,0 0-25 16,0 0-23-16,0 0-5 0,0 9 0 15,0 13 11-15,0 15-8 16,0 15 4-16,0 10-8 15,-6 8 4-15,-1 2-6 16,1-5 1-16,1-6-4 16,4-12 2-16,1-16-1 15,0-10-1-15,0-9-5 16,1-7-16-16,10-4-30 16,-1-3-23-16,5 0-28 15,-3-17-75-15</inkml:trace>
  <inkml:trace contextRef="#ctx0" brushRef="#br0" timeOffset="-75884.85">22482 14959 418 0,'0'0'40'15,"0"0"-38"-15,0 0 1 16,0 0 11-16,0 0-3 0,0 0-6 16,0 0 13-16,-6 0 20 15,-13 3-32-15,-5 9-3 16,-5 3 11-16,-4 5-2 15,-5 1 2-15,3 1 5 16,5-3-4-16,6-1 0 16,9-2 5-16,2-5-12 15,7 0-1-15,3-1-6 16,3 4 1-16,0 3-7 16,4 1 5-16,12 1-1 15,4-4-1-15,2-1-2 16,4-3 0-16,-3-1-2 15,0-3 3-15,-2 0-2 0,1 0 1 16,-4 3 5-16,-3 1-3 16,0 3 1-16,-2 4 0 15,-5 3-1-15,-4 2 1 16,-4 4 0-16,0 2 5 16,-12 0-1-16,-12 0 1 15,-1 0-4-15,-3-7 6 16,4-2-1-16,3-6-3 15,6-7 0-15,6-3-4 16,9-4-1-16,0 0-52 16,11-18-106-16,6-3-160 15</inkml:trace>
  <inkml:trace contextRef="#ctx0" brushRef="#br0" timeOffset="-75368.23">21934 15757 410 0,'-7'5'45'15,"4"-3"-10"-15,3-2-11 16,0 0-12-16,16 0-14 15,24-9 0-15,11-9 18 16,13-1-5-16,3 0-2 16,0 4-3-16,0 6-3 0,-7 2-3 15,-2 3 1-15,-7 2-2 16,-10 2 1-16,-8 0 2 16,-11 0-2-16,-11 0 5 15,-7 0 4-15,-1 0-1 16,-1 3-1-16,-2 1 1 15,0 0-3-15,0 2-2 16,0-1 1-16,1 4-3 16,2-2 2-16,10 0-10 15,4-7-35-15,1 0-95 16</inkml:trace>
  <inkml:trace contextRef="#ctx0" brushRef="#br0" timeOffset="-66233.72">19027 13193 450 0,'-21'0'16'0,"15"0"-13"16,5 0 11-16,1 0-10 16,0 0-3-16,6 15-4 15,11 17 3-15,5 10 1 16,-3 8 0-16,-7 3 0 0,-5 2-1 15,-7 2 2 1,0 2-6-16,-4-1-5 16,-8-4-10-16,-2-8-2 15,6-12-13-15,5-18-17 0,3-10-23 16,0-6-92-16</inkml:trace>
  <inkml:trace contextRef="#ctx0" brushRef="#br0" timeOffset="-65477.07">19097 13518 285 0,'-12'0'59'0,"-1"-3"-40"16,2 2 21-16,7 1-4 15,2 0 9-15,2 0-26 16,0 0-10-16,0 0-3 16,0 0-7-16,0 0 2 15,0 0-1-15,0 0-3 0,0 0 2 16,20 0-3-16,11 0 4 15,15 0 1-15,11-6 1 16,7-7-1-16,10-7 0 16,7-2-2-16,5-1 2 15,11 3-1-15,10 3 2 16,8 6 6-16,-1 9-3 16,-3 2-5-16,-6 0-1 15,-6 11 2-15,-2 1-1 16,-11-4 1-16,-10 3-1 15,-10-1 0-15,-14-2 0 16,-8 2 2-16,-11-7-4 16,-12-1 1-16,-6 0 1 0,-9-2 0 15,-6 0 3-15,0 0-1 16,0 0 4-16,0 0 1 16,1 0 0-16,1 0-4 15,2 0-3-15,5 0-7 16,4 0 4-16,4 0 6 15,2 0-5-15,0 0 3 16,0 0-2-16,-2 0 4 16,4 0-4-16,0 5 2 15,4 1-1-15,4 1-1 16,-1 3 2-16,5-3-1 16,-4 1 1-16,3-2-1 0,-2-1 1 15,-10-1-2-15,-5 1 3 16,-6-4-3-16,-3 0 1 15,-3 1 0-15,0-2-1 16,3 1 2-16,-1-1-1 16,4 1 0-16,1-1-1 15,0 2 4-15,2-2-5 16,2 1 2-16,-4 0 0 16,3 2 1-16,-1-1 0 15,8 1-2-15,1-1 1 16,4 4 0-16,0 1 1 15,-1 1-1-15,-4-1 0 16,-7-1 1-16,-4-2-2 0,-6-2-6 16,-2 0-9-16,-1-2 0 15,0 0 0-15,0-2-45 16,-7-18-82-16,-2-11-18 16</inkml:trace>
  <inkml:trace contextRef="#ctx0" brushRef="#br0" timeOffset="-65220.76">21383 13377 165 0,'-4'-4'91'0,"1"4"-31"16,1 0-16-16,2 0 7 16,0 0-7-16,0 0-21 15,0 0-3-15,-1 0-3 16,1 0-3-16,0 0 1 0,0 31-8 16,0 33 6-16,0 26 0 15,0 20-3-15,0 2-3 16,3-6-3-16,-2-6-1 15,-1-13 0-15,0-15-1 16,0-15 1-16,0-19-2 16,0-15 0-16,0-13 0 15,0-8-2-15,0-2-1 16,19 0-55-16,11-20-25 16,3-21-36-16</inkml:trace>
  <inkml:trace contextRef="#ctx0" brushRef="#br0" timeOffset="-63936.85">22249 13469 255 0,'-8'5'10'0,"-2"-4"-11"16,2 2 13-16,2-2 18 15,3-1 14-15,2 0-16 16,-1 0-10-16,-1 0 3 16,-1 0 11-16,-5 3 9 15,-4-3-27-15,-3 3 2 0,-4 1 5 16,-2-1 2-16,0 0-14 15,2 2 2-15,-1-4 0 16,6-1-8-16,-3 2 1 16,0 1-2-16,-3-3 0 15,-4 1-2-15,-8-1 2 16,-6 0-2-16,-6 0-1 16,-6-3 1-16,-3-11 0 15,1-5 1-15,3-9-2 16,-2-8 0-16,2-12 0 15,2-6 0-15,0-4 1 16,11 0 1-16,4-1-1 16,6 0-4-16,7-3 4 0,3-1-2 15,7-3 1-15,1 3 0 16,4 4 4-16,5 3-3 16,0 2 0-16,0 7-1 15,17-4 1-15,4 4 0 16,7 1-1-16,5 3-1 15,5 6 2-15,0 4 0 16,0 8-1-16,3 5 0 16,0 4 1-16,3 2 0 15,1 5-2-15,5 2 1 16,-1 2 0-16,2 4 0 16,-1 1 1-16,-1 0-1 0,1 0-1 15,-6 0 0-15,-1 0 1 16,2 0-3-16,-5 3 0 15,2 8 1-15,2 7-3 16,-5 4 1-16,-1 10-3 16,-1 12 0-16,-6 11 1 15,-2 13 6-15,-3 10 0 16,-7 6 0-16,-5 1 1 16,-5-5-1-16,-5-3 2 15,-4-8-3-15,0-8 3 16,0 0-1-16,-5-5 2 15,-9-3-3-15,-2-7 3 16,-2-6-2-16,-6-5 2 0,-4-6 1 16,-7-1-1-16,-2-3 2 15,3-4-2-15,1-6 1 16,9-3-3-16,5-3 3 16,7-4-5-16,7-2 0 15,5-3-25-15,0 0-81 16,6 0-189-16</inkml:trace>
  <inkml:trace contextRef="#ctx0" brushRef="#br0" timeOffset="-60877.06">19096 13347 31 0,'0'0'17'16,"0"0"6"-16,0 0-8 0,0 0 6 15,0 0 4-15,0 0 2 16,0-6-7-16,0-5-13 15,-2-1-12-15,1 2-6 16,-4 2 27-16,0-1-1 16,0 1 4-16,2 3 16 15,0-2 1-15,-2 2-5 16,1-3-13-16,-2 0-8 16,-2 3 3-16,3-1 12 15,2 4-11-15,0 1 13 16,3 1-2-16,0 0-14 15,0 0-10-15,0 0-3 16,0 4-5-16,7 27 7 0,11 26 18 16,-1 27 6-16,2 24-12 15,0 8-5-15,-1 4-1 16,0-11-4-16,-5-16 1 16,-1-15-1-16,-6-23 3 15,-3-21 2-15,-3-16 2 16,1-14 0-16,-1-4-5 15,0 0-1-15,2 0-10 16,-1-24-31-16,-1-22-20 16,0-16 5-16,0-12-78 15,0 6-42-15</inkml:trace>
  <inkml:trace contextRef="#ctx0" brushRef="#br0" timeOffset="-60144.22">19148 13635 132 0,'-6'-11'15'16,"0"7"49"-1,0 0-7-15,1 2 0 0,2 1-9 16,2 1-9-16,-1 0-6 16,2 0-8-16,0 0-3 15,0 0-2-15,-1 0-2 16,1 0-5-16,0 0 2 16,0 0-4-16,0 0-7 15,0 0 1-15,0 0-6 16,0 0-2-16,9 0-5 15,15-4 8-15,8-2 2 0,9-4-2 16,5-4 2-16,5-3-3 16,4 1 2-16,3 2-1 15,3 0 3 1,4 4-4-16,5 3 5 0,12 2-4 16,6 4 7-16,6 1-5 15,3 0-2-15,10 0 1 16,5 0-1-16,11 0 3 15,1 0-4-15,-8 0 2 16,-13-9-1-16,-17 2 1 16,-17 2 0-16,-17-1-2 15,-13 3 1-15,-11 2 0 0,-6 1 1 16,-3 0-2 0,-1 0 2-16,8 0-2 15,5 0 3-15,11 0-2 16,10 4 2-16,4-3-1 0,13-1-1 15,8 0 4-15,4 0 5 16,4 0 0-16,-1-5-6 16,3 2-1-16,1 0-1 15,3-1 0-15,-2 0 0 16,-3-6-2-16,-2 2 4 16,-8-5-5-16,-8 4 4 15,-8 0-4-15,-14 1 7 16,-10 5-8-16,-9 0 3 0,-8 3 0 15,-3 0 0 1,-1 0 0-16,-1 0 0 16,2 0 2-16,-1 0-4 15,-3 0 4-15,0 0-2 0,-5 0 1 16,-2 0-2-16,-2 0 2 16,-2 0-1-16,-1 0 1 15,0 0-2-15,0 0 2 16,0 0 2-16,0 0-3 15,0 0 2-15,0 0-11 16,2 2-41-16,-2-2-96 16,0 0-173-16</inkml:trace>
  <inkml:trace contextRef="#ctx0" brushRef="#br0" timeOffset="-59904.86">22466 13258 595 0,'-20'-3'6'15,"14"2"-5"-15,6 1-1 16,-1 0 3-16,-3 7 3 16,4 35-2-16,0 28-3 15,0 17 2-15,0 3 7 16,13-11-5-16,1-8-5 16,-1-3 2-16,-1-8-1 15,-3-5 0-15,0-11-2 16,-3-8 2-16,0-9-5 15,1-9-16-15,5-5-22 16,-5-11-75-16,-4-2-103 16</inkml:trace>
  <inkml:trace contextRef="#ctx0" brushRef="#br0" timeOffset="-58920.33">19094 13048 435 0,'-18'0'11'0,"14"0"-5"16,4 2-8-16,0 15-9 15,19 17 10-15,5 22 4 16,-2 17 2-16,2 22-2 16,-2 15 0-16,-1 7-2 15,-7-1 0-15,-7-11-1 0,-4-19 0 16,-1-19-1 0,-1-20 2-16,2-15-1 15,0-12-1-15,-2-6 0 16,1-5-1-16,-1-4-29 0,-1-5-85 15,0-6-171-15</inkml:trace>
  <inkml:trace contextRef="#ctx0" brushRef="#br0" timeOffset="-58529.38">19228 13759 338 0,'-6'-3'53'16,"3"3"-31"-16,2-3 0 15,1 3-13-15,0 0-3 16,0-2-6-16,12-4-2 0,18-7 2 15,14-7 11 1,13-3 0-16,11-3-3 16,14-1-2-16,15 0-3 15,18-3-1-15,12 5 6 0,9 6-6 16,10 8-3-16,0 5 3 16,0 6-2-16,-6 0 1 15,-18 0-1-15,-18 8 0 16,-13 6 1-16,-18-1-2 15,-10 2 3-15,-6-3-3 16,-10-3 2-16,-8-1-1 16,-9-5 0-16,-10 0 1 0,-11-3-2 15,-4 0 1-15,-5 0 0 16,1 0 1 0,2 0 0-16,2 0-1 15,1 0-5-15,-3 0 7 0,-2 0-7 16,-1 0-4-16,0 0 1 15,-9 0-4-15,-9 0-73 16,-7 0-147-16</inkml:trace>
  <inkml:trace contextRef="#ctx0" brushRef="#br0" timeOffset="-58289.02">21185 13282 490 0,'-4'-3'8'16,"-8"3"7"-16,6-1 0 15,4 1-2-15,2 0-5 16,0 6-11-16,3 44-9 16,15 38 22-16,7 36 3 0,1 17 0 15,4-1-5-15,-4-10-9 16,-5-16 1-16,-9-16 2 16,-5-22 3-16,-7-18-5 15,0-18 1-15,0-18-1 16,0-11 0-16,0-11-7 15,0 0-80-15,0-26-126 16</inkml:trace>
  <inkml:trace contextRef="#ctx0" brushRef="#br0" timeOffset="-57496.98">21349 14434 446 0,'0'0'18'0,"0"0"-22"16,0 0 12-16,0 11 34 16,0 25 1-16,-1 15-39 15,-1 14 0 1,2 4-3-16,0 3 2 0,6-4-1 16,9-4 0-16,0-4-2 15,-2-7 1-15,-7-5 0 16,-4-5-1-16,-2-8 1 15,0-7-1-15,0-10 1 16,0-5 0-16,0-8 0 16,0-1-2-16,0-2-23 15,0-2-76-15,0 0-61 0</inkml:trace>
  <inkml:trace contextRef="#ctx0" brushRef="#br0" timeOffset="-56692.14">17382 14845 383 0,'-23'-9'2'16,"5"1"-2"-16,6 3 3 16,2 0 46-16,5 3-13 15,1 2-20-15,2 0 11 16,2 0-4-16,0 0-8 15,0 0-10-15,0 29-7 16,8 24 3-16,11 23 6 16,2 13-4-16,-6-5-3 15,-4-16-2-15,-3-13 0 16,-3-9 0-16,1-8 1 16,0-6-2-16,0-3-20 0,2-4-20 15,-3-7-36-15,-5-10-93 16</inkml:trace>
  <inkml:trace contextRef="#ctx0" brushRef="#br0" timeOffset="-55829.35">17344 15176 347 0,'-9'0'18'15,"3"0"-12"-15,6 0-1 16,0 0 5-16,0 0 0 0,0 0-5 16,2 0-7-16,11-3 3 15,8 0 0-15,4-2 1 16,-2 1 0-16,2 0 2 16,2-3-1-16,0 2 1 15,1 1-2-15,2 0 0 16,1 1 1-16,3 1 0 15,5-1 1-15,4 0 0 16,2-3 2-16,4-1-1 16,3 0 5-16,0-2-1 15,5 3-6-15,-1-1 4 16,4 3-5-16,-1 3 0 0,4 1-2 16,-1 0 3-16,3 0-5 15,0-2 4-15,1-4-2 16,4-3 0-1,7-2 4-15,9-6 1 0,8-1 0 16,6 0-2-16,0-3 1 16,0 6-2-16,-2-1 1 15,-6 7-3-15,0 3 1 16,-2 1 0-16,3 0-1 16,8 0 2-16,3-5-3 15,6-2 6-15,4-5-4 16,2-4 5-16,3 1-4 15,3 0-2-15,-9 4 4 0,-12 2-7 16,-11 3 4-16,-16 2-2 16,-3 0 1-1,-7 2 0-15,-3-1 1 16,-5-2-2-16,0-2 2 0,1-1-2 16,-4 2 5-16,1-3-5 15,-6 6 2-15,-2-1-1 16,-7 2 0-16,-5 3 0 15,-6 4 1-15,-6-3 0 16,1 2-1-16,2-1 0 16,1 1 2-16,0-2-1 15,-3 1 1-15,-7 2-2 0,-3-2 2 16,-8 2 0-16,-4 0-1 16,-1 0 7-16,0 0 13 15,-1 0 18 1,-12 0-25-16,1 0-4 0,1 0-2 15,5 0-3-15,3 0 0 16,3 0-2-16,0 0-5 16,0 0-1-16,0 0-3 15,0 0 3-15,0 0 1 16,0 0 0-16,0 0-12 16,3 4-55-16,5 6-41 15,-8 0-332-15</inkml:trace>
  <inkml:trace contextRef="#ctx0" brushRef="#br0" timeOffset="-54839.32">16494 15963 528 0,'-20'-3'3'0,"13"2"-1"0,5 1-5 16,2 0-7-16,0 0-15 15,0 0 4-15,15 23 14 16,6 22 14-16,3 16-4 15,0 14 6-15,-2 6-7 16,-4 0 1-16,-4-5 1 16,-5-12-4-16,-2-14 0 15,-6-18-2-15,1-16 1 16,-1-9-1-16,1-7-14 16,2 0-49-16,-4-1-29 0</inkml:trace>
  <inkml:trace contextRef="#ctx0" brushRef="#br0" timeOffset="-53984.79">16704 16351 473 0,'0'-7'13'0,"1"7"-14"15,-1-7-37-15,3 1-5 16,-2 4 44-16,-1-4 4 15,2 6 14-15,3 0-10 0,7-4-13 16,10-3 4-16,12-5 4 16,14-1 2-16,6-2-4 15,13-3 1 1,8-5 0-16,13-3 0 0,9 4-1 16,1 1-1-16,1 7 1 15,-8 7-4-15,-5 4 3 16,-1 3-2-16,1 0 2 15,1-1-2-15,9-6 2 16,10-3-1-16,12-3 0 16,8 0 1-16,4-3-1 15,-3 2-1-15,-10 2 1 0,-5 5 1 16,-12 6-2-16,-13 1 2 16,-10 0-3-1,-9 4 3-15,-7 7-2 16,-1-1 1-16,-2-2 0 0,1-7-2 15,4-1 3-15,4-4-3 16,9-18 3-16,1-5-2 16,8 2 3-16,-3 5-2 15,-4 6 1-15,-4 8 1 16,-7 3 0-16,0 3-1 16,0 0 0-16,6 0 1 15,0 0-1-15,7 0 8 16,-4-3 0-16,0-15 4 0,-1-5-4 15,-2-6-5-15,3-1 0 16,-6 0-4 0,-5 2 0-16,-5 4 1 15,-10 1-2-15,-3 3 1 0,-7 3 3 16,-6 4-4-16,-7 4 2 16,-9 2-1-16,-4 2-1 15,-6 2 2-15,-2 0-1 16,-1 3 0-16,-1 0 0 15,6-4 2-15,4 1-2 16,5-1 1-16,2-2 0 16,8 2-1-16,-3 0-1 15,-1-2 1-15,-1 1 0 16,-6 1 0-16,2-1 2 16,-1 4-5-16,-1 0 5 15,3 1-2-15,-2 0 0 0,-6-2 0 16,-4 2 0-16,-6 0 1 15,-1-3-2-15,-2 3 5 16,0-1 6-16,0 0-1 16,0 1-5-16,-2 0-4 15,-8-2-37-15,-5-1-58 16,-4-1-97-16</inkml:trace>
  <inkml:trace contextRef="#ctx0" brushRef="#br0" timeOffset="-53664.64">21268 15479 326 0,'-14'-9'142'16,"5"2"-140"-16,4 2-20 0,5 5 7 15,0 0 4-15,0 0-7 16,3 3-5-16,11 12 17 16,-1 8 13-16,0 9 8 15,5 9-5-15,-3 6-1 16,0 9 1-16,-3 6 5 15,-6 5 2-15,-3 3-7 16,-3-2-8-16,0-5 2 16,0-5-2-16,-1-8-1 15,-9-11 7-15,1-7-6 16,5-15-1-16,-2-7 1 16,5-8 0-16,1-2-4 0,0 0 0 15,0 0-2-15,0 0-4 16,0 0-16-16,1-2-37 15,8-11-45-15,-2-1-128 16</inkml:trace>
  <inkml:trace contextRef="#ctx0" brushRef="#br0" timeOffset="-52919.83">19209 16461 555 0,'-13'9'14'0,"0"0"-33"15,10-2-52-15,3-3 65 16,0 1 0-16,6 6-16 0,12 5-20 15,-3 3-67-15</inkml:trace>
  <inkml:trace contextRef="#ctx0" brushRef="#br0" timeOffset="-52792.18">19291 16887 576 0,'-17'21'-73'0</inkml:trace>
  <inkml:trace contextRef="#ctx0" brushRef="#br0" timeOffset="-52064.13">16297 17352 496 0,'-9'0'14'16,"3"0"-14"-16,6 0-10 15,0 0 8-15,0 0-10 16,0 17 11-16,0 9 3 16,0 9-2-16,6 8-1 15,6 0 3-15,6 3 0 16,-4-3-2-16,-1-6 1 16,-1-2-2-16,-2-3-3 15,0-5-38-15,-2-7-41 16,-5-10-23-16</inkml:trace>
  <inkml:trace contextRef="#ctx0" brushRef="#br0" timeOffset="-51024.98">16385 17580 373 0,'0'0'65'16,"0"-1"-59"-16,0 1-21 15,2-4-41-15,4 2 44 16,4-4 14-16,3-3-1 16,13-2 8-16,6-5 6 15,9 2-12-15,9-1-1 16,7 3-1-16,2-3 2 0,8 5-1 16,2 0 1-16,-2 4-2 15,4 2 1-15,1 2 1 16,4 2-1-16,4 0-2 15,4 0 2-15,-2 0 2 16,1-3-1-16,2-8 3 16,6-5-1-16,4-4 1 15,0-3 3-15,1 4-5 16,-5 1 0-16,-4 2 0 16,0 7-1-16,-2-1-1 15,4 3 2-15,2-1-1 16,10-2 1-16,11-7-7 15,13-7 8-15,6-10-4 0,6-8 2 16,-9-1 1-16,-10 0 2 16,-12 13-3-16,-12 8-4 15,-11 12 3 1,-12 6-2-16,-2 4 2 0,-8 0-2 16,-7 4 3-16,2-1 0 15,-1-1 3-15,3-2 1 16,5-3-1-16,-2-7 3 15,4 0-4-15,4 5-1 16,-2 1-4-16,1 4 1 16,-5 0 0-16,-9 2-1 15,-1 15 0-15,-7 1 2 0,-5 0-1 16,-3-2 5 0,4-4-4-16,0-4-2 15,4-5 5-15,5-3-3 16,-1 0 1-16,-1-10-3 0,-6-1 1 15,-5 4-2-15,-9 3 2 16,-6 4 2-16,-7 0-4 16,-7 0 2-16,-2 0 0 15,-1 0 2-15,2 0-3 16,3 0 2-16,3 0 3 16,0 0-6-16,1 0 4 15,-3 0-3-15,4 0 2 16,-3 0-2-16,2 0 3 15,-3 0 1-15,-3 4-4 0,0-1 2 16,-3 1-3-16,-2 0 4 16,1-2-3-1,1-1 1-15,4 1-1 0,4-2 2 16,3 0-2-16,3 0-3 16,1 0 2-16,-2 0 1 15,-5 0 0-15,-8 0 1 16,-3 0 0-16,-3 0-2 15,0 0 4-15,0 0-1 16,0 0 1-16,0 0-2 16,1 0 0-16,8 0-5 0,0-2-2 15,8 1 6 1,0-3-4-16,-1 0 5 16,-2 2-6-16,-8 2 0 15,-2 0-3-15,-2 0-4 0,-2 0-2 16,0 0-1-16,0 4-22 15,0 2-33-15,-5-3-11 16,1-3 4-16,-1 0-76 16</inkml:trace>
  <inkml:trace contextRef="#ctx0" brushRef="#br0" timeOffset="-50784.63">21432 16908 101 0,'-16'-14'154'15,"6"5"-105"-15,2 3-9 0,5 6 8 16,3 0 0-1,0 0-40-15,0 15-12 16,4 16 12-16,6 9 7 16,-6 8 7-16,1 0-9 0,-5 1 1 15,2 4 7-15,-2 0-9 16,0-5 0-16,0-4-8 16,0-9-2-16,0-8-1 15,0-10-1-15,0-9-2 16,0-4-2-16,0-4-8 15,0 0-36-15,-2 0-51 16,-17 0-248-16</inkml:trace>
  <inkml:trace contextRef="#ctx0" brushRef="#br0" timeOffset="-47783.55">20847 13653 119 0,'0'0'88'15,"-2"0"-18"-15,1 0-22 16,-1 0-3-16,1 0 7 16,-2 0 1-16,0 0-10 15,-1 0-7-15,1 0-5 16,1 0-5-16,2 0-10 15,0 0-4-15,-1 0-6 16,1 0-4-16,0 0 2 16,-2 0-3-16,2 0 1 0,0 0-2 15,0 0 2-15,0 0-1 16,0 0 0-16,0 0 1 16,0 0-1-16,0 0-2 15,0 0-1-15,0 0-1 16,0 0-15-16,0 0-40 15,15 0-47-15,0 0-10 16,-6 0-174-16</inkml:trace>
  <inkml:trace contextRef="#ctx0" brushRef="#br0" timeOffset="-38655.87">20046 7558 139 0,'0'-13'8'16,"-2"6"13"-16,-5 4 71 16,-2 3-40-16,0 0-33 15,-5 0 2-15,1 0 12 16,4 0-16-16,2 3-1 15,4-2-13-15,3-1 3 16,0 0-2-16,0 0 0 16,0 0 1-16,0 0 12 15,0 0 10-15,0 0-2 16,0 0-1-16,-3 0-3 0,0 1-11 16,-2 2-12-16,1 1-9 15,1 5-32-15,0 4-3 16,3 0 2-16,0 1-21 15,0-4-21-15,6-6-26 16,6-4-7-16</inkml:trace>
  <inkml:trace contextRef="#ctx0" brushRef="#br0" timeOffset="-35979.72">18458 6236 305 0,'0'-7'14'0,"0"3"19"16,0 4 23-16,0-2-9 15,0 2-28-15,0 0-14 16,0 0-1-16,0 0 0 0,0 0 1 16,0 0 4-1,0 0 0-15,0 0-2 16,0 9-2-16,0 19 1 16,0 9 14-16,-3 11-7 0,2 2-6 15,1-4-2-15,0-3-4 16,0-6 2-16,0-4-3 15,3-3 2-15,1-7-1 16,2-3-1-16,-2-6 0 16,-1-6-1-16,-1-4-8 15,0-4-39-15,-2 0 4 16,0-3-13-16,-8-14-161 0</inkml:trace>
  <inkml:trace contextRef="#ctx0" brushRef="#br0" timeOffset="-35747.34">18354 6557 347 0,'0'0'14'0,"0"2"-8"15,0 4 13-15,0 7 6 16,7 6 14-16,11 5-8 16,2 0-23-16,4-6-6 15,-2-4 0-15,0-7 1 16,-2-6 1-16,-3-1-1 15,1 0 3-15,3-14 9 0,1-14 2 16,4-9-10 0,2-4-7-16,-2 3-10 15,-4 10-90-15,-9 12-148 16</inkml:trace>
  <inkml:trace contextRef="#ctx0" brushRef="#br0" timeOffset="-34703.92">16876 6114 429 0,'0'-3'37'0,"0"3"-20"16,0 0 5-16,0 14 8 0,0 27-11 15,-4 11-3-15,2 11-6 16,2-6-1-16,0-4-7 15,0-1 1 1,0 4-2-16,0 5 2 0,0-6-2 16,0-2 1-16,0-12 1 15,0-12-3-15,0-10 0 16,0-10-16-16,0-5-30 16,0-4-1-16,0-2-7 15,-11-20-132-15</inkml:trace>
  <inkml:trace contextRef="#ctx0" brushRef="#br0" timeOffset="-34440.61">16778 6581 410 0,'-1'0'22'0,"1"0"-22"15,0 0 3 1,0 0 6-16,0 7-4 16,4 11 11-16,4 7-1 0,2 1-7 15,3 0-5-15,3-3 1 16,1-8-2-16,2-2-1 15,0-8-1-15,1-5 0 16,-2-4 2-16,5-21 5 16,-3-7-4-16,-2-4 2 15,-1 5-4-15,-10 9 1 16,-1 8 1-16,-6 10-2 0,0 4 1 16,0 0 2-1,0 0-27-15,0 0-53 16,-13 12-303-16</inkml:trace>
  <inkml:trace contextRef="#ctx0" brushRef="#br0" timeOffset="-33600.39">15521 6032 175 0,'0'-21'244'0,"0"4"-234"15,2 2-10-15,1 7 14 16,0 2 2-16,-2 5-11 16,-1 1-5-16,0 0-1 15,0 11 2-15,0 29 12 0,0 20 39 16,0 17-22-16,0 2-24 15,0-11-3-15,0-6-1 16,0-10-2-16,0-6 1 16,0-6 0-16,0-6-4 15,0-10-45-15,-3-9-9 16,-7-10-53-16,-6-5-199 16</inkml:trace>
  <inkml:trace contextRef="#ctx0" brushRef="#br0" timeOffset="-33340.08">15454 6368 393 0,'0'-1'102'0,"0"1"-96"16,0 0-8-16,0 0 5 0,0 16 0 15,5 19 2-15,4 13 13 16,2 1-11-16,0-8-6 16,1-13 0-16,0-10 0 15,-6-10 0-15,0-5-3 16,4-3-1-16,11-20 8 15,13-21 10-15,9-18 0 16,-2 1-12-16,-7 14-2 16,-10 16 0-16,-9 14-4 15,-5 8 4-15,-6 2-4 16,-1 4-16-16,-1 0-31 16,-1 3-32-16,-1 9-82 0</inkml:trace>
  <inkml:trace contextRef="#ctx0" brushRef="#br0" timeOffset="-32492.69">14574 6047 457 0,'0'-9'-11'0,"0"4"15"0,0 5-6 16,0 0 3 0,0 2 16-16,0 28-6 15,-6 23-5-15,-2 20 2 16,2 6-3-16,1-3 0 0,3-9 1 15,2-8-1-15,0-6-3 16,0-7-1-16,0-7-1 16,0-6-2-16,0-1-18 15,-9-1-28-15,-20-7-139 16</inkml:trace>
  <inkml:trace contextRef="#ctx0" brushRef="#br0" timeOffset="-32251.69">14360 6527 427 0,'6'0'26'16,"4"9"-80"-16,5 15 51 15,4 15 0-15,5 11 4 0,3 4 2 16,-2-5-1-16,-1-12-2 16,-5-17 0-16,-7-13 0 15,0-7 0-15,0-2 5 16,3-28 29-16,6-16-2 15,7-18-18-15,2-1-6 16,0 5-5-16,4 10-5 16,5 3-6-16,4 6-65 15,-1 8-69-15</inkml:trace>
  <inkml:trace contextRef="#ctx0" brushRef="#br0" timeOffset="-23911.56">23055 9368 69 0,'13'16'12'0,"-1"3"-10"16,-4-7 14-16,-2-1-8 15,-1-2-4-15,-2-1-1 16,0 0 6-16,-3 1 13 15,0 0-9-15,0-2-11 0,0-4-37 16</inkml:trace>
  <inkml:trace contextRef="#ctx0" brushRef="#br0" timeOffset="-23407.91">23041 9474 440 0,'-17'0'-2'0,"4"0"3"16,6 0 20 0,4 0 21-16,1 0-14 15,2 0-8-15,0 0-8 16,0-3-6-16,0 0-4 0,5-4-4 16,17-9 4-16,3-1 5 15,9-1-5-15,-1 2-2 16,0 8-1-16,0 5-2 15,-5 3 1-15,-5 1 1 16,-7 18-10-16,-12 6-8 16,-4 5 12-16,-9 2 3 15,-16-1 4-15,0-8 0 16,0-5 4-16,3-4-2 16,3-5 1-16,6-4 10 15,5-2 8-15,7-3-3 16,1 0-10-16,0 0-11 0,13 6-10 15,14 5 14-15,4 8-1 16,0 9 0-16,-1 4 0 16,-12 3 2-16,-10-3-4 15,-8-3 1-15,-3-6 1 16,-21-3 4-16,-6-4 2 16,-5-3-5-16,3-6 5 15,8-3 2-15,5-4-6 16,11 0-3-16,8 0-1 15,3-11-34-15,27-15-87 16,9-11-62-16</inkml:trace>
  <inkml:trace contextRef="#ctx0" brushRef="#br0" timeOffset="-23028.39">23583 9448 594 0,'-24'0'-5'15,"6"3"-13"-15,11 17 27 16,2 10 3-16,5 12-9 16,6 8 3-16,20 1-3 15,5-3-3-15,6-3-2 0,1-7 1 16,3-8 0-16,-2-12-16 15,0-13-12-15,-5-5 3 16,-3-18 8-16,-1-21 9 16,-5-17 8-16,-6-6-2 15,-8 2 3-15,-11 4 3 16,0 12 5-16,-20 11 20 16,-11 8 30-16,-12 9-6 15,-3 10-14-15,-12 6-28 16,0 0-9-16,1 15 1 15,5 4-4-15,12-1-48 16,9 0-75-16,4-7-214 16</inkml:trace>
  <inkml:trace contextRef="#ctx0" brushRef="#br0" timeOffset="-21812.07">22844 8568 376 0,'0'0'16'16,"0"0"-8"-16,-3 0 52 15,2 0-7-15,1 0-28 16,0 0-19-16,-2 7-7 16,1 18 0-16,1 12 3 15,-3 8 2-15,3 6-6 16,0 6 4-16,0 7 2 0,0 6-1 15,-2 6 3-15,1 5 1 16,-2 7 10-16,3 6 5 16,0 7-7-16,0 6-1 15,0 12 2-15,13 12-5 16,-1 16-7-16,-1 10-1 16,0 6 0-16,-5-5 1 15,-1-11-3-15,0-9 0 16,-5-4 3-16,0-5-1 15,0-2 0-15,-4-5-1 16,-6-5 3-16,-2-3 6 16,3-12-2-16,5-8-3 15,2-12-2-15,2-13-4 0,0-14 3 16,0-12-3-16,0-9-1 16,0-9 1-16,0-6-28 15,0-4-43-15,0-13-69 16,-22-6-256-16</inkml:trace>
  <inkml:trace contextRef="#ctx0" brushRef="#br0" timeOffset="-20932.14">16944 7521 215 0,'0'0'36'16,"0"0"-17"-16,0 0 24 15,0 0-22-15,0 0-10 16,0 0-12-16,-5 0-72 15</inkml:trace>
  <inkml:trace contextRef="#ctx0" brushRef="#br0" timeOffset="-19552.66">16352 6529 455 0,'0'-1'3'15,"0"1"-3"-15,0 0 7 16,-7 5 26-16,-17 18-22 15,-6 9-12-15,-6 7 1 16,-1-6 0-16,0-1 1 16,1-7 1-16,7-3 2 15,3-2 10-15,5-6 0 16,8-3-1-16,9-4-10 16,4-3-3-16,0 2-5 0,7-4-3 15,21 3 5-15,9-5 4 16,10 0 1-1,5-10 2-15,-5-7-2 16,-1 4-4-16,-11 2 5 0,-12 6-3 16,-10 2 0-16,-9 3-1 15,-4 0-2-15,0 0 4 16,-9 0 8-16,-13 0-4 16,-8-4-4-16,2-6-2 15,0-1 4-15,-5-3-1 16,3-3-1-16,2-1-1 15,2 0 3-15,8 4-1 16,8 6 0-16,4 4 4 16,6 4 0-16,0 0-7 15,0 0-9-15,10 11 5 16,5 14 4-16,-1 14 2 0,-4 8 0 16,3 6 0-16,-2-3 1 15,-1-11-2-15,1-11-2 16,-7-10 1-16,-1-10 2 15,0-6-1-15,-3-2 3 16,3 0 6-16,2-21 1 16,4-17-3-16,2-12-7 15,0-7 3-15,1 0-2 16,-5 4-1-16,-1 11-1 16,-3 9 1-16,-3 12-1 15,0 13 4-15,0 4-3 16,0 4-10-16,0 0-49 15,0 7-158-15</inkml:trace>
  <inkml:trace contextRef="#ctx0" brushRef="#br0" timeOffset="-17916.56">21781 9106 209 0,'9'-4'32'0,"-9"3"-23"15,0 1 26-15,0 0 15 16,1 0-6-16,-1 0-13 16,0 0 3-16,0 0 5 15,0 0-1-15,0 0-7 0,0 0-6 16,-18 2 7-16,-10 21-10 16,-12 9-14-16,-3 5-5 15,3 2-3 1,7-8 2-16,11-9-1 0,6-4 0 15,10-7-2-15,2-5 2 16,4-3-2-16,0-3 0 16,0 0-1-16,0 3 0 15,0-1-1-15,0 2-1 16,9 2 4-16,6-3-1 16,6-3-4-16,13 0 5 15,16 0 0-15,13-6 3 0,10-6-4 16,0-2 1-1,-5 3-2-15,-14 4 0 16,-17 2-3-16,-19 4 0 16,-11 1-1-16,-7 0 6 0,-10 0 10 15,-22 0-4-15,-12-3-8 16,-9-1 1-16,-2-4 0 16,3-4 1-16,4-8 1 15,3-5-6-15,8-5 0 16,7 3 0-16,7 2 3 15,4 6 2-15,9 8-1 16,4 4 3-16,5 6-2 16,1 1 1-16,0 0-4 0,0 0-7 15,4 12 3 1,8 16 5-16,0 9 0 16,0 11 3-16,-2 4 1 15,4 4-1-15,0-6 1 0,0-6 0 16,2-9-2-16,-4-13 1 15,-2-8 1-15,-3-8-2 16,-4-6 0-16,0 0 3 16,3-10 10-16,1-22-3 15,11-15-11-15,4-13 1 16,2-4 0-16,2-3 0 16,-7 8-4-16,-6 9 3 15,-6 17 1-15,-5 16-1 16,-2 7 2-16,0 10-4 15,1 0-38-15,-1 22-166 16</inkml:trace>
  <inkml:trace contextRef="#ctx0" brushRef="#br0" timeOffset="-16673.35">21833 9601 173 0,'-12'0'61'16,"-3"0"-19"-16,3 2 17 0,2-1-16 15,5 1-19-15,2-2-8 16,2 0 4-16,-1 0-4 16,2 0-7-16,0 0 3 15,0 0 6-15,0 0 2 16,0 0 3-16,0 0-4 16,0 0-4-16,0 0-8 15,0 0-5-15,0-3-2 16,17-10 1-16,1-3 3 15,7-2-3-15,-1 2 1 16,2 4-4-16,0 1 2 16,1 2-2-16,1 0 4 15,-4 4-4-15,0 3 3 0,-6 2-6 16,-4 0 2-16,-2 14 0 16,-4 13 7-1,-2 11-3-15,-3 6 1 16,0 2 1-16,-3-2-7 0,0-5 5 15,0-2-7-15,-18-5 0 16,-12 0-12-16,-4-3 1 16,-2-7 12-16,3-6 3 15,5-5 1-15,9-8 4 16,7-1-1-16,7-2-1 16,5 0 12-16,0 0-7 15,0 0-15-15,14-2 1 0,11-7 9 16,6-1 3-16,2 0 0 15,4 3 4-15,2 4-2 16,-2 1 0 0,4 2 1-16,-4 0-6 0,-2 0 1 15,-6 0-2-15,-7 0 1 16,-7 0-2-16,-8 0 3 16,-4 0-2-16,-3 0 1 15,0 0 0-15,0 0 1 16,0 0-19-16,0 0-51 15,0-4-158-15</inkml:trace>
  <inkml:trace contextRef="#ctx0" brushRef="#br0" timeOffset="-16232.87">22359 9522 578 0,'-26'-4'-5'16,"11"-1"4"-16,4 5 28 15,-1 0 11-15,-3 24-27 16,1 15-11-16,2 14 3 16,5 7-1-16,6-2 0 0,1 2 1 15,0-3 0-15,10 0-1 16,11-9-4-1,4-4 3-15,9-8-1 16,1-7-2-16,6-11 3 0,1-8-1 16,-2-10 0-16,2-3-1 15,-2-22 1-15,-3-11 1 16,-5-9-1-16,-7-6-4 16,-16-5 7-16,-9 2-3 15,-6 0 5-15,-27 4-2 16,-9 5 1-16,-11 9 0 15,-7 9-1-15,-1 7 11 16,9 6 1-16,15 7 0 16,16 5-7-16,14 0-4 15,7 2-7-15,4 13-23 16,23 10-51-16,0 2-79 0</inkml:trace>
  <inkml:trace contextRef="#ctx0" brushRef="#br0" timeOffset="-7719.56">22018 10096 182 0,'-14'0'-27'0,"4"1"-21"16,1 2-10-16,-3 2 33 16,2-2 1-16</inkml:trace>
  <inkml:trace contextRef="#ctx0" brushRef="#br0" timeOffset="-7064.82">22018 10096 77 0,'-93'18'98'0,"84"-18"-42"15,1 1-29-15,2-1 35 16,-1 0-30-16,6 2-13 0,-1-2-7 16,1 0-9-16,1 0 7 15,-2 0 12 1,1 0-1-16,-1 0 3 16,-1 0-1-16,-4 0 6 0,0 0-13 15,-7 0-7-15,-5 0-9 16,-3 4-2-16,-1 3-7 15,1 1 2-15,4 2 3 16,5-6 6-16,3 2-4 16,5-5 2-16,2 0 5 15,3-1 7-15,-2 0 4 16,2 0-3-16,0 0 2 16,0 0 0-16,0 0-1 15,0 0-6-15,0 0-1 16,0 0-3-16,0 0-8 15,8 0 2-15,17 0 2 16,5 0 4-16,1-6 2 0,2 0 1 16,-3-4-3-16,-3 2 6 15,2 0-6-15,-2-1 1 16,-3 1-2-16,6 1-3 16,-2 0 2-16,6-1-2 15,8 1 1-15,5 0-1 16,7 0 0-16,1 2 0 15,2 0-1-15,-5 2 3 16,-9 2-3-16,-2 1 2 16,-6 0-1-16,-4 0 1 15,-1 0-2-15,-3 0 2 16,6 3-1-16,2 1-1 0,1 0 2 16,2-1-3-16,-7-2 4 15,-4-1-3-15,-11 0 3 16,-7 0-2-16,-5 0 1 15,-4 0 0-15,0 0 2 16,0 0 3-16,0 0-1 16,0 0 5-16,0 0 3 15,0 0 2-15,0 0-10 16,0 2 0-16,0-2-6 16,0 0-2-16,0 1-7 15,0 9-43-15,0 8-56 16,-7 4-141-16</inkml:trace>
  <inkml:trace contextRef="#ctx0" brushRef="#br0" timeOffset="-4999.86">17486 5815 304 0,'-5'-6'7'15,"3"5"34"-15,1-1 14 0,1 2-19 16,0 0-24-16,0 0-13 16,0 0-1-16,0 0-3 15,0 5 3-15,0 16 7 16,0 8 20-16,0 8 3 16,-6 9-16-16,3 4-3 15,0 3-2-15,3 7-3 16,-1 3-4-16,1 2 3 15,0 4-2-15,0 2-1 0,0 3 1 16,0 6 0 0,0 8 0-16,0 5 1 15,0 13 0-15,-6 7 1 16,0 12-2-16,-1 6-3 0,1-2 3 16,3-5 0-16,3-10 1 15,0-9-2-15,0-5 2 16,0-5 1-16,3-3 1 15,-3-2-4-15,0 0 3 16,0 2 1-16,-14 4-3 16,-7 5 0-16,-4 8 1 15,5 7 6-15,0 4 6 16,5 10 0-16,4 3-3 16,7 1 1-16,1 1-3 15,3 0-2-15,0-7 1 16,0-6-3-16,0-10-3 0,0-10-3 15,0-13 4-15,0-17-4 16,0-20 1-16,0-22 0 16,1-23-27-16,-1-15-95 15,0-49-110-15</inkml:trace>
  <inkml:trace contextRef="#ctx0" brushRef="#br0" timeOffset="-3964.63">16844 5270 435 0,'-11'7'4'16,"10"-7"5"-16,1 0 11 16,0 0 0-16,15 0-21 0,18 0-1 15,8-7 4-15,11-4 0 16,0 0 1-16,-2 2-4 15,-6 4 2 1,-11 0 0-16,-11 4-1 0,-11 1 0 16,-11 0-2-16,0 0 9 15,-21 0 4-15,-7 0-7 16,-2 11-2-16,4 0 13 16,6 2-1-16,2 5 7 15,6 4-15-15,3 10 2 16,7 7 0-16,2 5-1 15,0 5-2-15,17 0-4 16,2-2 1-16,-2-3-2 16,-6-2 0-16,-6-9-1 15,-5-5-13-15,0-8-40 16,-9-10 14-16,-12-6-7 16,-3-4 30-16,-1 0 18 0,6 0 9 15,1 0 17-15,9-3 21 16,4 2 8-16,5-1-22 15,0 2-26-15,0 0-9 16,21-3-7-16,11 0 11 16,11-2 0-16,3-2 1 15,3-1-5-15,-3 1 3 16,-1 4-2-16,-8 3-23 0,-6 0-73 16,-5 0-35-1</inkml:trace>
  <inkml:trace contextRef="#ctx0" brushRef="#br0" timeOffset="-3560.72">17663 5102 549 0,'-43'-10'-9'15,"1"7"21"-15,2 3 7 0,3 0 20 16,-1 15-33 0,6 9 0-16,5 2-5 15,9 5 1-15,8 0 0 16,6 0-2-16,4 1-3 0,0 0 4 16,21-1-4-16,7-2 2 15,8-1 0-15,5-2 3 16,-3-2-5-16,-1 1 3 15,-7-1 0-15,-10-2-1 16,-10 0 2-16,-10-2-2 16,0 0 3-16,-19 1 2 15,-17 3 3-15,-9-3 1 16,-1-3-1-16,2-6-3 16,8-6-3-16,3-2 1 15,11-1-4-15,8 0-5 16,7 5-57-16,5 2-201 0</inkml:trace>
  <inkml:trace contextRef="#ctx0" brushRef="#br0" timeOffset="-3200.67">16793 7465 228 0,'-9'0'1'0,"5"0"-9"15,4 0 5-15,0 0 1 16,0-7-16-16,13-2 9 16,2 0-8-16,2 1 13 15,-1 4 5-15,-3 1-21 0</inkml:trace>
  <inkml:trace contextRef="#ctx0" brushRef="#br0" timeOffset="-2600.28">17227 7371 481 0,'-32'7'-2'0,"-2"0"3"0,1 1 10 15,-3 3 52-15,1 2-25 16,-1 2-29 0,-1 2 8-16,0-3 7 15,-5-3-15-15,-3-4 7 0,-3-5-4 16,-7-2 2-16,0 0-7 15,0-11-1-15,1-9 2 16,9-7-4-16,4-3-1 16,4-6 0-16,6-3-3 15,1-4 0-15,8-6-2 16,1 0 6-16,9 5-4 16,7-1-2-16,5 2 1 0,2 3-2 15,17-1 2-15,7 2-1 16,12 0 1-16,11 2 0 15,16 0 3 1,12 0-3-16,9 5 1 0,2 3-2 16,0 5 1-16,-3 10 0 15,-8 13-2-15,-4 1 1 16,-6 19-6-16,-7 13 6 16,-11 11 0-16,-12 9 3 15,-13 5-3-15,-11 8 1 16,-9 3-1-16,-4 2 2 15,0-5 2-15,-11-4-4 16,-4-2 2-16,-4-6 0 0,-8 1 0 16,-1-8 2-1,-5-8-2-15,0-4-17 16,5-10-38-16,4-8-31 16,3-10-63-16</inkml:trace>
  <inkml:trace contextRef="#ctx0" brushRef="#br0" timeOffset="4320.2">21449 10758 185 0,'-12'-9'-10'0,"9"-1"-7"16,3 6 9-16,0-1-18 15</inkml:trace>
  <inkml:trace contextRef="#ctx0" brushRef="#br0" timeOffset="4695.86">21510 10496 394 0,'-6'-3'15'0,"3"0"-11"16,1 3 21-16,2 0 16 15,-3 0-12-15,2 0-20 16,-7 21-6-16,-5 19-3 16,0 17 16-16,-5 7 6 15,3-3-12-15,0-2-5 0,5-14-4 16,0-6 2-16,2-12-3 16,3-13 2-16,5-8-3 15,0-6-2-15,10 0-51 16,15-24-26-16,3-18-117 15</inkml:trace>
  <inkml:trace contextRef="#ctx0" brushRef="#br0" timeOffset="5011.04">21641 10622 590 0,'-32'25'-1'0,"12"6"0"15,6 4-1-15,13 1 7 16,1-2-6-16,10 0 0 16,17-8 0-16,7-7-3 15,2-12-26-15,4-7-21 16,0-4 5-16,-5-25 15 16,-10-11-3-16,-16-7 29 15,-9-2 6-15,-5 6 37 16,-23 7 13-16,-8 8 23 15,-7 11-29-15,5 7-14 16,-1 10-18-16,4 0-4 16,10 7-8-16,9 16-5 0,14 6-31 15,2 0-68 1,23-11-99-16</inkml:trace>
  <inkml:trace contextRef="#ctx0" brushRef="#br0" timeOffset="5587.73">22317 10569 509 0,'0'-6'-25'0,"10"4"17"16,11 2 5-16,6 4-5 16,-4 22 5-16,-4 14 5 0,-13 14-2 15,-6 4 2-15,-2 0 0 16,-23-6 0-16,-5-11 1 15,-6-11 0-15,2-13 9 16,6-9 31-16,7-8-1 16,11 0-5-16,5 0-14 15,5 0 1-15,0 0-23 16,12-5-16-16,19 0 13 0,14-8 4 16,1 2-4-16,2-1 5 15,-5 1-7 1,-6 6-14-16,-4 3-16 15,-8 2-34-15,-7 0-11 0,-10 0-105 16</inkml:trace>
  <inkml:trace contextRef="#ctx0" brushRef="#br0" timeOffset="5919.42">22634 10572 643 0,'-22'-1'2'0,"7"1"-2"16,3 2 22-16,5 26-4 15,2 10-16-15,5 9-5 16,0 0 4-16,18-6-4 0,8-8 3 16,9-10-1-16,-2-10-7 15,-2-13-13-15,-4-1 0 16,-5-27 9-16,-5-10 4 15,-13-5 10-15,-4-3 0 16,-9 5 4-16,-18 6 2 16,-7 13 7-16,-3 8 1 15,0 10-4-15,2 4-11 16,6 0 0-16,3 14-1 16,8 11-24-16,2 2-85 15,3-4-185-15</inkml:trace>
  <inkml:trace contextRef="#ctx0" brushRef="#br0" timeOffset="6607.05">21212 11065 587 0,'-2'0'0'16,"2"0"-7"-16,0 0 5 15,0 0 3-15,0 0 4 0,0 0 0 16,0 0-4-16,0 0 1 15,6 0 1-15,12 0 9 16,16 0-1-16,14 0 7 16,13 0-2-16,18-7-5 15,12-1-5-15,21 0-2 16,22 2-1-16,12 2 1 16,4 4-1-16,-12 0-1 15,-18 0-1-15,-21 10-2 16,-14-2 0-16,-13-1 2 15,-11-2-3-15,-3 0 3 16,-7-3-1-16,-5 2 1 16,-4-1-1-16,-4 0 0 0,-4 0 0 15,1-2-1-15,-2 1 2 16,-4 0-3-16,-2 0 3 16,-10 1-1-16,-7-1 1 15,-9-2-3-15,-1 2 4 16,0-1 2-16,0-1 2 15,-11 6-2-15,-12 2-16 16,-4 10-31-16,-1 4-30 16,-2 2-98-16</inkml:trace>
  <inkml:trace contextRef="#ctx0" brushRef="#br0" timeOffset="8647.76">23127 10018 553 0,'-3'5'9'0,"0"-5"-5"15,2 0 37-15,1 0 6 16,0 0-19-16,0 0-12 16,0 0-5-16,0 0-3 0,0 0-1 15,0 0-5-15,3 0-8 16,26 0 1-16,21-2 8 15,21-6-2-15,8 0 0 16,6-1 1-16,-2 5-1 16,-11 4-2-16,-7 0 2 15,-8 7-2-15,-5 4 1 16,-7 2-1-16,-9-3 3 16,-7-1-4-16,-8-4 2 15,-9-2 1-15,-3-2-3 16,-6-1 1-16,-3 0 0 15,0 0 4-15,0 0-3 16,0 0 3-16,0 0-3 0,0 0 2 16,0 0 0-1,0 0-1-15,0 0 1 16,0 0 0-16,0 0 2 16,0 0 0-16,0 0 3 0,0 2 2 15,0-2 4-15,0 0-4 16,0 0 1-16,0 0-2 15,0 0-1-15,0 2-4 16,0-2-3-16,0 0 4 16,0 0-3-16,0 0 1 15,0 0 0-15,0 0 3 16,0 0-4-16,0 0 3 0,0 0-2 16,0 0 0-16,0 0 3 15,0 0-3 1,0 0 3-16,0 0-5 15,0 0 5-15,0 0-4 0,0 0 0 16,0 0-1-16,0 0-1 16,0 0 1-16,0 0-4 15,0 0-11-15,1 3-45 16,5 9-75-16,-6-8-89 16</inkml:trace>
  <inkml:trace contextRef="#ctx0" brushRef="#br0" timeOffset="10095.3">23709 9976 338 0,'2'3'22'0,"-2"-3"-27"16,0 0 43-16,0 0 9 15,0 0-25-15,0 0-3 16,0 2 28-16,0-2 10 15,0 0-4-15,0 0-8 16,-6 0-2-16,-7 0-21 16,-4 0-9-16,4 0-5 15,4 0-6-15,4-2 1 16,4 2-3-16,1-1 2 16,0 1-3-16,0 0-2 15,0 0 3-15,0 0-4 0,0 0 5 16,-5 0-1-16,-3 0 4 15,-4-2-2-15,-11 2-2 16,-3 0-1-16,-6 0 1 16,-3 0-1-16,-4 0 1 15,0 3 0-15,-1 1 0 16,3 0 1-16,1-2-2 16,5-2 3-16,2 0-2 15,0 0 0-15,0 0 1 16,3-7-1-16,-3 0 2 15,1-4-1-15,-1-3 1 16,1-4-4-16,1-4 5 16,4-1-2-16,3-3 1 0,5 0-2 15,5-3 4-15,-2-8-5 16,4 0 0-16,5-5 6 16,3 1-7-16,0-1 1 15,0 3 2-15,10 2 1 16,6 0-5-16,2 4 2 15,3 1-2-15,4 1 1 16,0 2 0-16,1-1 1 16,-1-1 2-16,3 2-4 15,3 1 3-15,4 3-3 16,5 3 2-16,2-1 0 16,1 4-4-16,4 3 4 0,-2 4-2 15,4 4 2-15,-1 3 0 16,0 4 0-1,-1 1-1-15,-4 0 2 16,-2 0 0-16,0 0-3 0,3 13 2 16,0 3 0-16,5 4 0 15,0 1-4-15,-5 2-2 16,0-3-5-16,-7-1 1 16,-7 1 3-16,-6-4 6 15,-6 0-4-15,-7-1 4 16,0 2-2-16,-2 4 3 15,-3 5 0-15,-4 9 1 16,-2 7 2-16,0 6-1 0,-2 5-1 16,-7 1 2-16,-3 2-1 15,-2-3-2 1,-3-4 0-16,-4-7 2 16,-1-4-2-16,-6-8 5 0,-5-2-2 15,-9-6 6-15,-8-4-6 16,-4-1 8-16,-7-4-2 15,-1-2 5-15,-2-3-6 16,2-3 5-16,11-4-1 16,12 0-3-16,17-1 3 15,11 0-7-15,8 0 8 16,3 0-9-16,0 0 0 0,0 0-4 16,0 0 1-1,0 0 0-15,0 0-1 16,0 0 3-16,0 0-11 15,0 0-16-15,0 0-14 0,0-4-28 16,0-3-102-16</inkml:trace>
  <inkml:trace contextRef="#ctx0" brushRef="#br0" timeOffset="10576.01">23738 10047 600 0,'-2'0'10'0,"1"0"-1"16,1 0 40-16,0 0-4 16,0 0-36-16,0 0-7 15,0 0-4-15,0 0-3 16,-2 0-25-16,1-5-30 15,-6-12-138-15</inkml:trace>
  <inkml:trace contextRef="#ctx0" brushRef="#br0" timeOffset="11827.2">22372 10160 334 0,'-6'0'35'16,"-1"0"0"-16,1 0 42 15,3 0-5-15,0 0-35 16,0 0-19-16,-3 0-10 16,-2 0-3-16,-7 0-2 0,-5 0-4 15,-7 0 5-15,-7 0-4 16,-5 0 9-16,-1 0 4 15,-1 0 6 1,1-2 6-16,4-8-8 0,-2-4-9 16,2-6 0-16,0-5-1 15,2-4-3-15,0-7-2 16,-2-6 0-16,2-5 2 16,-3-5-3-16,7-2 1 15,6 0 0-15,5 0-3 16,8 1 4-16,2 0-4 15,9 5 4-15,0-1-2 16,12 5-1-16,6 2-4 0,9 4 5 16,6 9-2-1,10 4 0-15,6 4-2 16,8 2 0-16,2 5 2 16,2 4-1-16,-3 0 3 0,-1 4-2 15,-5-2 2-15,3 0-5 16,-1 2 5-16,-4 1-1 15,-2 1-1-15,-2 4 1 16,-4 0-3-16,-3 0 4 16,4 5-3-16,-3 12 1 15,2 4 0-15,-1 5 1 16,-4 2 0-16,-4 1-1 16,-3 0-1-16,-5 5-1 15,-4 2 3-15,-3 2-5 16,-6 5 0-16,-5 3 4 15,-7 4 0-15,0 1-1 0,-14-1 2 16,-10-1-1-16,-4-2 0 16,-7 1 3-16,-5 1-3 15,-5-5 3-15,-1-5-2 16,-6-1 3-16,-2-6 0 16,-4-7 5-16,-1 0 1 15,5-11 4-15,11-4-5 16,13-6 5-16,12-4-5 15,11 0-5-15,5 0 0 16,2 0 1-16,0 0-2 16,0 0 2-16,-3 0-1 15,-1 0-2-15,-2 0-1 16,0 0-1-16,2 0 1 0,1 0 1 16,1 0-2-16,2 0 2 15,0 0-7-15,0 0-24 16,2 0-64-16,13 0-90 15,-1 0-111-15</inkml:trace>
  <inkml:trace contextRef="#ctx0" brushRef="#br0" timeOffset="13319.36">21212 11091 100 0,'0'0'2'0,"0"0"5"0,0-2 47 16,0 2-7-16,0-2-26 15,0 1 6 1,0 1-1-16,0-1 3 15,0-1 2-15,0 1 5 0,0 1 5 16,0-2 4-16,0 2-3 16,0 0-1-16,0 0-7 15,0 0-8-15,0 0-17 16,0 0-5-16,1 0-9 16,4 2-1-16,4 21 2 15,3 15 7-15,0 22 9 16,-3 11-7-16,-1 8 0 15,1 2 0-15,3-7 1 16,3-6 0-16,-1-8-3 16,-1-13-2-16,-3-11 0 15,-3-11 1-15,-3-11-4 16,-1-8 3-16,-3-5-4 0,0-1 6 16,0 0-9-16,0 0-7 15,0 0-22-15,0-11-63 16,9-14-56-16,4-8-54 15</inkml:trace>
  <inkml:trace contextRef="#ctx0" brushRef="#br0" timeOffset="13967.63">21386 11529 199 0,'-21'-3'72'0,"2"3"-49"15,5-2 21-15,4 1 2 16,6 0-10-16,4 1 1 0,0 0-19 15,0-2-12-15,0 1 0 16,0 1 6-16,0-2 7 16,0 2 5-16,0 0 0 15,0-1-12-15,0 1-1 16,0 0-6-16,0-1-5 16,16-4 0-16,11-2 6 15,4-2-4-15,6-5 1 16,4-2 2-16,3-2 0 15,-4 0 3-15,4 2-4 16,-3 4-1-16,4 3-2 16,9 0 1-16,7 3 1 15,13 0-3-15,13 0 1 0,6-2 3 16,6 1 5-16,-5 4-7 16,-7-1 1-16,-5 3-5 15,-3 1 4-15,3 0-1 16,4-2 0-16,7 1 0 15,4 1-1-15,-2-2 0 16,-3 2-2-16,-2 0 6 16,2 0-6-16,2 0 6 15,1 0-5-15,1 0 3 16,-6 0 0-16,-3 0-2 16,-4 0 4-16,-2 0-2 15,-1 0 5-15,-4 0-3 0,0 0 9 16,-9 5-1-16,-11 0-6 15,-12-1-6-15,-16 1 2 16,-13-3-2 0,-9-2 0-16,-5 2 1 0,-1-2 2 15,0 0 6-15,0 0 5 16,0 0 1-16,0 0 1 16,-1 0-6-16,-11 0-9 15,2 0-3-15,-1-3 2 16,-1 0-15-16,0 3-42 15,-1 0-37-15,-5-3-66 16,-1-6-233-16</inkml:trace>
  <inkml:trace contextRef="#ctx0" brushRef="#br0" timeOffset="14303.64">24137 11141 169 0,'0'-12'404'0,"0"1"-418"16,0 5 21-16,-2 6 21 15,2 0 11-15,0 0-10 16,0 0-19-16,0 3-13 16,0 17 2-16,6 9 7 15,0 8 18-15,-1 1-10 16,-4 2-7-16,-1 7 0 16,0 7 0-16,0 4 4 0,-3 2-6 15,-3-3 2-15,2-6-4 16,-1-5 1-16,2 0-2 15,-1-7 2-15,1-7-1 16,3-9 1-16,-1-11-2 16,1-6-3-16,0-5 4 15,0-1-4-15,0 0 3 16,0 0-1-16,0 0-1 16,0 0-9-16,4 0-60 15,12-1-46-15,-8-17-199 16</inkml:trace>
  <inkml:trace contextRef="#ctx0" brushRef="#br0" timeOffset="21955.07">14976 6739 109 0,'0'0'125'0,"-3"0"-122"16,3-1 29 0,0-2-9-16,0 1 12 15,0-1-10-15,0 0 9 0,0 1 10 16,-1 1 3-16,-1 1-12 16,2 0-3-16,0 0-1 15,0 0-10-15,0 0-3 16,0 0-5-16,0 0-9 15,0 0 1-15,0 1-8 16,0 9 0-16,0 6 4 16,0 4 5-16,0 0-4 0,0-2 0 15,0 0-2 1,0-3-2-16,0-1 4 16,0-3-4-16,0-4-4 15,0-1-19-15,0-2-19 0,0-4-29 16,0 0-15-16,6-11-13 15,3-13-30-15</inkml:trace>
  <inkml:trace contextRef="#ctx0" brushRef="#br0" timeOffset="22367.96">14976 6739 274 0,'19'-28'34'0,"-23"26"3"16,1 0 34-16,3 2-28 15,0-1-14-15,0 1-29 0,0 0-1 16,0 0-6-1,0 0 1-15,1-4-3 16,10 1 12-16,0-1-1 16,2-2 1-16,0 1-2 0,6-1-2 15,4-1 3-15,-4 3-2 16,7 1 0-16,-6 2-2 16,-3 1 3-16,1 0-7 15,-6 3 4-15,-4 8-1 16,-2 5-3-16,-4 7 8 15,-2 3 2-15,0 2 2 16,0 0 1-16,0-2 0 16,0-4 0-16,0 0-1 15,0-5-5-15,0-7 0 16,0-3 2-16,0-3 0 16,0-4 11-16,-16 0 32 0,-11 0-16 15,-7 0-25-15,-5 0 4 16,4 0-3-16,6 0 5 15,5 0-7-15,10 0-3 16,7 0-1-16,7 0-7 16,12 10-63-16,12 1-71 15</inkml:trace>
  <inkml:trace contextRef="#ctx0" brushRef="#br0" timeOffset="23327.33">15695 7468 394 0,'-23'2'10'0,"-1"-2"25"16,-1 0 48-16,-2 0-55 15,1 0-4-15,-2 0-15 0,0 0 2 16,-2 0 4-16,-1 0-11 16,-2 0-1-1,-2-2 2-15,-4-7 7 16,0-3-8-16,-3-2-1 0,-1-4 1 16,4 0 0-16,2-2-1 15,7-3 0-15,6 0 0 16,8-5-2-16,4-4 1 15,6-7-5-15,4-2 6 16,2-2-5-16,0 3 4 16,0-3-2-16,14-2-2 15,2 1 4-15,8-1-5 0,2 4 3 16,5 2-1-16,1 4 1 16,-4 7 0-16,-5 2-1 15,-2 6 1 1,0 5 0-16,0 2 0 0,3 5-1 15,2 1-2-15,4 1 0 16,6 4 3-16,4 0-2 16,8 2 2-16,5 0-2 15,3 0 3-15,-1 7-3 16,-2 4 1-16,-9 6-2 16,-9 2-5-16,-1 5 6 15,-10 5 0-15,-4 5 2 16,-3 8-2-16,-6 8 4 15,-2 4-2-15,-3 6 0 16,-3 5 0-16,-3 2 0 16,0 1 5-16,0-1-6 15,-9-7 2-15,-16-6-1 0,-16-1 2 16,-11-8 1-16,-7-3-1 16,-2-8-1-16,5-8 1 15,13-10-2-15,15-7-1 16,16-8-29-16,12-1-67 15,0-10-258-15</inkml:trace>
  <inkml:trace contextRef="#ctx0" brushRef="#br0" timeOffset="24324.8">22089 12179 320 0,'-16'-22'3'0,"4"5"-75"16,6 2 70-16,3 0-3 15,3-4 2-15,0 3 2 16,0-2-29-16,6 0-3 15,-1 2-18-15</inkml:trace>
  <inkml:trace contextRef="#ctx0" brushRef="#br0" timeOffset="24722.73">22083 11740 379 0,'-12'-8'8'16,"5"2"5"-16,4 3 33 0,1 2-1 15,2 1-19-15,0 0-23 16,0 0 1-16,0 0 3 16,0 0 2-16,0 12-6 15,0 15 16-15,-3 5 19 16,2 5-28-16,1-1-6 16,0-5-4-16,0-5 2 15,0-6-3-15,3-6 2 16,0-6-4-16,0-7-19 15,0-1-34-15,1 0-32 16,2-9-40-16,2-15-61 16</inkml:trace>
  <inkml:trace contextRef="#ctx0" brushRef="#br0" timeOffset="25034.9">22094 11812 185 0,'0'-25'84'16,"-5"5"0"-16,2 7-17 16,2 3-18-16,-1 6-16 15,2 1-13-15,0 2-17 16,5-2-13-16,18 0 4 15,3 2 10-15,0 1-5 16,-3 0 0-16,-7 0-2 16,-1 11 4-16,-1 10-1 0,-4 3 1 15,-1 5 5 1,-2 1-4-16,-1 1 3 16,-1-3-2-16,-4-8 0 15,1-8-1-15,-2-6 0 0,0-6 1 16,-2 0 34-16,-18 0 8 15,-6 0-38-15,-4 0 0 16,3 0-1-16,7 0 8 16,6 0-11-16,6-1-1 15,5 1-3-15,0 0-5 16,1 4-23-16,0 21-28 16,2 5 2-16,0 1-159 15</inkml:trace>
  <inkml:trace contextRef="#ctx0" brushRef="#br0" timeOffset="25276.25">22527 12028 580 0,'-16'0'-5'15,"-1"0"1"-15,1 5 11 16,1 13 2-16,3 10-8 16,3 4 0-16,6 3-1 15,3-1-1-15,0-3-2 16,6-1-9-16,8-4-63 16,2-11-108-16</inkml:trace>
  <inkml:trace contextRef="#ctx0" brushRef="#br0" timeOffset="25615.72">22607 12039 586 0,'-9'0'14'0,"5"0"-17"16,1 0 19-16,0 8-7 15,3 16-12-15,0 6 4 16,0 6-2-16,15 0 1 15,6-5-1-15,4-7 0 16,2-9-8-16,0-7-13 0,-2-8 9 16,-1 0-10-16,-8-8 7 15,-2-14 15-15,-7-6 4 16,-7-4-1-16,0 3 3 16,-6 4 3-16,-16 4 16 15,-8 7 0-15,-1 3-2 16,-1 7-12-16,1 1-9 15,7 3-1-15,9 0-2 16,8 0-1-16,3 5-41 16,4 5-61-16,0 1-38 15</inkml:trace>
  <inkml:trace contextRef="#ctx0" brushRef="#br0" timeOffset="26295.72">22746 12514 353 0,'-13'0'6'0,"-1"0"37"0,-4 0 23 16,0 0-25-16,-4 0-6 16,-3 0 1-16,-4 2-14 15,-3-2-3-15,-6 0 3 16,-8 0-7-16,-6 0-4 16,-8-14 1-16,-1-4-8 15,0-6 2-15,5-8 5 16,7-6 2-16,7-6-1 15,9-6-10-15,9-2 1 16,9-2-5-16,5 7 2 16,7 5 0-16,3 9-1 15,0 6 1-15,6 5-2 0,13-1 1 16,7 0-4-16,5 3 3 16,11-4 0-1,13 3 2-15,9-1-1 16,3 1 1-16,2 4-1 0,-4 2 0 15,-8 4 0-15,-5 4 1 16,-5 4 0-16,-7 3 0 16,-2 0-2-16,-2 0 0 15,-4 13 3-15,5 3-2 16,-1 8 0-16,0 2 2 16,-2 6-2-16,-4 2 1 15,0 0 1-15,-3 4 0 16,-8 1-2-16,-1 2 3 0,-9 0-2 15,-6 0 2-15,-3-2-1 16,0 0 0 0,-6-5 1-16,-11-4-2 15,-3-1 4-15,-1-3-5 0,1-4 4 16,3 0-4-16,1-7 1 16,3 2-29-16,3 1-43 15,-3-8-115-15</inkml:trace>
  <inkml:trace contextRef="#ctx0" brushRef="#br0" timeOffset="28798.63">14263 6899 332 0,'0'0'10'0,"0"0"42"16,0 0-2-1,0 0-11-15,0 0-23 16,0 0-6-16,0 0-3 16,0 0-2-16,0 0 0 0,0 0-1 15,0 0 4-15,0 0 2 16,0 0 7-16,0 0 3 15,0 0-5-15,0 0 1 16,-2 0-11-16,-2 0-2 16,-4-1 0-16,-6-2-1 15,0-2-2-15,-7-2 1 16,-1-2-1-16,4-3-5 0,0-2 7 16,6 1-4-1,3 1 0-15,2-1-1 16,5-1-3-16,2-2-1 15,0-5-4-15,12 0 7 0,3 1 0 16,4 4 2-16,0 5-1 16,0 5 0-16,1 0 1 15,0 5-1-15,7 1 1 16,-2 0 1-16,0 0 2 16,-5 13 1-16,-2 2-1 15,-5 3 2-15,0 4 3 16,-2 3-2-16,-2 3-1 15,0-1-1-15,-6-5-2 0,-3-8 0 16,0-6 0 0,-5-4 6-16,-22 0 4 15,-12 1-8-15,-6-3 1 16,3-2 4-16,6 0-5 0,14 0-1 16,10 0-1-16,9 0-26 15,3 0-130-15</inkml:trace>
  <inkml:trace contextRef="#ctx0" brushRef="#br0" timeOffset="30231.15">22840 13986 430 0,'-23'-20'13'16,"10"12"24"-16,3 1-1 15,2 4 28-15,4 2-28 16,0 1-21-16,4 0-9 16,-3 0-4-16,-2 14-7 15,-1 15 7-15,1 6-2 0,5 4 1 16,0-10-2-1,12-8-3-15,12-6-1 16,4-8 2-16,-1-7 1 0,1 0 0 16,-2-22 2-16,-11-9-2 15,-5-6 4-15,-10 2 0 16,0 3-1-16,-19 6 3 16,-10 9 2-16,0 4 0 15,-3 6-4-15,4 3 3 16,6 4-7-16,8 0 3 15,7 0-3-15,7 14-3 16,0 8-42-16,13 6-48 16,13-7-119-16</inkml:trace>
  <inkml:trace contextRef="#ctx0" brushRef="#br0" timeOffset="30678.95">23149 14061 511 0,'-8'-4'3'0,"5"4"39"16,0 0-20-16,-2 7-8 15,-1 27-19-15,-1 16 8 16,-1 11 1-16,8-2-3 15,0-8-1-15,5-9-1 0,11-8 3 16,3-7-4-16,3-9 2 16,-2-7 0-16,1-7 0 15,0-4 0-15,1 0 0 16,1-7 0-16,3-15-7 16,-2-11 9-16,-1-6-4 15,-4-6 2-15,-9-3-1 16,-7 1 1-16,-3-6 0 15,0-1 2-15,-9 0-2 16,-10 4 1-16,1 9 1 16,-1 8 1-16,-2 7-1 15,6 10-1-15,-1 6 2 0,-1 6-4 16,-3 4-3-16,-2 6-18 16,0 17-34-16,3 8-11 15,10 1-43 1,9-7-74-16</inkml:trace>
  <inkml:trace contextRef="#ctx0" brushRef="#br0" timeOffset="30995.01">23422 13752 460 0,'-15'0'6'0,"5"22"-3"16,-4 20 11-16,2 21 18 16,-4 19-9-16,-2 16 3 15,-6 13-11-15,-4 6-3 16,-5 0-2-16,-4-8 0 16,-2-18 1-16,-1-12 9 15,6-16 1-15,4-13-6 16,8-15-7-16,10-16 2 15,7-9-10-15,5-10 1 16,0 0-4-16,0 0-13 16,15 0-26-16,8-12-7 0,-1-8-94 15</inkml:trace>
  <inkml:trace contextRef="#ctx0" brushRef="#br0" timeOffset="31687.54">23240 15177 249 0,'-13'-4'106'15,"-4"1"-82"-15,1 3 54 16,1 0-1-16,-3 0-27 16,3 6-10-16,1 9-28 15,2 7 0-15,7 2-8 16,4 4 0-16,1 0-3 16,0-2 0-16,13-6-3 0,9-4 1 15,5-8-7 1,-1-8-8-16,2 0-5 15,-6-22-2-15,-6-6 10 16,-8-3 7-16,-8-3 8 0,0 2-2 16,-13 2 5-16,-7 3 5 15,-2 7 3-15,0 10 1 16,4 4-11-16,6 4-1 16,6 2-7-16,6 0-3 15,0 15-43-15,6-3-71 16,13-8-160-16</inkml:trace>
  <inkml:trace contextRef="#ctx0" brushRef="#br0" timeOffset="33351.3">23717 13464 484 0,'0'0'7'0,"0"0"-2"16,-2 0-1-16,2 0 3 15,0 1-4-15,0 12-9 16,0 6 5-16,0 6 3 16,0 5-2-16,5 3 3 15,0 11-3-15,-5 16 4 16,0 19 15-16,0 21 15 15,-16 16 1-15,0 9-12 0,3 5-8 16,4-5 0 0,3-10-2-16,6-13-7 15,0-15-1-15,15-16-5 16,4-14 2-16,-3-10 1 0,-1-12-2 16,-4-7-1-16,-5-10-1 15,-5-8 4-15,1-5-6 16,-2-3 5-16,0-2-3 15,-11 0-3-15,-6-8-60 16,1-20-34-16,6-13-113 16</inkml:trace>
  <inkml:trace contextRef="#ctx0" brushRef="#br0" timeOffset="34095.31">23944 14040 408 0,'-20'-8'21'16,"4"-3"-3"-16,4 5 28 15,7-1 12-15,4 2-25 16,1 4-23-16,0-1-13 15,6-4-9-15,13-1 11 16,3-1 7-16,2-2-4 16,-3 6-3-16,2 2 0 15,0 2 2-15,0 0-3 16,-3 2 4-16,-5 15-7 16,-6 6 4-16,-3 13 0 15,-6 9 2-15,0 1-1 16,-18-1-9-16,-5-7 6 0,-6-8 0 15,0-7 5-15,-3-11 0 16,1-6 8-16,7-6 12 16,3 0 5-1,12 0 3-15,5-3-3 0,2 0-14 16,2 2-16-16,0-2-5 16,20-3-2-16,6 2 13 15,4 1-3-15,-2 3 1 16,-4 0-3-16,-1 14 2 15,-4 7 0-15,-2 7-2 16,-6 3 2-16,-5 1-2 16,-6-2 4-16,0-5-3 0,-9-4 4 15,-14-5 2-15,-6-3-3 16,1-2 3-16,1-7-4 16,1-4 1-1,6 0-1-15,4 0 1 0,8 0-5 16,8 0 1-16,0-5-37 15,18-9-92-15,11-8-18 16,4-6-166-16</inkml:trace>
  <inkml:trace contextRef="#ctx0" brushRef="#br0" timeOffset="34500.18">24282 14076 571 0,'-32'-5'0'0,"14"5"24"15,5 0 8-15,7 15-23 16,4 18-8-16,1 12-2 16,1 9 5-16,1-2-5 15,19-3 1-15,6-4-1 16,4-8 3-16,4-5-2 15,4-11-2-15,4-7 0 16,-1-13 0-16,-1-1 6 0,-2-8-5 16,-4-19 2-1,-6-10 0-15,-5-9 4 16,-11-7-3-16,-9-4 4 16,-3 3-4-16,-9 6 2 0,-21 5 13 15,-11 8 19-15,-11 11 0 16,-4 12-16-16,-1 8-9 15,8 4-8-15,13 2-1 16,14 12-4-16,16 8-1 16,6 12-43-16,0 0-65 15,6-8-147-15</inkml:trace>
  <inkml:trace contextRef="#ctx0" brushRef="#br0" timeOffset="35731.38">24524 14904 480 0,'-26'0'27'16,"15"-3"39"-16,2-2-17 16,1 3-16-16,3 0-14 15,0 2 4-15,-2-1-13 16,-1 1-1-16,-7 0-6 16,2 0 0-16,-5 0-1 0,-6 0 1 15,0 0 3 1,-6 0 7-16,-4-3 1 15,-4-3-9-15,-3-1 7 0,0 1-11 16,-2-3 2-16,2-1-1 16,2-1-2-16,4-3 2 15,1-5 0-15,3-3 5 16,5-8-8-16,4-9 4 16,5-10-5-16,10-9 4 15,2-3-2-15,2-2-1 16,2 8 2-16,-4 5-2 0,1 1 3 15,0 2-5 1,-1-2 7-16,2 5-6 16,2 4 3-16,1 2 0 15,0 5 0-15,0 0 0 0,0-1-1 16,4 2 0-16,8 4-1 16,1 3 2-16,7 1-2 15,5 0 3-15,6 1-5 16,3 4 3-16,5-3 0 15,2 2-1-15,6-1 1 16,1 3-1-16,2 4 2 16,2 4-5-16,-4 5 6 15,1 3-4-15,-5 2 4 16,-3 0-5-16,-7 0 5 16,-2 7-4-16,-4 7-1 15,3 4 4-15,0 5-6 16,4 5 9-16,1 2-8 0,-1 4 6 15,1 3-5-15,-4 2 4 16,-4 4-1-16,-8 2 0 16,-6 3-1-16,-5 2-1 15,-9 2 4-15,0-4-3 16,-3-3 5-16,-10-4-4 16,-5-2 1-16,-2-3-1 15,-7 2 4-15,-7 4 0 16,-9 4-3-16,-6 9 1 15,-5 5-1-15,-2 1 3 16,3-8-2-16,6-4 1 16,10-10-2-16,7-11 1 0,6-7-1 15,7-9 1-15,0-6 3 16,-1-5 0-16,0 0 2 16,-6-1 0-16,1 0-4 15,0 0-5-15,1 0 4 16,5 0-7-16,7 0 3 15,4 0-20-15,4 5-18 16,1 13-44-16,-6 4-59 16,-2 0-231-16</inkml:trace>
  <inkml:trace contextRef="#ctx0" brushRef="#br0" timeOffset="38227.34">23728 9665 469 0,'-9'0'6'0,"1"0"-4"16,8 0 7-16,0 0 16 16,0 0-7-16,0 0-9 15,0 0-9-15,0 0 1 16,0 0 0-16,0 0-1 0,0 0 3 16,0 0 0-16,0 0 3 15,0 0-4-15,0 0 1 16,0 0-2-16,0 0-1 15,0 0 0-15,0 0-8 16,8 0-54-16,6 0-57 16</inkml:trace>
  <inkml:trace contextRef="#ctx0" brushRef="#br0" timeOffset="39016.41">23193 14563 292 0,'-11'0'27'16,"3"1"-11"-16,5-1-14 15,1 1 32-15,1-1 7 16,1 0-19-16,0 0-4 15,0 0 27-15,0 0 8 16,-2 0-8-16,-3 0 5 16,-4 1-12-16,-2-1-11 0,-3 2-11 15,4 2 2 1,-2-3-2-16,3 2-8 16,-3 2-2-16,2-3-6 15,4 1 4-15,1 0-6 0,5-3 3 16,0 1-5-16,0-1 1 15,0 0-1-15,0 0-2 16,0 0-4-16,0 0-7 16,0 0-6-16,0 0-17 15,6 0-13-15,6-11-49 16,-3-15-158-16</inkml:trace>
  <inkml:trace contextRef="#ctx0" brushRef="#br0" timeOffset="39794.96">22707 11994 601 0,'0'0'12'15,"-10"0"2"-15,1 0 26 16,2 0 5-16,2 0-10 15,4 0-18-15,1 0-7 16,0 0-7-16,0 0-2 16,0 0-1-16,0 0 0 15,0 0 1-15,0 0-1 16,0 0 0-16,0 0 0 0,0 0 1 16,0 0-1-16,0 0 7 15,0 0-6-15,0 0 6 16,0 0-6-16,0 0 1 15,0 0-1-15,0 0-1 16,0 0 1-16,0 0-3 16,0 0 4-16,0 0-3 15,0 0 2-15,0 0-2 16,0 0 2-16,0 0-5 16,0 0-39-16,-13 0-55 15,-12-9-76-15</inkml:trace>
  <inkml:trace contextRef="#ctx0" brushRef="#br0" timeOffset="40575.89">22179 9284 546 0,'-11'0'15'15,"8"0"-5"-15,3 0 2 16,0 0-8-16,0 0-7 16,0 0-1-16,0 0 0 15,0 0 4-15,0 0-1 16,0 0 1-16,0 0 1 15,0 0 0-15,0 0 7 16,0 0 1-16,0 0-3 16,0 0 0-16,0 0 2 15,0 0-5-15,0 0 5 16,0 0-4-16,0 0-3 16,0 0 3-16,0 0-4 15,0 0 3-15,0 0-4 0,0 0 3 16,0 0-3-16,0 0 2 15,0 0-1-15,0 0-1 16,0 0 2-16,0 0-2 16,0 0 3-16,0 0-3 15,0 0 1-15,0 0-1 16,0 0 2-16,0 0-1 16,0 0 0-16,0 0-1 0,0 0-4 15,0 6-3 1,0 10-36-16,-2 4-47 15,-11-2-151-15</inkml:trace>
  <inkml:trace contextRef="#ctx0" brushRef="#br0" timeOffset="41968.33">23084 13492 452 0,'-22'-16'28'16,"8"0"16"-16,5 6 18 15,3 2-21-15,2 1-1 16,2 7-5-16,2 0-9 16,0 0-19-16,0 8-3 15,0 34-9-15,0 18 13 16,9 8-2-16,3-8-6 16,2-27 1-16,-2-18-4 15,-1-15 0-15,9-2-4 0,13-39 10 16,13-37 8-16,12-27-5 15,3-17-10-15,-13 2-48 16,-26 22-104-16</inkml:trace>
  <inkml:trace contextRef="#ctx0" brushRef="#br0" timeOffset="42567.06">22426 11364 572 0,'-2'-5'11'16,"1"2"11"-16,1 3 23 15,0 0-2-15,0 0-29 16,0 0-9-16,-2 0-8 15,-2 18 2-15,-4 31-4 0,-6 22 8 16,-2 17-2-16,2-1 0 16,6-12-1-16,7-21-1 15,1-17 5-15,0-19-6 16,0-13 6-16,1-5-7 16,14-3 8-16,19-45-4 15,16-36 14-15,14-30-13 16,-2-19-40-16,-11 9-101 15</inkml:trace>
  <inkml:trace contextRef="#ctx0" brushRef="#br0" timeOffset="43139.53">22150 9131 578 0,'-1'-11'8'0,"1"8"-6"16,0 3 16-16,0 0 1 15,0 0-5-15,0 13-12 0,0 15-3 16,3 9 15-16,1 5-4 16,-2-7-5-1,2-9-3-15,-1-9-1 0,0-10 1 16,-2-3-2-16,1-4 1 15,1 0 8-15,11-6 9 16,25-34-9-16,21-27 0 16,12-19-10-16,-4-3 1 15,-17 17-49-15,-26 20-96 16,-23 20-237-16</inkml:trace>
  <inkml:trace contextRef="#ctx0" brushRef="#br0" timeOffset="44391.43">18507 10572 525 0,'0'0'47'0,"0"4"-50"15,6 5-5-15,13 4 1 16,5 11 21-16,0 8-5 16,3 0-3-16,-3-1-4 15,-5-11-2-15,-5-8 2 16,-5-8-4-16,-6-4 3 0,1 0 9 15,6-17 16-15,13-32 8 16,11-25-21-16,8-16-11 16,4 3-4-1,2 14 1-15,2 20-22 0,1 14-83 16,-3 14-72-16</inkml:trace>
  <inkml:trace contextRef="#ctx0" brushRef="#br0" timeOffset="51348.05">20193 7539 245 0,'2'0'86'15,"-2"0"-80"-15,0 0 27 16,0 0 15-16,0 0 1 0,0 0-27 16,0 0-16-1,0 0-5-15,0 0-1 16,0 0 3-16,0 0 0 16,0 0 12-16,0 0 9 0,0 0 3 15,0 0 1-15,0 0-1 16,-3 0-8-16,-6 0-12 15,0 0-2-15,1 0-5 16,2 0 2-16,-2 0-1 16,2 0 4-16,-2 0-2 15,0 0 7-15,-2 0-1 16,0 0-2-16,-2 0-7 0,-1-1 0 16,0-5 0-16,3-1 2 15,0-1-2 1,-2-1 1-16,2 3 2 15,-1-5-1-15,-1 2 2 0,-3-2-3 16,0-6-1-16,-3-1 2 16,3 0-4-16,-4 0 6 15,3 3-4-15,1 0 1 16,-1-1 0-16,2 1 1 16,0-2 0-16,0-1 0 15,3-1-2-15,0-2-2 16,0-4 5-16,-1-1-5 15,-1-2 2-15,1-4-1 16,0-3 2-16,3 3 0 16,1-4 0-16,1-2 0 15,1 1-3-15,2-4 2 16,2 4 0-16,1-1 2 0,-1 5-3 16,2 2 2-16,0 6-3 15,0-2 2-15,0 0 0 16,0 0-1-16,2-2 0 15,5 2 0-15,3 3 1 16,-1 1-1-16,1 2-1 16,1 1 1-16,1-1 2 15,0 0-2-15,0 2 2 16,-3 0-2-16,1 0 1 16,1 6 0-16,2-2-3 15,5 4 1-15,6 1 0 16,6-3 1-16,2 2 0 0,4 4 0 15,3 0 2-15,7 2-3 16,2 3 1-16,7-3-1 16,1 1 2-16,-1 0-1 15,-4 1-4-15,-3 3-6 16,-6 0 1-16,-4 0 2 16,1 10 2-16,-8 4 4 15,-1 4-1-15,-4 3 0 16,2 1-1-16,2-2 3 15,-1 2 0-15,1-6 0 16,-2 1-4-16,-4-2 5 16,-5 2-2-16,-10 1-3 15,-4 7-2-15,-5 7 2 0,0 10 4 16,-6 9 0-16,-13 9 3 16,-2 2-1-16,-3 8 0 15,0 1-3-15,-1-1 2 16,-2-5 0-16,-4-5 0 15,0-3 0-15,-7-9-1 16,-2-5 4-16,-8-9-3 16,-3-9 1-16,-5-5 1 15,-1-6 2-15,1-5-1 16,4 0-1-16,4-2 1 16,5 2-2-16,7 0 3 15,7-1-4-15,9 0 1 0,5-3-3 16,6 1-1-16,3 1-19 15,2 4-55-15,-2 2-45 16,4-2-52-16</inkml:trace>
  <inkml:trace contextRef="#ctx0" brushRef="#br0" timeOffset="52652.51">20159 8592 39 0,'3'-7'8'16,"-3"5"-10"-16,0 2 0 15,0 0 4-15,1 0-8 0,1 0 5 16,1 5 1-16,0 0-2 16</inkml:trace>
  <inkml:trace contextRef="#ctx0" brushRef="#br0" timeOffset="52986.99">20351 8424 327 0,'0'-3'37'16,"0"2"-34"-16,0 1 24 16,0 0 27-16,0 0 2 15,0 0-6-15,-15 0-3 16,-17 13-28-16,-9 12-21 16,-1 9 11-16,1 3 2 15,7-3 6-15,5-2-2 16,10-6-9-16,7-5-7 15,6-3 1-15,6-6-5 16,0-3-38-16,0-5-41 16,3-4-104-16,2-18-77 0</inkml:trace>
  <inkml:trace contextRef="#ctx0" brushRef="#br0" timeOffset="53192.44">20091 8409 535 0,'-5'-3'6'16,"5"0"2"-16,0 3 5 15,0 0-3-15,2 18-9 16,17 12 13-16,6 11 29 16,8 3-23-16,4-3-15 15,2-5 0-15,-5-10-5 16,-4-5 2-16,-9-10-7 16,-11-5 8-16,-5-2-16 0,-5-4-15 15,0 0 9-15,0 0-39 16,0-11-116-16</inkml:trace>
  <inkml:trace contextRef="#ctx0" brushRef="#br0" timeOffset="54067.1">20080 8147 484 0,'0'0'13'16,"-3"0"-2"-16,1 0 7 16,1 0 5-16,1 0-16 15,0 0-17-15,3 1-60 16,12 3-56-16,0-2-207 15</inkml:trace>
  <inkml:trace contextRef="#ctx0" brushRef="#br0" timeOffset="54210.75">20214 8169 503 0,'-16'0'5'0,"4"0"-44"0,9 0 19 16,3 0 20-16,0 0-19 15,12 1-167-15,4-1 15 16</inkml:trace>
  <inkml:trace contextRef="#ctx0" brushRef="#br0" timeOffset="56911.34">21319 8688 512 0,'-19'-9'2'16,"7"0"-6"-16,7 9 11 16,4-1 28-16,1 1-10 15,0 0-2-15,0-2-1 16,0 2-2-16,0 0-17 15,0 0-1-15,1 0-3 16,17 0 3-16,12 0-3 16,9 0 3-16,13 2 2 15,10-2-1-15,16 0 8 16,23-2-2-16,18-12-2 16,15-1-4-16,9 1 4 15,0 3-5-15,-4 4 0 0,-7 2-3 16,-4 1 4-16,2-1-2 15,1-2-3-15,4-2 3 16,6 0-2-16,3-4 3 16,0 1-3-16,-2-4 1 15,-7 3 0-15,-14 3 2 16,-12 4-2-16,-11 4 0 16,-7 0 1-16,-9 2-3 15,-6 0 3-15,-3 0-2 16,-11 0 3-16,-12 0-3 15,-12 0 3-15,-17 0-4 16,-9 0 2-16,-9 0 1 16,-3 0 0-16,0 0 4 0,0 0 1 15,0 0-2-15,0 0-6 16,0 0 5-16,0 0-5 16,0 0 2-16,0 0 1 15,0 0-2-15,0 0 4 16,0-1-2-16,0-2 5 15,0-5-1-15,-3-10 5 16,-6-9-11-16,5-9-2 16,4-13-6-16,0-8 0 15,8-10-18-15,4 2 10 16,-5 7-2-16,-7 13 9 16,-5 17 11-16,-16 14 4 0,-1 10 6 15,1 4 1-15,5 0-5 16,5 0-4-16,7 0 4 15,2 0-5 1,2 0-3-16,0 0 2 0,0 0-2 16,0 0 3-16,-6 0 1 15,-10 0 1-15,-9 0-1 16,-10 0-2-16,-13 3 1 16,-13 5-2-16,-13-1-1 15,-8 2-1-15,-7-2 4 16,-4-5-2-16,-9 3 2 15,-4-3-4-15,-4-2 5 16,-5 0-2-16,-1 0 2 0,1-2 4 16,5-8-8-1,4 0 6-15,5 2-7 16,4-2 5-16,5 2-4 16,8-1 4-16,11 2-3 0,4 0 3 15,2 0-1-15,-1 3-4 16,4 1 4-16,-1 1-4 15,1 2 4-15,1 0-4 16,2 0 5-16,-3 2-4 16,1 7 2-16,-2 1 0 15,-2-1-1-15,3 2 1 16,2-1-5-16,5 0 6 0,3 0-4 16,2-3 4-1,0 0-4-15,1-2 4 16,-1 3-3-16,0-1 2 15,0 2 0-15,4 0-1 0,2-3-1 16,3 4 1-16,3-3 2 16,4-2-3-16,2 4 2 15,8-4-3-15,3 1 4 16,5-2-1-16,7-1-1 16,7-3 4-16,2 0-5 15,2 0 4-15,0 0-5 16,0 0 3-16,0 0-2 15,0 0 0-15,0 0-2 0,0 0 4 16,0 0-2 0,0 5-3-16,0 11 3 15,0 9-1-15,0 12 4 16,3 9-5-16,6 10 5 0,6 11-5 16,2 9 5-16,2 7-2 15,-3 6 0-15,1-4 0 16,-4-7-3-16,-3-16 5 15,-1-17-6-15,-1-13 7 16,-5-14-3-16,0-10 2 16,-3-4-2-16,0-2 1 15,0-2 0-15,0 0-1 16,2 0 0-16,3 0-35 16,3-13-53-16,-1-16-323 15</inkml:trace>
  <inkml:trace contextRef="#ctx0" brushRef="#br0" timeOffset="58422.58">10170 9565 489 0,'-27'-18'2'0,"12"7"0"16,6 7 23-16,5 3 27 16,3 1-8-16,1 0-19 15,0 0-25-15,0 27-2 16,-3 47 5-16,-3 44 35 15,-3 40-10-15,-3 13-17 0,1-8-10 16,7-21 0 0,4-25 1-16,0-21-2 15,0-24 3-15,10-19-3 16,-1-17 0-16,-1-16-2 0,-2-9-17 16,-2-11-38-16,5-9-47 15,-5-40-98-15</inkml:trace>
  <inkml:trace contextRef="#ctx0" brushRef="#br0" timeOffset="59195.92">10084 9633 393 0,'0'0'43'0,"-2"0"-45"16,2 0 0-16,0 0 7 15,0 0 5-15,0 0-8 16,17 0-4-16,14 0 10 16,9-2 5-16,11-10-5 15,8-3 1-15,13-6-5 16,13-4 4-16,18-2 9 0,11-3 11 15,13 4 1 1,14 5-22-16,5 6-5 16,11 4-2-16,9 1 5 15,0-3-6-15,8-3 4 0,7-2-2 16,1-5 1-16,7-3 0 16,4-1 0-16,-7 4 1 15,-6 3 2-15,-9 5 1 16,-15 2-3-16,-6 5 3 15,2 2-1-15,-5 1 4 16,0-1 6-16,4-3-3 16,5-9 0-16,5-1 0 0,3-3-1 15,-5-2-11 1,-16 2 3-16,-6 3-3 16,-12 3 1-16,-10 5-1 15,-12 6 1-15,-11 3 0 0,-13 1-1 16,-2 1 2-16,-3-1-4 15,3-1 2-15,2 1 0 16,-6 1 1-16,-14 0-2 16,-15 0 1-16,-15 0 0 15,-10 1 2-15,-5 8-3 16,-3 2 3-16,-1 3-1 16,0 5 0-16,-1 12 3 15,2 10 2-15,-5 22 6 16,-5 22-2-16,-1 24 7 15,0 25-3-15,-7 22 2 16,-11 23-1-16,-4 7-6 16,2-7-7-16,7-18 1 0,10-30 1 15,3-23-2-15,0-24 0 16,7-20 0-16,-4-20 1 16,-3-19-3-16,0-11 2 15,0-9-2-15,-22-5-29 16,-26 0-80-16,-32-27-263 15</inkml:trace>
  <inkml:trace contextRef="#ctx0" brushRef="#br0" timeOffset="60379.49">10105 10980 449 0,'3'-9'-15'16,"4"-2"-107"-16,3-3 104 15,1-2 11-15,-4 3 2 16,-1 4 1-16,-3 4-3 16,-3 2 12-16,2 3 16 15,-2 0 19-15,0 0 14 16,0 0-10-16,0 0-17 15,0 0-11-15,0 0-6 0,0 0-5 16,0 0-2-16,0 0 1 16,0 0 4-16,0 0 7 15,0 0 1 1,0 0-7-16,3 0-9 0,10 0-2 16,6 0 6-16,10 0 0 15,13 0-2-15,9 0 0 16,14 0 7-16,14 0 1 15,9-8 7-15,4-4-11 16,9 0 7-16,8-3-2 16,10 1-2-16,11 1-3 15,6 2-5-15,-3 4 0 0,-3 0-1 16,-8 2 1 0,0-1-2-16,0 2 3 15,2-1-1-15,2 3 3 16,-1-1-1-16,5 1 2 0,4-3 0 15,3 3-5-15,4-3 2 16,-3 0-2-16,-6-5 2 16,-13 2-2-16,-4-5 1 15,-5 2 0-15,-4-1 0 16,1-2 0-16,0 0 0 16,2 0 2-16,1 0-3 15,5 3 6-15,1-2-5 16,-9 3-1-16,-6 2 1 0,-11-1-1 15,-8 0 3 1,-3 1 0-16,-5 1 5 16,2-2 1-16,-1 0 0 15,3-1-4-15,5-4 3 0,3 2-8 16,0-1 3-16,-5 1-4 16,-13 2 4-16,-22 2-3 15,-14 1 0-15,-18 4 1 16,-8 1-2-16,2 2 4 15,1 0-1-15,9-1-1 16,4 1-3-16,2 0 3 16,-2 0-1-16,-9 0-24 15,-13 0-54-15,-38 4-212 16</inkml:trace>
  <inkml:trace contextRef="#ctx0" brushRef="#br0" timeOffset="61235.42">14465 9805 262 0,'-13'-10'39'16,"5"5"35"-16,4-2-10 16,-2 0 4-16,1 0-5 15,1 0-20-15,1 3-14 16,2 1-6-16,1 1-4 16,0 0-7-16,0-2-10 15,8-3-4-15,20-8-3 16,10-2 8-16,5 2-3 15,-5 7-1-15,-6 8-2 16,-3 0-1-16,-9 16 2 0,-6 11 0 16,-5 7 1-16,-9 7-4 15,-6 1-15-15,-14-2-4 16,-6-8 15-16,-3-10-3 16,1-10 10-16,1-6 3 15,6-5 2-15,7-1 1 16,3 0 3-16,6 0 10 15,5 0-9-15,0 0-6 16,5 7-10-16,15 7-1 16,11 8 11-16,0 10-2 15,0 2 0-15,-4 5 0 16,-8-5 0-16,-13-3 0 0,-6-4 0 16,-12-4-4-16,-25-4 12 15,-10-2-4-15,-4-5-1 16,9-11 2-1,11-1-2-15,12 0-2 0,13 0-4 16,6-12-10-16,23-7-111 16,10-7-122-16</inkml:trace>
  <inkml:trace contextRef="#ctx0" brushRef="#br0" timeOffset="61595.46">14925 9753 73 0,'-17'-4'563'0,"6"2"-562"16,11 2 29-16,-1 0-3 0,1 29-19 16,0 20-8-16,0 11 7 15,22 2-7-15,14-9-1 16,4-13 0-16,8-12-3 15,4-15 0-15,1-13-5 16,-3-11-5-16,-6-30-4 16,-11-10 9-16,-15-9 10 15,-15-2-1-15,-5 0 3 0,-33 4 4 16,-18 7 2 0,-14 13 6-16,-11 19 7 15,-1 15-1-15,12 5-18 16,17 23 3-16,19 2-8 0,19 9-3 15,12-1-56-15,2-5-59 16,13-13-364-16</inkml:trace>
  <inkml:trace contextRef="#ctx0" brushRef="#br0" timeOffset="63704.66">10244 11490 412 0,'0'0'26'0,"0"0"-25"16,0 0 9-16,0 0 53 15,0 0 5-15,0 0-21 16,0 0-17-16,0 0-12 15,0 0-10-15,0 0-1 16,0 16-8-16,0 26-1 16,0 18 5-16,3 14-3 0,3-7 3 15,1-11-3-15,-1-13 1 16,1-9-1-16,2-6-1 16,1-1 3-16,-2 0-3 15,0 2-12-15,-5 3-35 16,-3 0-42-16,0-6-35 15,0-13-116-15</inkml:trace>
  <inkml:trace contextRef="#ctx0" brushRef="#br0" timeOffset="64475.83">10361 11828 269 0,'0'-5'300'16,"0"3"-307"-16,0-2-1 16,0 4 10-16,0 0 10 15,0 0-11-15,0 0 0 16,0 0-2-16,0 0-7 16,5 0 0-16,9 0 1 15,7 0 9-15,1-2 0 16,8-2 2-16,10 1 0 15,4-4-3-15,7-2 1 16,9-3-1-16,3-4 4 0,8-1-3 16,8-2 2-16,6-1-3 15,9 2 1-15,4 0-1 16,3 3 2-16,-2-1-3 16,5 1 5-16,0-2-4 15,5 1-1-15,9-3 4 16,10-3-3-16,10 0 4 15,2-2-3-15,3 1 4 16,-2 2-3-16,-2 0 0 16,-4 1-1-16,-3-1 6 15,-15 1 5-15,-11 2-4 16,-4-2-6-16,-9 1-1 0,5-2 1 16,2-3-3-16,3 2 6 15,1-2-2-15,-4 6 1 16,-5-2-1-1,1 2 0-15,-2 0 0 0,-2-1-3 16,-1 3 2-16,-6-4 1 16,-6 3 1-16,4 2-1 15,-1-2 0-15,3 0-2 16,1-1-3-16,1 0 3 16,2-1-1-16,3-1 0 15,1 1 0-15,-3 1 2 16,-8 5-3-16,-10 5 1 15,-4 1 0-15,-4 1-1 0,1-4 2 16,-3 3-3-16,1-5 3 16,1 0-2-16,5-3 2 15,-3-2-3 1,-3 0 4-16,-10 3-4 0,-14 5 0 16,-12 2 1-16,-17 4 1 15,-10 2-1-15,0-1 1 16,-3-5-1-16,-14-2-45 15,0-3-32-15,-2-3-51 16,2-2-67-16,4-2-25 16</inkml:trace>
  <inkml:trace contextRef="#ctx0" brushRef="#br0" timeOffset="64671.31">15971 10636 4 0,'-10'-29'65'0,"1"5"35"0,1 4 9 16,1 11 2 0,4 5-11-16,3 4-49 15,-2 4-41-15,-2 29 2 16,-2 22 21-16,0 20 19 0,1 9-13 15,5 1-11-15,0-7-1 16,0-14-11-16,0-10-5 16,0-17-5-16,2-13-1 15,1-9-3-15,-2-9-3 16,1-5 2-16,-1-1-7 16,2 0-48-16,-3-18-58 15,-1-15-90-15</inkml:trace>
  <inkml:trace contextRef="#ctx0" brushRef="#br0" timeOffset="65215.72">12352 11994 313 0,'5'-7'271'0,"1"3"-275"16,8-3-4-16,8 0 8 15,3 0 8-15,0 5-4 16,-4 2-4-16,-11 0-1 16,-7 15-4-16,-3 14 14 0,-3 11 4 15,-12 7-6-15,2-1-1 16,7-6 5-16,6-10 3 16,0-4-10-16,24-5-2 15,10-4 0-15,11-9-3 16,10-8 2-16,3 0-4 15,1-17-6-15,-14-4-101 16,-27 7-204-16</inkml:trace>
  <inkml:trace contextRef="#ctx0" brushRef="#br0" timeOffset="65352.37">12599 12528 598 0,'0'0'-27'15,"16"-12"-52"-15,25-13 75 16,14-6-15-16,3-4-181 16</inkml:trace>
  <inkml:trace contextRef="#ctx0" brushRef="#br0" timeOffset="65667.48">12873 11858 617 0,'11'-11'-2'15,"14"0"-22"-15,15 3 22 16,12 1 3-16,0 7-2 16,-5 1-3-16,-14 20-4 15,-17 12-1-15,-16 8 10 16,-12 9 4-16,-24 4 13 15,0-10 24-15,5-5 1 16,10-16 14-16,9-10-27 16,11-7-7-16,1-5-23 15,10 5-4-15,24-2-1 16,16-1 4-16,11-3-5 0,3 0-47 16,-5-10-43-16,-14-7-104 15</inkml:trace>
  <inkml:trace contextRef="#ctx0" brushRef="#br0" timeOffset="65796.14">13332 12271 696 0,'-34'26'79'15,"14"-6"-79"-15,14-8-1 16,6-2 1-16,15-5-6 16,30-2-16-16,8-3-83 15,-2-4-203-15</inkml:trace>
  <inkml:trace contextRef="#ctx0" brushRef="#br0" timeOffset="66484.29">13414 12752 330 0,'-69'27'291'16,"-10"2"-281"-16,-6 4 3 15,-8-1 27-15,2-4-20 16,-2-6-10-16,-3-11-8 0,-11-11 1 15,-8-1-1-15,-6-32-1 16,-6-23 1 0,7-21 3-16,5-17-5 15,12-17-6-15,26-4 7 0,32-4-3 16,34-2 6-16,19-1-1 16,46 1-3-16,31 3 5 15,28 5 5-15,23 10-1 16,23 10-2-16,12 14 1 15,8 19 1-15,-5 18 1 16,-9 22-3-16,-10 20-5 16,-7 6-1-16,-16 39-2 15,-14 21 1-15,-24 25 1 16,-26 17 0-16,-21 15 1 16,-22 1 1-16,-22 5 1 15,-3-3-2-15,-36-2 3 0,-15 2-1 16,-15-5-5-16,-6-6 0 15,2-11-4-15,7-13-21 16,10-11-46-16,4-20-51 16,-1-23-342-16</inkml:trace>
  <inkml:trace contextRef="#ctx0" brushRef="#br0" timeOffset="68560">16419 9053 514 0,'-29'2'1'0,"16"-2"2"16,9 0 5-16,2 0 19 0,2 0-11 16,2 1-19-16,18 12-2 15,9 2-40 1,3-4-103-16</inkml:trace>
  <inkml:trace contextRef="#ctx0" brushRef="#br0" timeOffset="68707.61">16805 9117 502 0,'0'0'7'0,"-2"0"-6"15,2 0-1-15,8 0-11 16,20-3 9-16,14-1-18 15,7-3-80-15,-1 0-119 16</inkml:trace>
  <inkml:trace contextRef="#ctx0" brushRef="#br0" timeOffset="68836.26">17395 9075 437 0,'0'0'10'0,"1"0"-13"16,10 2-2-16,9 1 2 15,7 1-24-15,5-3-118 16</inkml:trace>
  <inkml:trace contextRef="#ctx0" brushRef="#br0" timeOffset="68979.88">17810 9042 363 0,'8'1'24'0,"1"5"-44"0,6 1 20 15,8 1 2-15,6-3-3 16,0 0-30-16,3-5-115 16</inkml:trace>
  <inkml:trace contextRef="#ctx0" brushRef="#br0" timeOffset="69135.47">18274 8972 453 0,'0'3'1'0,"0"1"0"16,0-1 40-16,0 3-24 0,8-2-25 15,16-3-20-15,8-1-77 16</inkml:trace>
  <inkml:trace contextRef="#ctx0" brushRef="#br0" timeOffset="69280.07">18634 8837 637 0,'-19'2'5'16,"10"2"-9"-16,7-3 7 15,2 1 8-15,0-1-8 16,2 5-12-16,18 1-47 16,6-6-49-16</inkml:trace>
  <inkml:trace contextRef="#ctx0" brushRef="#br0" timeOffset="72315.9">15465 10390 571 0,'-21'0'5'0,"9"0"-3"16,4 0-1-16,-1 0 7 0,-2 0 15 15,-1 0 8-15,-2 2-11 16,5 2-9-16,2-3 0 16,5 0 0-16,1-1-5 15,1 0-3-15,-2 0-2 16,2 0-1-16,-1 0 4 16,1 0-2-16,0 1 4 15,-6 5-3-15,2 2 2 16,-2 3-3-16,0 2-2 15,2-6 0-15,3-3 0 16,1-2-2-16,0-2 4 16,0 0-2-16,0 0 0 0,0 0 1 15,0 0-2-15,0 0 2 16,0 0-2-16,0 0 3 16,0 0-3-16,0 0-2 15,0 1 1-15,0 3-4 16,9 3 5-16,7 3 1 15,-1-2 0-15,6-1 1 16,0-4-2-16,3 1 1 16,4 0-2-16,-3-1 3 15,2 0-2-15,0-3 2 16,-6 0-5-16,6 0 3 16,0 0-6-16,4 0-13 15,5-3-18-15,-4 0-22 0,-12 3-69 16,-20 10-183-16</inkml:trace>
  <inkml:trace contextRef="#ctx0" brushRef="#br0" timeOffset="72863.43">13490 12965 344 0,'0'0'87'0,"0"0"-58"15,0 0-12-15,0 0 5 16,0 0 30-16,0 0-11 15,0 0-4-15,0 1-10 16,0-1-6-16,0 0-7 16,0 0-4-16,0 0-7 15,0 0 0-15,0 0-4 16,0 0-3-16,0 0 3 16,0 1 0-16,0-1 2 15,0 2-2-15,0-2 2 16,0 0-1-16,0 0 0 15,0 0 1-15,0 0-5 0,0 0-17 16,9 0-45-16,10 0-93 16,0-10-9-1</inkml:trace>
  <inkml:trace contextRef="#ctx0" brushRef="#br0" timeOffset="73884.2">20132 7485 496 0,'-15'0'16'16,"6"0"-10"-16,8 0 28 15,1 0-9-15,0 0-5 16,0 0-10-16,0 0-3 15,0 0-3-15,0 0-1 16,0 0-2-16,0 0-2 16,0 0 2-16,0 0 1 0,0 0 3 15,0 0 3-15,0 0 1 16,0 0-2-16,0 0 1 16,0 0-3-16,0 0-1 15,0 0 0-15,0 0-2 16,0 0 0-16,0 0-2 15,0 0 1-15,0 0-1 16,0 0 0-16,0 0 1 16,0 0-3-16,0 0 4 15,0 0-4-15,0 0 4 16,0 0-2-16,0 0 0 16,0 0 0-16,0 0 1 15,0 0-2-15,0 0 1 0,0 0 0 16,0 0 0-16,0 0 2 15,0 0-4-15,0 0 4 16,0 0-2-16,0 0 0 16,0 0-3-16,3 0-7 15,19 0-48-15,-1-10-85 16</inkml:trace>
  <inkml:trace contextRef="#ctx0" brushRef="#br0" timeOffset="74680.38">19603 5900 401 0,'0'0'9'0,"0"0"2"0,-2 0 21 16,2 4-1-1,-2 7-19-15,-2 12-12 0,-1 9 7 16,1 9 8-16,1 1-5 16,-1 0-8-16,4-3 3 15,0-5-5-15,0-3 2 16,0-9-3-16,0-4-2 16,0-3-21-16,0-3-25 15,0-7-66-15,0-5-168 16</inkml:trace>
  <inkml:trace contextRef="#ctx0" brushRef="#br0" timeOffset="75291.9">19642 5742 404 0,'-8'-4'73'0,"4"-2"-73"15,4 5 3-15,0 1 8 16,0-1-3-16,4 0-16 16,21-5 0-16,16-2 11 15,10-5 2-15,6-1 1 16,-1 0-2-16,-1 3-3 16,-7 3 0-16,1 5-2 15,-3 3 3-15,-1 0-2 16,-2 0-2-16,2 0 4 0,-4 6-5 15,1 1 5-15,-2 1-3 16,-7 0 1-16,-8 1 0 16,-4 0-1-16,-3 0 0 15,-4 3 2-15,0-2-1 16,-3 5-1-16,1 6 9 16,0 6-4-16,1 3 0 15,-1 6-2-15,-2 1 0 16,-3-1-1-16,-3 5 0 15,0-2-1-15,-4-1 1 16,0 2-1-16,0-5 1 16,0-6 1-16,-1-5-3 0,-8-10 6 15,-2-6-4-15,-9-3 9 16,-10-3 10-16,-10-2 2 16,-12 0-11-16,-9 0 7 15,-7-3-1-15,-3-6-9 16,-5-1 5-16,0 0-5 15,0 1 5-15,6 0-5 16,11 1 2-16,15 1 0 16,14 3-5-16,14 0-1 15,9 4-4-15,4 0 0 16,3 0-5-16,0 0-17 16,0 20-58-16,1 10-41 15,11-3-167-15</inkml:trace>
  <inkml:trace contextRef="#ctx0" brushRef="#br0" timeOffset="75436.47">20055 6225 632 0,'-14'-15'-33'0,"8"-2"25"15,6 3-22-15,5-4-54 16,20-3-119-16</inkml:trace>
  <inkml:trace contextRef="#ctx0" brushRef="#br0" timeOffset="91043.89">2899 6828 521 0,'0'0'55'0,"0"0"-70"0,0 0 31 16,0 0-3-16,0 0 17 15,0 0-35-15,0 0 11 16,0 0-2-16,0 0-9 16,0 12 18-16,5 10-40 15,5 20 55-15,-1 13-24 16,0 16 35-16,-1 11-26 16,2 3 3-16,2-4-14 15,1-9 2-15,-2-14 6 0,-1-13-26 16,-1-10 21-1,-6-15-19-15,-2-7 31 16,-1-7-27-16,0-6 22 16,0 0-15-16,0 0 13 0,0 0-3 15,0 0-2-15,0 0 16 16,-20-2-36-16,-13-12 24 16,-9-7-30-16,-4-4 31 15,4-1-22-15,5 4 11 16,9 7-1-16,4 9 9 15,11 3 5-15,4 3-24 16,4 0 24-16,1 0-20 0,-1 0 26 16,-5 20-27-16,-5 16 18 15,2 8-15 1,1 3 12-16,7-6-2 16,3-14-5-16,2-6 12 0,0-5-33 15,0 2 30-15,11 0-25 16,7 3 34-16,0-1-21 15,9 1 10-15,-5-4-6 16,5-3 4-16,-2-6 5 16,3-6-27-16,-2-2 23 15,-4 0-23-15,2-13 32 16,-5-7-23-16,2-4 12 16,1-2-49-16,2 0-20 15,-3 5-112-15</inkml:trace>
  <inkml:trace contextRef="#ctx0" brushRef="#br0" timeOffset="92815.19">3492 7009 438 0,'4'-2'145'15,"-4"2"-109"-15,0-1-8 16,0 1 41-16,0 0-42 15,0 0-15-15,0 0-13 16,-4-2 6-16,-9-1 4 16,-7-1-31-16,-4-3 26 15,0 1-25-15,-4-2 31 16,4 2-18-16,-1-1 18 16,4 5-16-16,0-1 13 0,5 3-2 15,4 0-10 1,3 0 18-16,-3 8-38 15,2 24 36-15,-1 14-28 16,1 13 31-16,4-3-20 0,6-1 12 16,0-5-10-16,0-5 8 15,0-2 7-15,0-10-29 16,3-4 22-16,3-8-19 16,0-7 31-16,0-2-22 15,0-3 13-15,6 3-12 16,1 3 11-16,11 5 1 15,0 1-9-15,3-2 14 16,4-2-36-16,2-2 32 16,-5-3-21-16,-4-5 26 15,-9-2-17-15,-2-3 10 16,-4 0-9-16,-6-2 7 0,4 0 6 16,-4 0-34-16,6 0-4 15,8 0-36-15,2-7-50 16,3-14-152-16</inkml:trace>
  <inkml:trace contextRef="#ctx0" brushRef="#br0" timeOffset="93093.22">3745 7288 535 0,'-4'1'79'16,"4"0"-72"-16,0-1-11 16,0 7 23-16,0 13 1 15,0 15-19-15,0 10 26 16,0 5-36-16,5-6 25 16,0-8-29-16,0-10 29 15,-2-9-21-15,0-9 11 16,-3-5-8-16,0-3 3 15,0 0-21-15,0-7-82 16,-11-24-160-16</inkml:trace>
  <inkml:trace contextRef="#ctx0" brushRef="#br0" timeOffset="93539.2">3630 7089 650 0,'-7'0'-6'16,"5"0"11"-16,2 0 16 16,0 0-31-16,0-3 2 15,0 0-55-15,9-1 41 16,0 0 3-16,-2 0 20 16,-3 4-8-16,-4 0 17 15,0 0 7-15,0 0 6 16,0 0 21-16,0 0-36 0,-4 0 13 15,1 0-30-15,1 0 32 16,2 0-26-16,0 0 11 16,0 0-12-1,0 0 4-15,0 0 4 0,0 0-27 16,0 0 10-16,0 0-15 16,0 0 40-16,0 0-17 15,0 0 21-15,0 0-12 16,0 0 17-16,0 0 5 15,0 0-17-15,0 0 7 16,0 0-39-16,-3 0 33 16,-3 0-30-16,-2 0 24 0,-2 0-15 15,4 0 17-15,0 3-9 16,3-2 5-16,3-1 0 16,0 0-100-1,0 0-209-15</inkml:trace>
  <inkml:trace contextRef="#ctx0" brushRef="#br0" timeOffset="94127.63">3934 6976 577 0,'-6'0'40'0,"2"0"-53"0,4 0 45 16,0 0-21-16,6 0-12 15,13 0-22 1,8-8 30-16,1-4 2 16,4 1-10-16,-9 2 12 0,-3 4-36 15,-8 4 32-15,-3 1-26 16,-5 0 24-16,2 1-14 15,1 19 13-15,2 15-4 16,0 18 7-16,2 14 13 16,-4 12-19-16,4 3 20 15,-4-2-27-15,6-7 28 16,1-10-18-16,-4-10 8 16,-1-12-16-16,-4-16 12 15,-4-10 4-15,-1-11-2 0,0-3 25 16,-4 4-26-1,-25-1 28-15,-8 4-43 16,-9 0 20-16,1-1-25 0,14-3 2 16,7-2-29-16,18-2-36 15,6 0-57-15</inkml:trace>
  <inkml:trace contextRef="#ctx0" brushRef="#br0" timeOffset="94771.18">4461 6961 631 0,'-7'-3'5'15,"4"3"36"-15,3 0-6 16,0 0-20-16,0 0-12 16,10 0-29-16,9 17 28 15,1 6-18-15,-1 8-24 16,-6 4-102-16,-9-1-91 16</inkml:trace>
  <inkml:trace contextRef="#ctx0" brushRef="#br0" timeOffset="94967.53">4606 7440 413 0,'0'14'120'0,"0"-9"-110"0,0 1 20 16,0-4 44-16,-3-1-50 16,3 1-2-16,0 2-29 15,0 10 16-15,0 4-17 16,0 5 14-16,-1 2-34 15,1-1-39-15,0-5-58 16,0-12-133-16</inkml:trace>
  <inkml:trace contextRef="#ctx0" brushRef="#br0" timeOffset="95288.21">4770 7096 339 0,'-9'0'319'15,"5"0"-311"-15,4 0 33 0,0 0-16 16,0 0-3-16,4 0-44 15,17 0 24 1,15 0-12-16,10-2 20 16,4-1-13-16,-2-2 11 0,-8 3-3 15,-8 2-7-15,-3 0-16 16,-8 0-51-16,-10 2 6 16,-11 9-100-16,-5 4-259 15</inkml:trace>
  <inkml:trace contextRef="#ctx0" brushRef="#br0" timeOffset="95528.58">4803 7268 656 0,'-5'0'25'16,"5"0"-27"-16,0 0 29 0,0 0-36 15,24 0 13-15,15 0-25 16,9 0 39-16,2 0-21 15,-5 2 8-15,-8 2-5 16,-11 1 6-16,-7 4 1 16,-6-1-37-16,-7 0 21 15,-3-4-25-15,-3-1 25 16,0-1-31-16,0-2-34 16,0 0-178-16</inkml:trace>
  <inkml:trace contextRef="#ctx0" brushRef="#br0" timeOffset="96488.55">5674 7079 566 0,'0'0'88'16,"0"0"-87"-16,-6 5 19 15,0 27 31-15,-2 16-54 16,0 12 14-16,5 4-18 16,1-6 29-16,2-7-26 15,0-5 15-15,0-7-15 16,0-8 11-16,0-9-3 15,0-8-5-15,0-9 10 16,2-2-48-16,-2-3-11 16,3-4-59-16,-3-24-103 0</inkml:trace>
  <inkml:trace contextRef="#ctx0" brushRef="#br0" timeOffset="96916.54">5562 6798 618 0,'-16'0'26'0,"8"1"-37"15,5 2 59-15,3-2-18 16,0-1-17 0,0 0-21-16,0 3 8 0,0 5-2 15,6 5-2-15,8 6 14 16,7 0-37-16,1-4 36 16,-4-5-26-16,1-5 31 15,-5-3-32-15,-6-2 13 16,-5 0-3-16,-3 0 13 15,0-12 11-15,0-7-12 16,-10-1 22-16,-2 1-12 0,2 4 31 16,-2 6-28-16,6 4 5 15,1 3-24 1,4 2 7-16,1 0-10 16,0 0-50-16,6 3-58 0,16 8-100 15</inkml:trace>
  <inkml:trace contextRef="#ctx0" brushRef="#br0" timeOffset="97607.54">5934 6801 551 0,'0'0'44'0,"0"0"-5"16,0 0-5-16,0 0 26 15,-4 11-52-15,-8 17 0 16,0 9-11-16,2 2 4 15,8 1 5-15,2-6-51 16,0-4-2-16,0 0-80 16,2-9-67-16</inkml:trace>
  <inkml:trace contextRef="#ctx0" brushRef="#br0" timeOffset="97808.99">6012 7176 501 0,'0'0'30'0,"3"0"5"16,0 0-11-16,9 0-12 15,9 0-36-15,7-4 40 16,10-6-20-16,-2-1 11 16,-3 0-10-16,-5 3-16 15,-8 1-49-15,-10 0-43 16,-10 0-104-16</inkml:trace>
  <inkml:trace contextRef="#ctx0" brushRef="#br0" timeOffset="98019.43">6103 6870 537 0,'-2'0'72'15,"1"20"-66"-15,-1 19-8 16,2 18 44-16,0 14-17 15,5-2-21-15,11-1 6 16,-1-5-33-16,3-7 31 16,-6-10-21-16,-3-15 5 0,-3-13-39 15,-5-15-18-15,2-5-62 16,-3-30-164-16</inkml:trace>
  <inkml:trace contextRef="#ctx0" brushRef="#br0" timeOffset="98379.73">6269 6812 518 0,'0'5'82'15,"0"20"-75"-15,0 14-16 16,0 18 55-16,5 9-37 16,7 4 0-16,1-4-9 15,2-9 2-15,-3-9 5 0,0-19-23 16,-6-13 5-16,-3-11-26 15,-3-5 36-15,0 0-8 16,0-23 12 0,5-10-5-16,-1-7 6 0,9 5 2 15,-2 10-6-15,-2 10 7 16,-1 9-25-16,-1 6 30 16,-1 0-26-16,4 7 27 15,6 16-10-15,2 11 13 16,0 8-4-16,1-2-5 15,-4-4 2-15,-1-9-22 16,-8-11 17-16,-5-6-14 0,1-9 21 16,-2-1-25-1,1 0-60-15,8-9-93 16</inkml:trace>
  <inkml:trace contextRef="#ctx0" brushRef="#br0" timeOffset="98732.78">7167 6739 677 0,'-14'7'66'0,"-16"15"-88"16,-4 18 38-16,-1 11-14 15,3 7 6-15,3 1-11 16,10-6 5-16,7-14-2 15,9-7-38-15,3-17-40 0,6-15-77 16,15-18-19 0,0-25-41-16</inkml:trace>
  <inkml:trace contextRef="#ctx0" brushRef="#br0" timeOffset="98852.48">7048 6934 347 0,'3'0'149'0,"0"0"-69"16,0 0-56-16,12 0-3 15,8 0-15-15,7 2 32 16,6 3-30-16,5 2 0 15,-5-3-7-15,-8 5-21 16,-21 2-104-16,-7 3-270 16</inkml:trace>
  <inkml:trace contextRef="#ctx0" brushRef="#br0" timeOffset="99167.65">6955 7162 632 0,'0'2'30'0,"3"-2"-39"15,29 0-30-15,19 0 54 0,10-6-8 16,1-6 2-16,-1-1-7 16,-7 4 2-16,-12 3-1 15,-22 4-5-15,-13 2-16 16,-7 0-24-16,-15 0 61 16,-18 0-18-16,-6 8 14 15,3 3 11-15,11 0 8 16,6 0-2-16,12-4 3 15,4-3-7-15,3 4-35 16,0 13 11-16,0 10-19 16,6 8 31-16,10 2-20 15,2-4 7-15,0-3-7 0,1 0 7 16,-7-6-42-16,-5-2-33 16,-7-12-61-16,0-14-289 15</inkml:trace>
  <inkml:trace contextRef="#ctx0" brushRef="#br0" timeOffset="99426.95">7338 6801 548 0,'6'-5'5'0,"1"1"28"16,2 1 34-16,4 3-40 15,3 0-17-15,0 0-9 16,-8 0 5-16,-8 12-27 0,0 18 30 15,-14 12-8-15,-6 7 19 16,2-9-22-16,9-8 8 16,9-10-5-16,0-4 2 15,15-4 2-15,11-4-18 16,9-4 14-16,4-6-12 16,3 0 21-16,-1-6-34 15,-12-5-58-15,-23 4-196 16</inkml:trace>
  <inkml:trace contextRef="#ctx0" brushRef="#br0" timeOffset="99556.59">7363 7238 661 0,'-5'0'19'0,"5"0"-25"16,17 0-2 0,24-10 13-16,13-7-15 0,3-3 15 15,-5 3-50-15,-23 10-106 16</inkml:trace>
  <inkml:trace contextRef="#ctx0" brushRef="#br0" timeOffset="99826.88">7476 7368 645 0,'0'0'0'16,"21"-3"-29"-16,23-13 28 16,7-4 8-16,-3 2-6 15,-11 9-11-15,-18 9-100 0,-19 11 17 16,-1 21 43-16,-35 8 45 15,-10 2 79 1,3-4 7-16,10-7 30 16,14-14-57-16,13-8-14 0,6-3-22 15,0 1-18-15,26 5-5 16,6 2-12-16,10 0 24 16,-4-3-16-16,1-6 3 15,1-5-23-15,3 0-24 16,12-26-2-16,7-14-11 15,-3-14-160-15</inkml:trace>
  <inkml:trace contextRef="#ctx0" brushRef="#br0" timeOffset="100379.73">8288 6868 686 0,'-6'-1'16'15,"6"1"-17"-15,0 0-1 16,0 18 32-16,0 19-39 16,6 9 22-16,1 2-15 15,-1-7 5-15,-5-14-6 16,1-11-11-16,-2-12-10 15,0-4 11-15,-2-7 26 0,-8-22-38 16,6-7 23 0,4-8-8-16,0 1 21 15,19 10-11-15,4 9 7 16,-1 13-6-16,3 7 3 0,2 4 7 16,-4 1-23-16,-6 20 21 15,-8 10-14-15,-9 8 22 16,0 3-13-16,-21-1 5 15,-7-3-6-15,-5-8 2 16,9-10 3-16,7-10-4 16,6-9 6-16,11-1-44 15,9-31-37-15,15-19-250 16</inkml:trace>
  <inkml:trace contextRef="#ctx0" brushRef="#br0" timeOffset="100567.45">8551 6693 614 0,'0'31'18'0,"0"15"7"16,0 17 36-16,0 10-10 15,3 9-35-15,14 8 1 16,-1-1-36-16,2-3 30 16,6-8-23-16,-2-13 24 15,-1-18-52-15,-6-19-32 16,-5-25-32-16,-8-12-122 15</inkml:trace>
  <inkml:trace contextRef="#ctx0" brushRef="#br0" timeOffset="100704.08">8557 7039 580 0,'-6'-5'41'16,"6"4"9"-16,0 1-34 16,3 0-10-16,21 3-28 15,7 8 34-15,8 0-19 16,-3-1 16-16,-7-6-58 15,-13-4-135-15</inkml:trace>
  <inkml:trace contextRef="#ctx0" brushRef="#br0" timeOffset="100966.38">8696 6901 584 0,'-3'-11'80'16,"3"2"-81"-16,0 6 8 15,14 2 5-15,9 0-9 0,1 1 5 16,-5 0-26-16,-7 18 28 15,-10 4-20-15,-2 9 12 16,-17 1-16-16,-5-4 2 16,1-8 6-1,9-8 8-15,9-10 5 0,3 0-15 16,0-2 11-16,0 4-20 16,21 3 25-16,4 4 1 15,7 6 5-15,-1 2-10 16,-1 4-2-16,-2-1 4 15,-4-3-17-15,-7-6-69 16,-9-13-163-16</inkml:trace>
  <inkml:trace contextRef="#ctx0" brushRef="#br0" timeOffset="101166.83">8861 6702 576 0,'0'32'-21'0,"0"22"60"15,7 24 44-15,7 14-36 16,2 11-12-16,5 0-19 16,-1-6 5-16,0-9-39 15,-3-20 29-15,-2-14-20 16,-5-21 16-16,-7-18-45 16,0-15-11-16,-3-22-50 0,0-30-113 15</inkml:trace>
  <inkml:trace contextRef="#ctx0" brushRef="#br0" timeOffset="101475.02">9034 6972 583 0,'0'28'37'0,"0"4"-34"16,1 10 29-16,2-7 6 16,3-3-40-16,-3-5 12 15,0-12-14-15,-3-12-13 16,0-3-7-16,0-18 0 15,5-22 14-15,2-14-16 16,9 0 35-16,-1 10-19 0,2 17 37 16,-4 16-6-16,8 9-14 15,-4 2-2 1,0 5 3-16,-6 16 7 16,-8 8-15-16,-3 6 8 0,-8 0-16 15,-10-3 17-15,-6-11-16 16,2-7 13-16,9-12-19 15,5-2-5-15,8-19-26 16,3-26-62-16,15-15-75 16</inkml:trace>
  <inkml:trace contextRef="#ctx0" brushRef="#br0" timeOffset="101612.28">9254 6706 488 0,'6'10'51'0,"-2"20"4"15,1 13 33-15,0 10-42 16,-1 6-35-1,2-1 1-15,1-2-21 16,5-10 14-16,-3-14-67 0,2-18-35 16,-8-14-118-16</inkml:trace>
  <inkml:trace contextRef="#ctx0" brushRef="#br0" timeOffset="101732.9">9329 6841 551 0,'0'-3'26'0,"6"3"-1"16,8 0-18-16,10 4 5 15,5 10 0-15,-6 8-4 0,-5 12-24 16,-18 8-44 0,-3 1-159-16</inkml:trace>
  <inkml:trace contextRef="#ctx0" brushRef="#br0" timeOffset="101939">9226 7197 535 0,'-4'0'174'16,"4"0"-176"-16,0 0 3 15,8 0 3-15,13-1-5 16,9 1 10-16,1 0-3 16,-4 18 2-16,-5 11-16 15,-8 10 24-15,-7 7-19 16,-5 4 14-16,-2-1-12 16,0-6 5-16,0-9-27 15,0-13-13-15,3-13-39 16,15-8-85-16,9-32-185 15</inkml:trace>
  <inkml:trace contextRef="#ctx0" brushRef="#br0" timeOffset="102204.26">9512 6956 735 0,'-26'10'14'15,"7"12"-12"-15,10 14 30 16,9 8-16-16,6 4-13 15,27-2 2-15,10-9-23 16,0-18 8-16,9-19-36 16,-4-10 8-16,-5-36 6 15,-12-15-37-15,-15-8-4 0,-16 7 16 16,0 15 52-16,-33 16 10 16,-14 22 44-16,-8 9-19 15,-9 19-14-15,3 24-20 16,8 13 7-16,14 9-73 15,14 2-197-15</inkml:trace>
  <inkml:trace contextRef="#ctx0" brushRef="#br0" timeOffset="102348.88">9519 7421 549 0,'0'1'177'0,"0"-1"-164"15,0 0 21-15,12 0-18 0,22 0-17 16,14-7-15-16,9-5 27 15,4-3-48-15,-6-3-75 16,-6-5-232-16</inkml:trace>
  <inkml:trace contextRef="#ctx0" brushRef="#br0" timeOffset="102827.59">9905 6710 708 0,'0'-1'5'16,"4"1"-3"-16,7 0 17 16,7 1-30-1,1 14 18-15,0 5-16 0,-13 11 19 16,-6 7-24-16,-15 10 8 15,-16 1-6-15,-3-8 13 16,9-10 6-16,10-13 1 16,10-8 27-16,5-3-33 15,0 2 9-15,17 4-15 16,8 5 19-16,7 2-15 16,-3-2 8-16,-7 2-6 0,-11 3-2 15,-11 6 8-15,-20 10-29 16,-22 3 22-16,-9-1-14 15,6-6 25-15,12-11-12 16,17-12 9 0,11-8 6-16,5-4 0 0,8 0-12 15,28 0-13-15,13 0 14 16,12-6-7-16,-4-3 14 16,-5-2-15-16,-5 0 12 15,-4 4-13-15,-4 0-6 16,-4 2-40-16,-12 3-55 15,-11-5-259-15</inkml:trace>
  <inkml:trace contextRef="#ctx0" brushRef="#br0" timeOffset="103059.99">10514 6728 784 0,'-16'-7'15'15,"16"6"-27"-15,0 1 30 16,13 14-25-16,14 16 8 0,4 12-2 16,-7 11-22-16,-15 5-82 15,-9 1-87 1,-1-8-191-16</inkml:trace>
  <inkml:trace contextRef="#ctx0" brushRef="#br0" timeOffset="103267.43">10535 7140 291 0,'-6'7'237'0,"4"-7"-161"16,2 0-27-16,0 3-11 15,0 6-23-15,13 8-28 16,9 7 19-16,3-2-15 16,0-4 20-16,1-8-14 15,-5-7 5-15,-5-3-1 16,-3-12 1-16,-8-14 11 15,-5-8-8-15,0-6 9 16,-21 5-16-16,-9 3 15 16,-4 8-21-16,3 13 15 15,5 8-37-15,5 3-5 16,12 4-50-16,9 2-119 0</inkml:trace>
  <inkml:trace contextRef="#ctx0" brushRef="#br0" timeOffset="103471.04">10757 6710 589 0,'0'15'35'15,"3"31"-13"-15,4 24 77 16,1 18-45-16,-1 7-36 16,8-3 1-16,0-5-10 15,1-11-7-15,1-17 5 16,-3-15-23-16,-1-19-7 0,-6-19-45 15,-1-12-42-15,-6-36-52 16,0-15-66-16</inkml:trace>
  <inkml:trace contextRef="#ctx0" brushRef="#br0" timeOffset="103592.7">10815 7097 312 0,'-11'-14'264'16,"7"11"-194"-16,4 3-2 16,0 0-59-16,17 0-9 15,14 6-1-15,12 2 12 16,2-5-5-16,4-3-8 15,-3-7-4-15,-3-21-86 16,-13-7-91-16</inkml:trace>
  <inkml:trace contextRef="#ctx0" brushRef="#br0" timeOffset="103765.26">11089 6718 561 0,'-12'0'99'0,"6"0"-63"15,3 12 23-15,0 25-49 16,3 12 23-16,0 7-14 15,12-6-6-15,15-13 3 16,4-6-7-16,8-10 2 16,3-8-25-16,-5-12 13 15,-7-1-63-15,-14-7-30 16,-16-5-110-16</inkml:trace>
  <inkml:trace contextRef="#ctx0" brushRef="#br0" timeOffset="103891.92">11071 7111 386 0,'-12'7'268'0,"8"-7"-232"15,4 0 1-15,12 0-5 16,29 0-38-16,17 0 16 16,8-12-2-16,-2-8-8 15,-13-2-34-15,-16 1-91 16,-18 5-153-16</inkml:trace>
  <inkml:trace contextRef="#ctx0" brushRef="#br0" timeOffset="104080.41">11146 7291 588 0,'-8'12'32'16,"8"-2"-5"-16,0 6 41 0,12 2-40 15,16 3-5-15,8 4-14 16,5-3-3-16,0-5 7 16,1-4-30-1,-3-9 24-15,0-4-20 0,-1-3 7 16,-5-19-59-16,-11-6-40 15,-13-4-163-15</inkml:trace>
  <inkml:trace contextRef="#ctx0" brushRef="#br0" timeOffset="105827.31">5619 8024 403 0,'-15'4'149'0,"-3"-4"-140"16,15 0 45-16,3 0-17 15,0 0-11-15,0 0-43 0,22 0 21 16,14 0-15-16,12 0 22 16,-2 0-13-1,3 0 8-15,-12-4-1 16,-10 4-6-16,-6 0 10 0,-12 0-35 16,-6 0 31-16,-3 0-34 15,0 0 36-15,0 0-21 16,0 0 20-16,-6 0-7 15,-6 0 4-15,-3 4 13 16,2 3-28-16,-5 3 23 16,0 4-25-16,0 4 33 15,3 6-25-15,6 2 13 0,6 4-5 16,3 6 8-16,0 7 4 16,11 7 1-16,3 6 11 15,0 1-46 1,5-5 39-16,-4-2-31 0,-3-9 28 15,-3-9-21-15,-3-6 12 16,-6-7-9-16,0-5 5 16,0-4 4-16,0-2-41 15,-15-1 11-15,-4-1-15 16,-2-6 16-16,0 0-7 16,3 0 21-16,3 0 5 15,2 0 20-15,7 0 11 16,6 0 0-16,0 0 3 15,0 0-48-15,0 0 29 16,12 0-32-16,21 0 32 16,13-8-10-16,9-3 15 15,-1 3-10-15,-1-2 1 0,-7 5 4 16,-4 2-29-16,-11 1 23 16,-9 2-22-16,-11 0 33 15,-8 0-30-15,-3 0 1 16,0 0-7-16,0-4-58 15,0-8-237-15</inkml:trace>
  <inkml:trace contextRef="#ctx0" brushRef="#br0" timeOffset="106456.62">6359 8072 531 0,'-17'-13'27'0,"-2"-1"-6"15,7-1 43-15,-2 1-39 16,0 0-8-16,0 2-34 16,-2 2 42-16,1 4-27 15,-1 1 38-15,1 5-17 16,-6 0-2-16,-1 5-23 15,-2 19 9-15,-4 6 7 16,-1 9-27-16,8 2 23 16,4-6-20-16,8-6 33 15,9-4-26-15,1-3 12 16,21 3-11-16,10-3 4 16,5-3 4-16,3-4-6 0,6-6 8 15,-1-1-32-15,-2-3 36 16,-3 3-23-16,-5 2 26 15,-7 6-19-15,-6 5 12 16,-7 10-8-16,-7 8 6 16,-8 6 8-16,0-2-24 15,-18-4 25-15,-7-9-15 16,-4-7 35-16,-3-5-23 16,0-7 13-16,-2-7-17 15,4-4 3-15,5 0-2 16,8 0-10-16,16-15-14 15,5-10-78-15,38-7-50 16</inkml:trace>
  <inkml:trace contextRef="#ctx0" brushRef="#br0" timeOffset="107043.81">6861 8004 503 0,'-5'-3'69'16,"5"0"-74"-16,0 3 7 15,15 0-2-15,14 0 6 16,3 0 20-16,-2 0-23 15,-5 3 20-15,-10 8-12 0,-6 1 14 16,-9-1-25-16,0 14 21 16,-24 9 4-16,-7 5-12 15,-5 3-5 1,3-8-9-16,11-7 8 0,8-9-39 16,12-4 2-16,2-13-49 15,10-1-20-15,11-15 46 16,2-7 17-16,-6 1 18 15,-6 7 30-15,-4 7 34 16,10 3-7-16,1 0 33 16,2-1-39-16,9 3 18 15,0-1-38-15,9 3-2 0,-2 0-9 16,-7 0 0 0,-9 0-21-16,-14 18-175 15,-6 3-206-15</inkml:trace>
  <inkml:trace contextRef="#ctx0" brushRef="#br0" timeOffset="107319.07">6867 8339 625 0,'-2'0'11'0,"2"0"-32"16,9 0 33-16,29 0-24 16,14 0 20-16,9 0-2 15,1-9-1-15,-2 3 1 16,-10 0-10-16,-12 3 7 0,-13 3-19 15,-13 0 24 1,-12 0-30-16,0 10 35 16,-15 8 9-16,-10 4 16 15,5 3 0-15,5-7 7 0,7-2-6 16,2-5-43-16,4 1 10 16,2 6-22-16,0 5 31 15,0 4-26-15,15 1-20 16,0-3-56-16,-5-10-78 15</inkml:trace>
  <inkml:trace contextRef="#ctx0" brushRef="#br0" timeOffset="107603.33">7159 8590 425 0,'-26'16'236'16,"2"0"-234"-16,10 2 25 15,6 2 6-15,8 1-9 0,0 4-41 16,25 1 32-16,16-2-25 15,6-11 11-15,3-12-6 16,0-1 1-16,-9-23-7 16,-2-10-19-16,-17-9 21 15,-12 2-11-15,-10 1 30 16,-10 6-9-16,-19 6 24 16,-10 9-9-16,-5 13 24 15,-4 5-22-15,2 4-7 16,7 17 4-16,10 1-32 15,13-3 20-15,16 2-32 16,4-3-21-16,22-8-59 16,3-10-159-16</inkml:trace>
  <inkml:trace contextRef="#ctx0" brushRef="#br0" timeOffset="108451.38">7818 8189 634 0,'0'0'6'16,"0"0"-15"-16,29 0-23 15,17-6 37-15,11-3-17 0,-1 3 29 16,-11 3-21-16,-15 3 11 16,-10 0-9-16,-13 0 8 15,-7 18 5 1,-10 8 1-16,-16 11 15 0,-4 6-25 16,2-6 12-16,4-1-21 15,9-6 16-15,6-8-16 16,7-1-8-16,2-13-63 15,0-8-162-15</inkml:trace>
  <inkml:trace contextRef="#ctx0" brushRef="#br0" timeOffset="108683.75">8131 7964 597 0,'0'0'36'0,"0"7"-47"15,3 21 10-15,5 15 52 16,5 10-21-16,2 9-13 16,1 5 11-16,-2 2-37 15,-1 3 16-15,1-6-20 16,2-9 26-16,2-13-21 16,0-12-19-16,-5-14-49 15,-1-17-9-15,-9-7-46 16,-3-31-160-16</inkml:trace>
  <inkml:trace contextRef="#ctx0" brushRef="#br0" timeOffset="108836.34">8250 8211 504 0,'-1'0'109'0,"-1"0"-102"16,2 0-16-16,0 0 31 16,11 0-31-16,13 5 25 15,5 3-14-15,3-5 4 16,-4-3-6-16,-1 0-21 15,-14-2-51-15,-11-12-166 16</inkml:trace>
  <inkml:trace contextRef="#ctx0" brushRef="#br0" timeOffset="109135.55">8365 8062 573 0,'-3'-3'97'0,"3"-2"-92"0,0 5-23 16,7 0 27-16,19 0-17 15,5 0 13-15,-5 6-5 16,-7 11 3-16,-13 8-1 16,-6 7-14-16,-6 4 6 15,-18-2-13-15,-3-5 15 16,6-11-3-16,7-12 16 16,6-5-5-16,8-1 19 15,0 0-11-15,0 0-11 16,6 0 5-16,16 0-28 15,5 6 31-15,7 5-17 16,-1 3 26-16,0 1-21 16,-2 0 7-16,-6-7-6 0,-11-5-47 15,-4-3-84-15,-10-18-275 16</inkml:trace>
  <inkml:trace contextRef="#ctx0" brushRef="#br0" timeOffset="109300.11">8548 7953 570 0,'0'0'70'16,"0"3"-98"-16,0 24 24 16,14 14 43-16,3 11 3 15,0 3-42-15,4 0 9 16,0-1-10-16,-2-9 3 16,-1-11-37-16,-6-14-43 0,-9-17-119 15,-3-6-187-15</inkml:trace>
  <inkml:trace contextRef="#ctx0" brushRef="#br0" timeOffset="109436.04">8657 8163 583 0,'0'0'94'0,"0"0"-100"15,0 0 16-15,6 0-21 16,15 7 26-16,5 6-7 16,3-1-1-16,-1 0-9 15,-4-3 8-15,-8-1-31 16,-14-2-145-16</inkml:trace>
  <inkml:trace contextRef="#ctx0" brushRef="#br0" timeOffset="109694.54">8544 8454 654 0,'-9'17'35'0,"7"2"-54"0,2 9 44 15,11-1-20-15,16-2 2 16,7 0-11-16,3-13 8 15,-4-9 2-15,-9-3-24 16,-10-3 13-16,-9-15-11 16,-5-7 26-16,-5-3-1 15,-15 3 6-15,-7 4-4 16,-3 12 18-16,3 5-4 0,0 4-19 16,5 0 8-16,10 2-35 15,12 7 16-15,11 0-77 16,29-9-31-1,21-4-154-15</inkml:trace>
  <inkml:trace contextRef="#ctx0" brushRef="#br0" timeOffset="110064.2">9248 8083 591 0,'5'0'31'15,"3"0"-35"-15,6 0 26 16,5 3-1-16,5 10 3 16,-6 6-19-16,-2-4 18 15,-10 2-19-15,-6 3 6 0,0 4-2 16,-19 4 4 0,1 3-2-16,-3-2-21 15,11-3 12-15,3-4-51 16,7-8-35-16,0-11-157 0</inkml:trace>
  <inkml:trace contextRef="#ctx0" brushRef="#br0" timeOffset="110268.23">9467 7885 607 0,'0'0'30'15,"4"16"-15"-15,-1 15 56 16,3 13-19-16,4 7-28 0,4-1-24 15,4-2 13 1,3-3-18-16,3-7 11 16,-5-3-9-16,5-4-6 15,-5-9-44-15,-4-4-27 0,-10-8-86 16,-5-7-231-16</inkml:trace>
  <inkml:trace contextRef="#ctx0" brushRef="#br0" timeOffset="110455.75">9375 8329 598 0,'-5'13'12'0,"5"9"-11"0,0 7 49 16,12 3-14 0,16 1-22-16,10-3 19 15,8-7-47-15,9-9 20 0,8-14-16 16,2-10 0-16,-4-29-94 15,-10-11-273-15</inkml:trace>
  <inkml:trace contextRef="#ctx0" brushRef="#br0" timeOffset="110867.62">10151 7886 497 0,'22'-2'-17'16,"3"2"29"-16,-1 0 20 15,-7 14-3-15,-9 13-7 16,-8 17-3-16,-1 6-1 15,-27 3-10-15,-4 4 5 16,0-9-31-16,6-7 21 16,10-13-23-16,10-16-3 15,6-12-16-15,0-7-13 16,6-22-1-16,12-4 51 16,3-2 14-16,-2 11 13 0,-1 3 29 15,0 6-1-15,4 2 6 16,5 2-28-16,7 4-13 15,4 3-14-15,6 1-4 16,-5 1 5-16,-6-1-61 16,-11-6-95-16,-15-7-111 15</inkml:trace>
  <inkml:trace contextRef="#ctx0" brushRef="#br0" timeOffset="111263.57">10343 7820 587 0,'-6'0'31'0,"6"4"24"15,0 28-45-15,0 14 35 16,6 11-10-16,7 4-22 0,1-7-9 16,-4-4 6-16,-2-8-4 15,-5-4-4-15,-3-6 5 16,0-3-48-16,0-7-1 16,0-8-39-16,-12-6 37 15,-5 0 14-15,1-4 27 16,-6 4 3-16,-5 5 21 15,-3 10 14-15,0 8-31 16,5 4 9-16,4 2-18 16,5-1 15-16,7-2-14 15,6-9 4-15,3-11-16 16,0-10-21-16,0-4-17 0,13-23 28 16,6-11 37-16,1-2-17 15,-2 4 50-15,-4 9-15 16,2 12 20-1,3 4-25-15,4 7-4 0,6 0-14 16,2 9-1-16,-1 10 8 16,-3 2-23-16,-3 0 9 15,-1-5-72-15,-5-7-52 16,-4-9-333-16</inkml:trace>
  <inkml:trace contextRef="#ctx0" brushRef="#br0" timeOffset="111552.2">10538 8058 696 0,'-18'14'13'16,"9"9"-18"-16,9 6 46 0,2 4-34 16,22-4 8-16,11-4-19 15,7-11 2-15,0-14-6 16,-2-7-22-16,-4-25-3 15,-9-11-1-15,-13-5 12 16,-12 7-8-16,-2 9 40 16,-27 13-6-16,-10 15 50 15,-8 4-23-15,-1 18-12 0,1 14-15 16,11 5-2-16,7 4 4 16,14 4-45-1,10-5-57-15,3-1-107 16</inkml:trace>
  <inkml:trace contextRef="#ctx0" brushRef="#br0" timeOffset="111671.88">10596 8388 521 0,'2'0'77'0,"4"0"-70"15,10 0 30-15,20-5-33 16,13-9 7-16,6 1-13 16,6 0 1-16,-7 3-120 15,-16 2-209-15</inkml:trace>
  <inkml:trace contextRef="#ctx0" brushRef="#br0" timeOffset="111888.25">10867 7957 486 0,'0'37'13'0,"0"17"61"16,0 18 5-16,5 3-20 15,7 5-10-15,-2-6-40 16,-1-8 9-16,4-10-26 16,1-12 23-16,-4-9-20 0,3-15-2 15,-5-18-65 1,-1-3-108-16</inkml:trace>
  <inkml:trace contextRef="#ctx0" brushRef="#br0" timeOffset="112272.21">11219 7934 634 0,'0'0'26'16,"0"0"-20"-16,13 0-9 16,15 0 14-16,9 0-5 15,4 0 11-15,-13 0-12 16,-6 4-1-16,-11 2 1 15,-10 3-4-15,-1 8 11 16,-7 8-17-16,-15 6 23 16,-2 1-23-16,6-4 15 15,10-10-16-15,8-2-30 16,0-12-65-16,12-4-67 16</inkml:trace>
  <inkml:trace contextRef="#ctx0" brushRef="#br0" timeOffset="112463.7">11568 7721 698 0,'-7'35'-19'15,"3"16"66"-15,4 6-6 16,0-4 2-16,1 0-28 16,12-7-6-16,0-6-8 15,-3-10 3-15,0-5 5 16,-5-9-38-16,-4-7-3 15,-1 0-62-15,-3-6-24 16,-17 1-332-16</inkml:trace>
  <inkml:trace contextRef="#ctx0" brushRef="#br0" timeOffset="112763.9">11358 8232 580 0,'-7'0'26'0,"3"0"41"16,4 0-8-16,0 0-32 15,24 0-24-15,10 0-23 16,12 2 30-16,-7 4-18 16,-8 2 19-16,-12 5-14 15,-17 6 1-15,-2 9-6 16,-29 7 3-16,-9 1 9 0,-4-2-4 16,9-12 13-16,15-11-6 15,10-6 26-15,6-3-21 16,2-2 3-16,3 0-18 15,21 4 1-15,13 0 1 16,6-1 5-16,5-3 4 16,1 0-19-16,-3 0-4 15,3-14-32-15,-1-7-21 16,-11-7-105-16</inkml:trace>
  <inkml:trace contextRef="#ctx0" brushRef="#br0" timeOffset="113071.56">11776 7921 681 0,'-23'9'40'0,"7"-1"-11"0,8 10 17 16,8 11-12-16,0 6-33 15,12 8 5-15,15-4-9 16,4-14 2-16,4-9 1 15,-2-15-19-15,-2-1-1 16,-9-24-22-16,-6-12 26 16,-13-6 0-16,-3-1 19 15,-14 6-2-15,-19 9 9 0,-5 8 2 16,1 9 8 0,4 7-9-16,11 4-17 15,7 0 7-15,14 10-29 16,1 5-30-16,19-7-70 0,15-8-264 15</inkml:trace>
  <inkml:trace contextRef="#ctx0" brushRef="#br0" timeOffset="113343.56">12099 7678 455 0,'0'-1'221'0,"-2"1"-208"16,2 9-1-16,0 29 16 0,8 22 7 15,2 16-4 1,-1 10-17-16,-5 4 8 16,-2-1-5-16,-2-6-4 15,0-14-5-15,0-11-3 0,0-12 7 16,0-19-26-16,0-10 26 16,0-10-19-16,0-7 18 15,0 0-11-15,0 0 4 16,0 0-3-16,0 0-17 15,3-24-42-15,12-13-85 16,3-10-338-16</inkml:trace>
  <inkml:trace contextRef="#ctx0" brushRef="#br0" timeOffset="113533.18">12425 8361 737 0,'0'1'53'0,"0"-1"-14"16,0 0-4-16,3 0-13 15,-3 0-31-15,4 3 15 16,2 3-57-16,-4-5-84 16,-2-1-451-16</inkml:trace>
  <inkml:trace contextRef="#ctx0" brushRef="#br0" timeOffset="117960.46">10273 1727 458 0,'0'-7'58'0,"0"4"-23"15,0 3 28-15,0 0-8 16,0 0-25-16,-6 6-14 16,-8 23-12-16,-6 18-1 15,-3 24-2-15,2 10-3 16,4-1 7-16,5-6-9 16,6-15 8-16,3-10-7 15,3-8 3-15,0-8-5 16,0-8-22-16,9-12-56 15,13-13-50-15,-1-21-172 16</inkml:trace>
  <inkml:trace contextRef="#ctx0" brushRef="#br0" timeOffset="118252.58">10513 1926 549 0,'-24'20'62'16,"3"-1"-67"-16,8 10 15 15,7 2 4-15,6 0-8 16,8 2-2-16,22-2-10 16,9-10 4-16,7-11-5 15,8-10 5-15,-5-14-12 16,-3-24 0-16,-10-6 3 16,-15-8 3-16,-14 2 7 0,-7 6 4 15,-12 5 20-15,-25 11 16 16,-14 10 8-1,-7 14-20-15,-1 4-10 16,4 10-7-16,13 13-5 0,17 2-6 16,22 9-23-16,13-2-70 15,38-12-75-15</inkml:trace>
  <inkml:trace contextRef="#ctx0" brushRef="#br0" timeOffset="118683.11">11552 1764 520 0,'-3'-5'154'0,"3"-1"-152"16,0 2-1-16,25 1-4 16,16 3 2-16,11 0 10 15,0 16-9-15,-10 14 4 16,-14 11-7-16,-15 11 2 0,-13 1-4 16,0 3-8-1,-28-8 6-15,-12-6 6 16,-11-9 6-16,2-12-2 15,6-7 11-15,17-11 10 0,12-3 19 16,12 0-7-16,2 0-32 16,14 0-17-16,23 0 1 15,12 0 16-15,12 2-6 16,0 0 4-16,-3-1-4 16,-6 2 3-16,-2-2-35 15,-9 1-27-15,-11-2-35 16,-14 0-84-16</inkml:trace>
  <inkml:trace contextRef="#ctx0" brushRef="#br0" timeOffset="118992.28">12112 1819 677 0,'-22'12'-2'0,"-1"13"25"16,7 8 26-16,13 8-32 15,3 6-14-15,19 1-1 16,17-11 0-16,9-5-7 16,1-16 0-16,-3-13-7 15,-4-3-7-15,-8-22 5 16,-5-14 13-16,-10-12 0 16,-8-6 5-16,-8-1 0 15,-7 2 0-15,-18 13 3 16,-9 12 12-16,-2 11 6 0,-3 13-22 15,1 4 4-15,5 0-9 16,5 20-2-16,11 13-63 16,17 0-63-16,8-11-392 15</inkml:trace>
  <inkml:trace contextRef="#ctx0" brushRef="#br0" timeOffset="119486.95">13374 1656 671 0,'-12'0'28'0,"3"0"-24"0,-3 6 36 16,-10 30-19-16,-2 14-18 15,-5 14-5-15,3 0 5 16,5-10-5-16,6-8 3 16,5-12-1-16,7-10 0 15,3-7 1-15,0-5-9 16,1 0 7-16,20-2-8 16,9 0 12-16,7-3-6 15,6-6 9-15,5-1-3 16,1 0-2-16,0 0 2 15,-8 0-7-15,-11 0-42 16,-13 0-21-16,-14 0-38 0,-3-5-66 16,-15-8-113-16</inkml:trace>
  <inkml:trace contextRef="#ctx0" brushRef="#br0" timeOffset="119660.49">13414 1875 431 0,'-9'-12'79'0,"6"9"-5"16,1 3-4-16,2 2-44 15,0 25-28-15,-1 15 18 16,-4 15 27-16,1 6-21 16,-2-4-13-16,2-3-7 15,4-5 3-15,0-6-6 16,4-6-4-16,12-14-48 16,11-15-46-16,6-12-131 0</inkml:trace>
  <inkml:trace contextRef="#ctx0" brushRef="#br0" timeOffset="119943.32">13728 1853 685 0,'-22'23'1'16,"1"15"29"-16,6 8 23 16,9 4-29-16,6 6-15 15,13-5-9-15,25-2 0 16,12-14-2-16,5-16-14 15,6-19-13-15,-8-8-13 0,-7-31 8 16,-18-13 16-16,-16-6 8 16,-12-3 12-16,-14 1 3 15,-24 7 3 1,-14 12 19-16,-9 16 0 0,3 14 9 16,4 11-30-16,14 0-5 15,19 18 2-15,20 15-10 16,11 5-71-16,38-8-68 15</inkml:trace>
  <inkml:trace contextRef="#ctx0" brushRef="#br0" timeOffset="120363.69">15098 1683 702 0,'0'-6'17'15,"-1"5"20"-15,1 1-1 0,-2 0-17 16,-1 7-5-16,-4 29-6 16,-1 12-2-16,-3 11 27 15,0 0-31-15,2-9 2 16,-4 3-4-16,2 3 1 15,4-5-8-15,4-4-38 16,3-11-19-16,10-12-72 16,15-23-36-16,4-10-225 15</inkml:trace>
  <inkml:trace contextRef="#ctx0" brushRef="#br0" timeOffset="120663.89">15337 1796 262 0,'0'0'407'0,"0"0"-389"15,0 3 23-15,-5 11 1 16,-3 14-19-16,1 12-14 16,7 6-4-16,6 2-4 15,21-9-3-15,13-7-2 16,9-14-3-16,6-15-10 16,5-3 11-16,-5-26-5 15,-10-12 2-15,-15-6 10 16,-17-3 2-16,-13-2 2 15,0 1 7-15,-15 6 0 16,-10 4 4-16,-6 9-3 16,-4 10 19-16,-5 6-17 0,-6 13-7 15,1 0-10-15,2 20 4 16,6 13-2-16,11 7-30 16,4 5-44-16,-2-9-82 15</inkml:trace>
  <inkml:trace contextRef="#ctx0" brushRef="#br0" timeOffset="121483.62">16622 1689 624 0,'7'-6'49'16,"8"-1"-54"-16,15 1-7 15,13 5 13-15,8 1 0 16,-5 9-6-16,-12 23-12 16,-13 13-49-16,-21 3-19 15,0 2-1-15,-27-7 5 16,-7-11 73-16,-3-11 50 15,7-8 56-15,9-10-2 0,12-3-12 16,7 0-25-16,2 0-41 16,10 5-27-16,16 5-4 15,7 5 13 1,0 6 4-16,-9-2-4 0,-12-5 1 16,-9-4-1-16,-3-2-4 15,-25 2 20-15,-14 2 1 16,-6 4-13-16,8-5 0 15,16-6-2-15,12-1-5 16,9 1-27-16,7 4-80 16,21 0-136-16</inkml:trace>
  <inkml:trace contextRef="#ctx0" brushRef="#br0" timeOffset="121802.86">17112 1883 729 0,'-32'2'3'16,"12"14"24"-16,4 8 6 15,9 11-26-15,7 8-10 16,12 9 3-16,27-5-4 16,13-8 4-16,6-11-9 15,3-16-4-15,-3-12-16 16,-9-4 1-16,-10-27 15 0,-15-13 4 15,-10-9 11-15,-13-4 0 16,-1-2 7 0,-31 7 5-16,-13 8 15 15,-14 13-6-15,-4 12-3 0,1 13-13 16,9 6-3-16,16 0-2 16,19 7-4-16,17 18-29 15,20 3-86-15,29-5-45 16</inkml:trace>
  <inkml:trace contextRef="#ctx0" brushRef="#br0" timeOffset="122351.4">18196 1727 624 0,'-2'-3'16'0,"2"2"23"0,0-1 3 15,14 2-30-15,17 0-11 16,9 0 10-16,5 5 3 16,-6 17-11-16,-6 7-5 15,-10 11 1-15,-15 5-1 16,-8 3 8-16,-17 2-10 15,-18-5 1-15,-10-8 4 16,0-13 2-16,9-10 1 16,11-10 4-16,11-4 13 15,8 0 9-15,6 0-2 16,0 0-29-16,12 0-4 16,24 0-12-16,11 0 21 15,6 0-4-15,-5 1 1 0,-6 2 1 16,-8 0-4-16,-4 0-9 15,-7-2-29-15,4-1-14 16,-6 0-34-16,2-7-169 16</inkml:trace>
  <inkml:trace contextRef="#ctx0" brushRef="#br0" timeOffset="122682.51">18772 1714 697 0,'-17'-2'10'16,"-1"2"36"-16,1 27-10 15,-3 23-29-15,4 17-5 16,13 7 1-16,3-5-3 16,23-9-1-16,14-12 1 15,6-11-8-15,1-21-13 16,0-16-11-16,-7-3 12 15,-2-29 14-15,-13-15-12 16,-10-5 20-16,-12-10 0 16,0 3 2-16,-30 0 1 15,-12 12 7-15,-10 17 1 16,-3 14 21-16,6 15-25 16,10 1-6-16,15 13-3 0,21 20-8 15,9 6-70-15,39-3-50 16</inkml:trace>
  <inkml:trace contextRef="#ctx0" brushRef="#br0" timeOffset="123110.91">20183 1632 455 0,'0'0'94'15,"-3"0"-18"-15,-25 17 7 16,-5 14-47-16,-1 8-18 15,8 4 9-15,16-2-12 16,7 0-10-16,3 0 0 16,16-1-5-16,16-5-3 15,6 3 4-15,-1-5 3 16,-7-4-5-16,-8-4 4 0,-10-8-2 16,-9-7-1-16,-3-3 0 15,-13 6 6 1,-33 10 6-16,-8 3-3 15,-4 2-6-15,10-10-5 0,16-14-4 16,11-4-32-16,13-12-78 16,8-32-130-16</inkml:trace>
  <inkml:trace contextRef="#ctx0" brushRef="#br0" timeOffset="123284.12">20053 1618 606 0,'-10'2'54'0,"8"-2"-43"16,2 3 33-16,8 11-17 16,23 11-33-16,18 7 23 15,15 2-7-15,12-4-7 0,9-10-1 16,-2-6-33-16,-8-7-56 16,-17-7-101-16</inkml:trace>
  <inkml:trace contextRef="#ctx0" brushRef="#br0" timeOffset="123603.36">20634 1759 568 0,'-19'0'57'16,"4"0"-7"-16,0 3 25 15,3 15-31-15,0 10-33 16,3 12-2-16,6 8 0 16,3 7-3-16,0 1-2 15,15-1-1-15,6-4-2 16,9-7-1-16,5-7 0 0,4-12-16 15,0-14-3-15,1-11-3 16,2-8 14-16,-7-26 0 16,1-13 9-16,-7-9 1 15,-13-2 3-15,-7 6-1 16,-9 3 4-16,-12 8 15 16,-22 7-9-16,-10 6 11 15,-8 7-18-15,3 11 4 16,14 6-9-16,14 4 0 15,14 0-4-15,7 3-22 16,0 16-54-16,8-2-46 16,6-11-364-16</inkml:trace>
  <inkml:trace contextRef="#ctx0" brushRef="#br0" timeOffset="126542.73">10021 2537 139 0,'-6'0'205'0,"0"0"-181"15,3 0 58-15,2 0-9 16,-2 0-20-16,3 0-7 16,-2 0-5-16,2 0-20 15,0 0 2-15,-1 0-14 16,1 0 5-16,0 0-7 0,0 0 1 16,0 0-8-16,0 0 3 15,0 0-3-15,0 0 0 16,0 0 2-16,0 0-8 15,0 0 8-15,0 0-6 16,0 0 3-16,0 0-6 16,0 0 4-16,4 0 0 15,14 0 5-15,5 0 1 16,2 0-6-16,5 0 6 16,1 0-7-16,2 0 7 15,-1-1-4-15,0-2 3 16,-3-2-4-16,0 5 3 15,-3-4 0-15,3 2 0 0,-4-1 1 16,-2 1-6-16,5-1 5 16,-4-1-5-16,4-2 9 15,0 0-6 1,0 1 2-16,1 2-2 0,-1 0 2 16,-2 1 0-16,0-1-4 15,3-1 5-15,-3 2-4 16,3-2 4-16,-6 0-3 15,-6 0 1-15,-1-2-1 16,-5 3 3-16,2-1-3 16,1 3 2-16,-1-1 2 15,2-2-8-15,-6 4 6 0,4-1-3 16,-5-1 5-16,-2 1-4 16,-2-2 1-1,-4 3 0-15,2 0 0 0,-1 0 3 16,1 0-5-16,3 0 2 15,4 0-4-15,2 0 7 16,4-1-5-16,-5 1-10 16,-1 0-6-16,-3 0 11 15,-5 0 0-15,-1-2 4 16,0 2 8-16,0 0-3 16,-10 0 8-16,-14 0-10 15,-7 0 2-15,-9 3-6 16,-4 8 4-16,-1-1-1 0,-3 1 2 15,0 2 1 1,-1-2-3-16,4-1 0 16,0-1-1-16,2 0 9 15,8-2-4-15,-3 0 9 0,4-5-3 16,1 1-1-16,0-1-6 16,4-2 1-16,2 0 1 15,2 0-8-15,-2 0 7 16,-1 0-9-16,1 0 12 15,3 0-7-15,-3 0 3 16,3 0-1-16,1 4 2 16,0 0-1-16,4 2-3 0,-4-4 3 15,1 2-6 1,1-2 8-16,0 0-4 16,2-1 5-16,3 0-2 15,1 2 7-15,4 0-4 0,5-3-2 16,3 0 1-16,2 0-5 15,1 0 0-15,0 1-4 16,0-1 10-16,0 0-8 16,0 0 4-16,0 0-4 15,0 0 4-15,0 0-1 16,0 0-4-16,0 0-6 16,6 6-50-16,10 2-38 15,4-1-54-15</inkml:trace>
  <inkml:trace contextRef="#ctx0" brushRef="#br0" timeOffset="130243.09">10543 3123 305 0,'-20'11'97'16,"5"-6"-94"-16,11-1 50 0,4-4 11 16,0 0-35-16,0 0-27 15,0 0 4-15,0 0-4 16,0 0 2 0,0 0-1-16,0 0 13 0,0 1 7 15,0 0-3-15,-3 0 0 16,3 3-12-16,0-1-5 15,0 3-3-15,0 4 3 16,0 5-1-16,-3 13 0 16,0 13 5-16,-2 12 7 15,-2 8 1-15,-2 9-5 16,1-3-3-16,1 0-3 0,1-6 5 16,5-8-7-16,1-12 1 15,-2-13-3-15,2-11 5 16,0-10-2-16,0-6-4 15,0-1 6-15,0 0-7 16,0 0 3-16,0 0-28 16,5 0-66-16,8-8-165 15</inkml:trace>
  <inkml:trace contextRef="#ctx0" brushRef="#br0" timeOffset="131322.63">8213 3006 475 0,'-10'-3'35'16,"4"1"-28"-16,6 2 27 15,0 0 4-15,0 0-33 0,0 16-11 16,0 17 7-16,3 22 33 15,3 15-6-15,-1 14-6 16,0 10 0-16,1-1-9 16,3-5-1-16,3-13-8 15,-2-18 1-15,1-20-6 16,-3-12 4-16,-3-14-4 16,-2-8-2-16,-3-3 3 15,0 0-3-15,0 0 7 16,0 0-5-16,0 0 4 15,-4-4-3-15,-17-13-10 16,-12-5-12-16,-3-1 20 16,-5 0 4-16,2 6-4 0,2 6 4 15,4 5 4-15,3 6 10 16,6 0-14-16,9 2 9 16,1 13-10-16,6 10 2 15,5 3-4-15,3 1 2 16,0-1 0-16,2-10-5 15,5-1 8-15,2-3-8 16,3-2 8-16,4 0-5 16,4 1 3-16,-1 1-4 15,5-4 3-15,1-2 2 16,2-3-7-16,0-3 3 16,2-2-3-16,0-4-1 0,0-21-19 15,6-13-4-15,2-12-49 16,2-1-51-16,-4 3-128 15</inkml:trace>
  <inkml:trace contextRef="#ctx0" brushRef="#br0" timeOffset="131839.25">8557 3177 430 0,'0'0'112'15,"0"0"-49"-15,0 0 2 16,-6 0-18-16,-15 0-38 15,-2 0-11-15,-3 0 6 16,-2 0-6-16,2-2 4 16,6 2-4-16,2 0 3 15,9 0-1-15,6 0 2 16,3 0-1-16,0 0-4 0,0 0 2 16,-3 25-8-16,3 27 6 15,-5 20 2-15,1 20 4 16,-2-6-4-1,5-1 5-15,1-6 5 0,0-19-9 16,4-11 6-16,8-14-5 16,5-13 0-16,3-5-1 15,-2-6-1-15,3-4 1 16,-2-3-1-16,2-2 0 16,2-2 0-16,0 0 4 15,3 0-12-15,-6-2-9 16,0-6-3-16,-1-2-9 15,-5 3-43-15,-4-3-32 0,-7-4-131 16</inkml:trace>
  <inkml:trace contextRef="#ctx0" brushRef="#br0" timeOffset="132088.58">8694 3504 616 0,'0'0'49'0,"0"0"-33"16,-1 0 42-16,1 0-30 16,0 2-25-16,0 26-3 15,0 13 4-15,0 10 10 0,0-1-9 16,6-7-3-16,1-4-4 16,-4-11 5-1,0-8-6-15,-3-8 4 16,1-6-14-16,-1-6-12 0,0 0-25 15,0-18-24-15,0-25-164 16</inkml:trace>
  <inkml:trace contextRef="#ctx0" brushRef="#br0" timeOffset="132372.57">8588 3307 634 0,'-9'-2'-2'16,"5"2"51"-16,4 0-4 0,0 0-39 15,0 0-18 1,0 0 3-16,4 0-3 16,7 0 2-16,-2 0-14 15,-3 0 2-15,-2 0 11 0,-4 0 4 16,0 0 18-16,0-7 1 16,-4-3 13-16,-4 0-16 15,2 5 8-15,3 2 0 16,2 3-5-16,-1 0-5 15,2 0-7-15,0 0 1 16,0 0-9-16,0 1-14 16,0 13-39-16,0 6-15 15,8-4-73-15</inkml:trace>
  <inkml:trace contextRef="#ctx0" brushRef="#br0" timeOffset="132815.25">8721 3138 488 0,'0'-1'160'16,"0"-2"-163"-16,0 0-18 15,21 0 4-15,10-5 17 16,9 0 0-16,-2-1 4 15,-3 1-5-15,-9 6 1 16,-4-3-10-16,-10 5 2 16,-5 0 3-16,-4 0 4 0,-1 0-7 15,1 12 5-15,3 22 14 16,3 19 28-16,7 17-12 16,3 11-21-16,1 4 0 15,2 0-4-15,-7-3 0 16,-2-6 0-16,-5-18-3 15,-5-13 4-15,-3-14-3 16,0-10 8-16,-2-6 16 16,-13-6 20-16,-7-1-20 15,-8-2-12-15,-4-2 0 16,-2-1-9-16,0-2-1 16,8 1-8-16,6 0 7 0,14 0-23 15,8-1-9-15,0-1-55 16,23 0-134-16</inkml:trace>
  <inkml:trace contextRef="#ctx0" brushRef="#br0" timeOffset="133483.96">9360 3150 637 0,'0'0'14'16,"0"0"-12"-16,0 0 0 15,4 13-6-15,9 13-4 16,6 10-13-16,-2 8-84 16,-3 0-81-16</inkml:trace>
  <inkml:trace contextRef="#ctx0" brushRef="#br0" timeOffset="133639.55">9522 3758 622 0,'-13'21'3'0,"4"3"19"16,8-3 26-16,1 0-34 16,0 1-15-16,19 0 0 15,3 0-42-15,-7-9-88 16,-9-13-402-16</inkml:trace>
  <inkml:trace contextRef="#ctx0" brushRef="#br0" timeOffset="135059.71">7981 4062 62 0,'-9'5'491'15,"-4"-5"-486"-15,2 0 9 0,3 0 62 16,4 0-37-16,2 0-3 16,2 0-24-16,0 0-4 15,0 0-9-15,0 0 0 16,0 0-3-16,0 0-6 15,0 0 6-15,3 0 0 16,-1 0 8-16,-1 0-7 16,4 0 5-16,6 0-3 15,8 0 2-15,12 1 0 0,12 2 0 16,14-3 3 0,12 0-5-16,11 0 6 0,9 0-4 15,8 0 3 1,3 0-6-16,-1 0 5 0,-5 0-3 15,-6 0 1-15,-4 0 1 16,-4 0-5-16,-7-4 6 16,0 0-7-16,-6-3 8 15,0-1-7-15,-1-1 8 16,1 2-6-16,-2 3 1 16,-7 3 1-16,-9 1 0 15,-20 0 0-15,-14 0-8 0,-11 0 11 16,-4 0-8-1,0 0 14-15,0 0-4 16,-12 0 4-16,-19 7-3 16,-20 2-5-16,-10 3-2 0,-7-5-2 15,-9-1 2-15,-9 0-2 16,-8-1 4-16,-7-3-4 16,-3 4 6-16,4 0-6 15,6 6 4-15,8 1 0 16,7 0 2-16,9-2 4 15,9 0-6-15,6-3 9 16,6-1-5-16,1 0 1 16,6-2-8-16,3-1 4 0,8-3 0 15,3-1 1 1,7 0 1-16,4 0-1 16,3 0 0-16,5 0-3 15,3 0 5-15,2 0-3 0,2 0 1 16,-1 0-5-16,2 0 5 15,1 0-5-15,0 0 3 16,0 0 1-16,0 0-9 16,0 0 8-16,0 0-6 15,0 0 7-15,0 0-6 16,0 0 2-16,0 0-9 16,0 0-11-16,0 0-18 15,16 0-43-15,11 2-41 16,0-2-86-16</inkml:trace>
  <inkml:trace contextRef="#ctx0" brushRef="#br0" timeOffset="136687.2">20241 7352 473 0,'0'-5'23'15,"0"-2"6"-15,0 6 50 16,0-3-20-16,-3 0-23 15,-2 1-8-15,2 0-11 0,3 0 3 16,-1 3-12-16,1 0-6 16,0 0-2-16,0 0-2 15,0 0 2-15,0 0-4 16,0 0 2-16,0 0 1 16,0 0 0-16,0 0-2 15,0 0 2-15,0 0 1 16,0 0-1-16,0 0 1 15,0 0 1-15,0 0 0 16,-2 0-1-16,2 0-1 16,-1 0 2-16,1 0-1 15,0 0 0-15,0 0 0 0,0 0 3 16,0 0-2-16,0 0 2 16,0 0-4-16,0 0 0 15,0 0-41-15,12 0-84 16,0 0-69-16</inkml:trace>
  <inkml:trace contextRef="#ctx0" brushRef="#br0" timeOffset="136976.43">20315 7953 136 0,'0'3'284'0,"2"-2"-301"15,4 2 10-15,4 4 3 16,3 4-3-16,0 3-123 16</inkml:trace>
  <inkml:trace contextRef="#ctx0" brushRef="#br0" timeOffset="137159.94">20338 8800 303 0,'0'-22'-186'15</inkml:trace>
  <inkml:trace contextRef="#ctx0" brushRef="#br0" timeOffset="137408.42">20379 7785 388 0,'0'7'-53'0,"0"4"-81"16,0 7 98-16,5 3-53 0</inkml:trace>
  <inkml:trace contextRef="#ctx0" brushRef="#br0" timeOffset="137628.37">20335 8701 499 0,'-11'3'-37'15,"8"-1"29"-15,3-2 14 16,0 1 3-16,0 2-10 0,0 0-10 16,0-1 6-16,0-2-66 15,2 0-88-15</inkml:trace>
  <inkml:trace contextRef="#ctx0" brushRef="#br0" timeOffset="137827.4">20250 8035 280 0,'-7'9'3'16,"3"1"1"-16,3 2 7 15,1 1 4-15,0 3-12 16,5 4-3-16,6 1-45 15,-5 0-133-15</inkml:trace>
  <inkml:trace contextRef="#ctx0" brushRef="#br0" timeOffset="138008.91">20216 8722 449 0,'-11'0'-4'0,"5"0"13"0,3 0 25 16,2 0-14-16,-1 0-18 16,2 0-10-16,0-1-35 15,6-20-37-15,5-12-1 16</inkml:trace>
  <inkml:trace contextRef="#ctx0" brushRef="#br0" timeOffset="138176.46">20238 7924 516 0,'-2'0'-68'16,"2"6"-16"-16,0 10 35 15,5 9-65-15</inkml:trace>
  <inkml:trace contextRef="#ctx0" brushRef="#br0" timeOffset="138375.93">20199 8761 454 0,'-7'3'23'15,"5"-3"-42"-15,2 0 15 16,0 0 4-16,0 0-5 16,3 0-25-16,8 0-22 15,-4-6-60-15</inkml:trace>
  <inkml:trace contextRef="#ctx0" brushRef="#br0" timeOffset="138588.38">20244 7880 281 0,'0'12'-41'0,"0"6"-65"16</inkml:trace>
  <inkml:trace contextRef="#ctx0" brushRef="#br0" timeOffset="138835.7">20282 8814 349 0,'-7'1'4'0,"6"-1"-4"15,-1 2 27-15,2-2-11 16,0 0-16-16,0 0-23 15,0 0-51-15,12-9-60 16</inkml:trace>
  <inkml:trace contextRef="#ctx0" brushRef="#br0" timeOffset="140096.01">17011 7522 579 0,'-21'0'16'15,"6"-8"-5"-15,7 2 8 16,4 2 5-16,1 2-7 16,3 2-10-16,0 0-7 15,0 0 1-15,0 0-4 16,0 0 3-16,0 0 1 16,0 0 0-16,0 0 2 15,0 0 1-15,0 0-3 16,0-1 0-16,0 1 2 0,0-2-2 15,0 2 4-15,0-2-2 16,0 2 0-16,0 0 0 16,0 0 0-1,0 0 2-15,0 0-5 0,0 0 1 16,0 0-1-16,0 0 2 16,0 0-2-16,0 0 3 15,0 0-2-15,0 0 0 16,0 0 1-16,0 0-1 15,0 0 0-15,0 0-3 16,0 0 4-16,0 0-3 16,0 0 2-16,0 0-1 0,0 0 1 15,0 0-1-15,0-1 2 16,0 1-2-16,-2-1-1 16,-6-1 2-16,3 2-8 15,2-2 6-15,2 2-17 16,1-1-4-16,0 1-22 15,0 0-38-15,0 0-33 16,0 0-121-16</inkml:trace>
  <inkml:trace contextRef="#ctx0" brushRef="#br0" timeOffset="140635.57">17985 7318 662 0,'0'0'-48'16,"-3"0"48"-16,1-3 2 15,2 2 13-15,0 1 11 16,0-1-15-16,0 1-11 16,0 0 1-16,0-2-2 15,0 2 3-15,0 0 0 16,0 0 3-16,0 0-3 16,0 0 1-16,0 0 1 0,0 0 0 15,0 0 2-15,0 0-8 16,0 0 5-1,0 0-5-15,0 0 3 16,0-2-2-16,0 2-1 0,0 0-15 16,0 0-23-16,0 0-52 15,0 0-44-15,0-2-189 16</inkml:trace>
  <inkml:trace contextRef="#ctx0" brushRef="#br0" timeOffset="141204.05">18607 7601 647 0,'0'0'16'0,"0"0"-10"16,-1 0 29-16,-4 0 9 15,1 0-15-15,1 0-12 16,1 0-9-16,1 0-4 15,1 0-2-15,0 0-2 16,0 0-1-16,0 0 3 16,0 0-2-16,0 0 1 15,0 0-2-15,0 0 2 0,0 0 1 16,0 1-3-16,0-1 4 16,0 0-6-16,0 0 3 15,0 0-10-15,0 0-27 16,0 6-34-16,0 14-64 15,0 4-74-15</inkml:trace>
  <inkml:trace contextRef="#ctx0" brushRef="#br0" timeOffset="150660.45">17076 7674 270 0,'-7'15'21'0,"-7"3"-109"16,-1 11-92-16</inkml:trace>
  <inkml:trace contextRef="#ctx0" brushRef="#br0" timeOffset="156610.93">12514 6743 615 0,'-7'0'12'0,"5"0"9"0,2 0 12 16,0 0-2-16,0 0-26 16,2 6-8-1,17 8-4-15,8 11 9 16,7 14-1-16,-1 14 2 0,-5 19-3 16,-4 20 1-16,-3 17 1 15,-3 16 1-15,-5 5 4 16,-1 1-3-16,-8-3 7 15,0-10-5-15,-4-10-2 16,0-5 4-16,-12-5-6 16,-15 2 5-16,-12 0-5 15,-6 1 2-15,-7-3-5 16,3-8 2-16,0-6-2 0,9-8 6 16,4-8 6-1,12-12-7-15,8-16-2 16,7-15-2-16,4-14 1 15,5-7-4-15,0 1-10 0,19-5-19 16,15 0-12-16,9-23-26 16,-4-10-111-16</inkml:trace>
  <inkml:trace contextRef="#ctx0" brushRef="#br0" timeOffset="159832.93">20507 7374 485 0,'-6'0'1'16,"-2"0"3"-16,8 0 22 15,0 0 33-15,0 0-16 16,0 0-13-16,0 0-7 16,0 0 4-16,0 0 6 0,0 0-14 15,-2 0-5-15,2 0-8 16,0 0 2-16,-1 0-3 15,1 0-1-15,-2 0-2 16,1 0 4-16,-1 0 0 16,-1 0-3-16,-1 0 6 15,-2 0-6-15,-5 0 1 16,4 0-4-16,2 0 5 16,-1 1-7-16,5-1 4 15,-2 0 1-15,1 2-6 16,2-2 6-16,0 0-6 15,0 0 9-15,0 0-7 0,0 0 4 16,0 0-3-16,0 0 1 16,0 0 0-16,0 0 1 15,0 0-2-15,0 0-4 16,0 0 6-16,0 0-3 16,0 0 2-16,0 0-2 15,0 0 3-15,0 0-3 16,0 0 2-16,0 0 0 15,0 0-3-15,0 0 2 16,-1 0-1-16,-2 0 3 16,3 0-3-16,0 0 2 15,0 1-3-15,0-1 4 16,0 0-1-16,0 0 0 0,0 0-2 16,0 0-1-16,0 0 4 15,0 0-5-15,0 0 5 16,0 0-3-16,0 0 1 15,0 0-3-15,0 0 4 16,0 0-3-16,0 0 1 16,0 0 1-16,0 0-2 15,0 0 4-15,0 0-3 16,0 0 1-16,0 0-2 16,0 0-8-16,0 0-15 15,0 0-15-15,6 0-27 16,6 0 2-16,15-10-14 0,5-25-8 15,1-17-125-15</inkml:trace>
  <inkml:trace contextRef="#ctx0" brushRef="#br0" timeOffset="160575.43">21006 6286 337 0,'-16'-2'80'0,"7"0"-76"15,6 2 33-15,3-1-2 0,0 1-11 16,0 0-21-16,0 0-2 15,0 0-5-15,0 0-1 16,-1 8-3 0,-4 19 12-16,-1 4 0 0,0 8-4 15,2-2 1-15,2 7-2 16,1 7 4-16,-2 12-4 16,-2 12 5-16,-5 17-4 15,-5 16 3-15,-2 15-2 16,-3 12-1-16,-4 9 2 15,1 2-1-15,0-1 15 16,2-6 9-16,7-8-2 0,1-8-5 16,4-2-8-16,6 5-4 15,2 7 2 1,1 8-5-16,0 0-1 16,4-2-1-16,8-4-1 0,0-6 1 15,-2-6-2-15,-2-9 6 16,-6-8-5-16,-2-5 3 15,0-2-1-15,-8-2-1 16,-7 1 3-16,-1-1-8 16,1-4 9-16,1-4-3 15,5-8 6-15,5-12-7 16,2-8 0-16,2-12-1 16,0-16 0-16,0-12 2 15,0-11-8-15,0-9-25 16,0-1-9-16,0-7-60 15,0-27-50-15</inkml:trace>
  <inkml:trace contextRef="#ctx0" brushRef="#br0" timeOffset="173152.56">11796 3366 3 0,'0'5'-3'16</inkml:trace>
  <inkml:trace contextRef="#ctx0" brushRef="#br0" timeOffset="174118.95">11796 3366 400 0,'-50'32'7'0,"48"-32"23"0,2 0 28 16,0 0-10-16,-1-2-16 15,1 1-9-15,0 1-5 16,0 0-3-16,0 0-4 16,0 0-11-16,0 0 2 15,0 0-4-15,0-1 3 16,0 1-6-16,1-3 1 16,16-3-3-16,6-2 11 0,6-3-1 15,-2 1-4-15,3 0 1 16,-1 2-2-1,0 4 5-15,-3-2-4 0,-3 6 1 16,-7 0-1-16,2 0-1 16,-4 2-1-16,-3 9 3 15,0 3 7-15,-4 8-7 16,-1 9 12-16,-5 6-1 16,-1 6 8-16,0 3-11 15,-14 2-2-15,-8 2-5 16,-6 2 3-16,5-5-2 15,-4-4-2-15,9-16 1 16,6-10-1-16,6-10 4 0,6-7-2 16,-2 0 8-1,2 0 7-15,-1 0 9 16,-2 0-6-16,-4 0-2 16,-2 0-11-16,1 0-8 0,2 0 7 15,5 0-4-15,1 0 4 16,0 0-6-16,0 0 0 15,0 0-5-15,0 0 0 16,19 0-5-16,16 0 8 16,12-4 3-16,10-3-3 15,1 7 5-15,-3 0-6 16,-3 0 6-16,-6 0-4 0,-10 0 3 16,-9 0-2-16,-9 0-1 15,-9 0 4 1,-5 0-12-16,-4 0 14 15,0 0-11-15,0 0 11 0,0 3-5 16,0-3-4-16,0 1-19 16,-2 3-56-16,-20 1-78 15</inkml:trace>
  <inkml:trace contextRef="#ctx0" brushRef="#br0" timeOffset="177815.42">13588 3243 170 0,'-3'-2'57'16,"0"0"-10"-16,3 1-6 15,-1 1-15-15,1 0-14 16,-2 0-10-16,2 0 2 16,0 0-6-16,0 0 9 15,0 0-4-15,0 0 13 16,0 0 11-16,0 0 8 16,0 0-10-16,0 0 7 0,-1 0-12 15,1 0-5-15,0 0-9 16,0 0-5-16,0 0 1 15,0 0-3-15,0 0 4 16,0 0-6-16,0 0 6 16,0 0-5-16,-2 0 4 15,2 0-2-15,0 0-2 16,0 0 5-16,0 0-6 16,0 0 7-16,0 0-4 15,0 0 1-15,0 0-2 16,0 0 3-16,0 0-3 15,0 0 1-15,0 0-1 16,0 0-1-16,0 0 3 0,0 0-2 16,0 0 3-1,0 0-4-15,0 0 4 16,0-1-2-16,0 1 0 16,0 0-1-16,0 0-2 0,0 0 1 15,0 0-3-15,0 0 7 16,0 0-5-16,0 0 4 15,0 0-1-15,0 0 1 16,0 0-1-16,0-2 0 16,0 1-1-16,0-2-8 15,8 0 9-15,2-2-1 16,6-1 6-16,-4 1-6 0,2-1 2 16,-4 2-1-1,1 2 2-15,0 0-1 16,2 2-4-16,1-2 5 15,-2 0-5-15,3 2 5 0,0 0-3 16,3 0 1-16,0 0 1 16,0 0-2-16,-3 1 2 15,1 6-1-15,-4 0 0 16,0 0-2-16,-5-2 2 16,-2 2-2-16,-4 2 4 15,-1 0-2-15,0 7 0 16,0 3-10-16,-12 5 7 15,-9 1 1-15,-4-2 0 16,-2-2 3-16,6-2-4 16,4-4 7-16,3-3-5 15,7-5 6-15,2-4-1 16,4-2 3-16,1-1-4 0,0 0-1 16,0 0 0-16,0 0 2 15,0 0 6-15,0 0-2 16,0 0 5-16,0 0-4 15,0 0-1-15,0 0-5 16,0 0-1-16,0 0-2 16,0 0-3-16,0 0-1 15,0 0-2-15,0 0 2 16,4 0 2-16,5-3 3 16,8 1-2-16,0 0 2 15,1 2-1-15,5 0-1 16,-3 0 1-16,0 0-3 0,2 6 5 15,-1 0-3-15,-3 1 2 16,-2-2-3-16,-2 2 3 16,-3 0-4-16,0 0 3 15,1 1 0-15,-3 2-4 16,-2 4 5-16,-5 3-4 16,-2 5 5-16,0 6-2 15,-6 5 3-15,-10 6-1 16,-4-1 1-16,-1-6-3 15,0-2 9-15,-2-7-1 16,0-2-2-16,-4-2 6 16,-4-4 0-16,-2 1 6 15,-8-4-4-15,2-4-2 0,-1-1-1 16,-5-4 22-16,3-3-18 16,5 0-1-16,4 0-7 15,8 0-1-15,6-1 2 16,8-2-6-16,7 2 0 15,2 1-2-15,2 0 1 16,-1 0-3-16,1 0 1 16,0 0-1-16,0 0-4 15,0 0 7-15,0 0-8 16,0 0-4-16,0 0-9 16,0 0 3-16,0 0-7 15,0 0 0-15,0 0-33 0,0-2-67 16,1-5-133-16</inkml:trace>
  <inkml:trace contextRef="#ctx0" brushRef="#br0" timeOffset="181963.83">14939 2473 275 0,'-2'2'35'16,"2"-2"-25"-16,0 0 29 16,0 0 13-16,0 0-27 15,0 0-14-15,0 0 5 16,0 0-3-16,0 0-4 16,0 0-9-16,0 0 3 0,0 0-3 15,0 0 2-15,0 0 3 16,0 0-3-16,0 0 0 15,0 0-2 1,0 0 6-16,0 0-3 0,0 0 2 16,0 0-4-16,0 0 5 15,0 0-1-15,0 0 0 16,0 0-2-16,0 0 2 16,0 0 0-16,-1 0-3 15,1 0 1-15,0 1-3 16,0-1 2-16,0 0-2 15,0 0 0-15,0 0 1 16,0 0-3-16,0 0 2 16,0 0-1-16,0 0 4 0,0 0 0 15,0 0 5-15,0 0-1 16,0 0 0 0,0 0 0-16,0 0-4 0,0 0-1 15,0 0-2-15,0 0 2 16,0 0-1-16,4 0 2 15,7 0-3-15,7 0 5 16,1 0-4-16,-2 0 3 16,3 0-1-16,2-3-5 15,0 2 2-15,1 0 0 16,-2-1 1-16,-4 2-1 0,-1 0 1 16,-1 0-2-1,-3 0 3-15,-2 0-2 16,1 0 1-16,0 0-1 15,3 0-2-15,1 0 2 0,1 0 0 16,2 0 1-16,-1 0 0 16,0 0 0-16,1 0-1 15,5 0 1-15,3 0 0 16,6 0-2-16,3-5 3 16,1-2-4-16,3 3 6 15,-4-3-5-15,3 2 3 16,-5 3-3-16,-1-1 3 15,-2 1-3-15,-8 2 2 0,-3 0-1 16,-3 0-1 0,-9 0 2-16,1 0-2 15,-4 0 2-15,-3 0-2 16,1 0 3-16,-2 0-2 0,0 0 1 16,0 0 1-16,0 0-3 15,0 0 1-15,0 0 0 16,0 0 1-16,0 0-1 15,0 0 3-15,0 0-2 16,0 0 6-16,0 0-5 16,0 0 3-16,0 0 2 15,-15 0 2-15,-8 0 4 16,-12 0-12-16,-5 0 1 16,-4 0-4-16,-3 0 3 15,2 0-1-15,-1 0 2 16,1 0-1-16,2 0-1 0,3 2 4 15,3-1 0-15,1-1 1 16,-1 3-1-16,3 0 3 16,2-2 4-16,3 1 2 15,2 0-2-15,4-2 5 16,3 0 0-16,2 0-13 16,4 0 6-16,-2 0-6 15,2 0 0-15,-2 0-1 16,3 2-1-16,1-1-2 15,-5-1 1-15,4 2 3 16,-2-2-6-16,3 0 6 16,3 0-6-16,-1 0 6 15,-1 1-3-15,2-1 0 0,-1 0 0 16,4 0-2-16,0 0 2 16,3 1 2-16,-2-1-2 15,-3 0-3-15,-3 0 6 16,4 0-5-16,-5 0 4 15,2 0-4-15,0 0 4 16,2 0-1-16,2 0-2 16,1 0 1-16,5 0 0 15,0 0-2-15,0 0-1 16,0 0 2-16,0 0-3 16,0 0 1-16,0 0-4 15,0 0 4-15,5 0-2 0,2 0 1 16,8 0 4-16,7 0-1 15,2 0 1-15,6 0 0 16,7 0 2 0,3 0-2-16,2 0 1 0,6-2-3 15,-8-1 4-15,-3 1-2 16,0 2 0-16,-2 0 0 16,-3 0-1-16,1 0 2 15,0 0-2-15,-3 0 4 16,-2 0-5-16,0 0 4 15,-4 0-5-15,2 0 4 16,0 0-2-16,3 0-1 16,-4 0 2-16,-1 0-3 0,-2 0 5 15,-3 0-5-15,1 0 4 16,-5 0-1-16,4 0 0 16,-1 0 0-1,-2 0-3-15,-1 0 4 0,-6 0-4 16,-4 0 3-16,-1 0 0 15,-1 0 0-15,2 0 0 16,-1 0 0-16,3 0 1 16,4 0 0-16,1 0-2 15,1 0-2-15,-1 0 4 16,-4 0-2-16,-4 0-5 16,0 0-2-16,-2 0 5 0,-2 0 2 15,0 0 1-15,3 0 0 16,1 0-3-16,2 0 1 15,4 0 0 1,1 0 5-16,-3 0-4 0,1 2 0 16,-2-2 1-16,-4 0 1 15,0 0-2-15,-3 0 2 16,0 0 1-16,0 0-1 16,0 0 3-16,0 0 2 15,0 1 3-15,0 1-6 16,0-1 2-16,0 0-2 15,0-1-1-15,0 0 1 16,0 0-3-16,-10 0 0 0,-7 0 0 16,-7 0 1-1,-5 0-2-15,-7 0 2 16,-4 0-2-16,-3 0 1 16,4 2 0-16,0-1 3 0,6 1-3 15,8-2-2-15,4 0 4 16,6 0-4-16,0 0 4 15,0 0-2-15,-4 0 0 16,1 0 1-16,-3 0 0 16,-1 0-1-16,0 0 2 15,2 0 2-15,1 0-3 16,4-2 0-16,3 2 0 16,5 0-1-16,2 0 0 0,4 0 0 15,1 0 1 1,-2-1-2-16,-2 1 1 15,-6 0-1-15,-3 0 3 0,-6-2-4 16,-2 2 4-16,-4 0-3 16,-3 0 2-16,1 0-2 15,2 0 2-15,2 0-1 16,4 0-1-16,0 0 2 16,2 0-1-16,-1 0 1 15,6 0-3-15,-4 0 4 16,2 0-3-16,0 0 3 15,2-1-1-15,3 0-1 16,1 1 0-16,4-2-2 16,1 2 3-16,-2 0-2 15,1-1 4-15,-2 1-5 16,-4 0 6-16,2 0-3 0,-1-2 2 16,0 2 1-16,5-4-2 15,1 3 1-15,3-1-4 16,0 2 4-16,0 0-5 15,0 0 2-15,0 0-4 16,0 0 4-16,-2 0-2 16,2 0 0-16,0 0 2 15,0 0-3-15,0 0 4 16,0 0-1-16,0 0 1 16,0 0-3-16,0 0 2 15,0 0-7-15,0 0-1 16,0 0-11-16,0 0-31 0,6 7-32 15,-3 5-68-15,-3-3-199 16</inkml:trace>
  <inkml:trace contextRef="#ctx0" brushRef="#br0" timeOffset="183643.24">14873 1422 457 0,'0'-1'28'16,"0"1"-6"-16,0 0 42 16,-14 4-17-16,-18 25-43 15,-9 17-6-15,-10 8 2 16,3 2 0-16,4-7-1 0,8-14 6 16,12-10 13-1,6-13-2-15,10-5-8 16,5-6-1-16,3-1-1 15,0 0-6-15,0 0-2 0,0 0-3 16,19 0 3-16,9-1 0 16,9-6 3-16,15 0 1 15,3-3-3-15,2 1 0 16,-3 2-7-16,-11 1-7 16,-12 3-6-16,-15 1 4 15,-8 2 8-15,-8 0 11 16,0-6 11-16,-20-1 11 15,-5-5-14-15,-6-3 11 16,-2 2-17-16,0-3-1 16,2 1-1-16,4-2-2 15,7 1 3-15,7 0-3 16,4 4 1-16,2 4 0 0,4 4-1 16,2 1 3-16,1 1 4 15,-2 1 0-15,2 1 1 16,0 0-5-16,-3 0-4 15,3 0 0-15,-1 0-2 16,1 0 1-16,0 4-3 16,0 17 2-16,0 12 1 15,0 15 2-15,7 6-1 16,6 0-1-16,3 3 4 16,-2-7-4-16,-2-7 1 15,-3-10 0-15,-3-13 1 16,-5-9-2-16,1-6 0 0,-1-5 3 15,-1 0 3-15,0 0 5 16,0-13-2-16,3-14-3 16,7-14-6-16,4-15 3 15,4-9-2-15,2 1 0 16,-5 7 3-16,-2 5-4 16,-6 6 2-16,-4 9-1 15,0 9 3-15,-3 11-2 16,0 12 7-16,0 5-4 15,0 0 3-15,0 0-4 16,0 0-7-16,0 0 1 16,0 8-1-16,0 7 5 15,2 5-2-15,5 5-13 0,-2 0-57 16,-2-7-89-16</inkml:trace>
  <inkml:trace contextRef="#ctx0" brushRef="#br0" timeOffset="189020.73">15427 2472 108 0,'-7'3'48'0,"4"-2"-45"16,3 1 22-16,0-2 53 0,0 0-10 15,0 0-10-15,-2 0-10 16,2 0-4-16,0 0-1 15,0 0-10-15,0 0-2 16,0 0-18-16,0 0-6 16,0 0-7-16,0 0-1 15,2 0-39-15,14 0-88 16,10-2 27-16,-3-6-159 16</inkml:trace>
  <inkml:trace contextRef="#ctx0" brushRef="#br0" timeOffset="189831.57">15517 2493 578 0,'-12'0'13'15,"4"0"-10"-15,8 0 20 16,-3 0 24-16,3 0-15 16,-1 0-16-16,1 0-13 15,0 0-3-15,0 0-1 16,0 0 4-16,0 0-3 0,0 0 1 16,0 0 1-16,0 0 6 15,0 0 1-15,-2 0 5 16,1 0-1-16,1 0-4 15,0 0 0-15,0 0-6 16,0 0 2-16,-2 0-6 16,2 0 5-16,0 0-5 15,0 0 5-15,0 0-3 16,0 0-2-16,0 0 2 16,0 0-3-16,0 0 5 15,0 0-4-15,0 0 3 16,0 0-3-16,0 0 3 0,0 0-2 15,0 0 1-15,0 0-3 16,0 0 3-16,0 0 0 16,0 0-2-16,0 0 3 15,0 0-3-15,0 0 4 16,0 0-4-16,0 0 3 16,0 0-1-16,0 0-4 15,0 0 4-15,0 0-3 16,0 0 4-16,0 0-3 15,0 0 2-15,0 0-1 16,0 0 1-16,0 0-1 16,0 0 1-16,0 0-2 15,0 0-2-15,0 0 5 0,0 0-5 16,0 0 7-16,0 0-5 16,0 0 3-16,0 0-2 15,0 0 2 1,0 0-1-16,0 0-1 0,0 0-1 15,0 0-1-15,0 0 5 16,0 0-4-16,0 0 0 16,0 0 1-16,0 0-1 15,0 0 1-15,0 0 1 16,0 0-1-16,0 0-2 16,0 0 3-16,0 0-3 15,0 0 4-15,0 0-5 0,0 0-2 16,0 5-56-16,9 2-90 15,-4-5-188-15</inkml:trace>
  <inkml:trace contextRef="#ctx0" brushRef="#br0" timeOffset="199798.87">15472 2556 516 0,'-4'1'-12'0,"-5"-1"-37"15,4 1 29-15,4 1 22 16,-1-2 10-16,1 0-13 0,1 2-25 16,0 4-36-16,0 1-15 15,0 1-76-15</inkml:trace>
  <inkml:trace contextRef="#ctx0" brushRef="#br0" timeOffset="202347.38">15410 3191 162 0,'0'0'88'15,"0"0"-67"-15,0 0 19 16,0 0 16-16,0 0-18 16,0 0-7-16,0 0-1 15,0 0 1-15,0 0-5 16,0 0-7-16,0 0-5 16,0 0 0-16,0 0-6 15,0 0 5-15,0 0-6 0,0 0 0 16,0 0-2-16,0 0-3 15,0 0-4-15,-2 0 1 16,-5 18 0-16,-4 22 2 16,-7 13 1-16,3 11 0 15,1-2 2-15,1-4-1 16,2-4 1-16,3-5 1 16,2-8-3-16,3-5 0 15,2-8-2-15,1-5 5 16,0-6-6-16,0-7 2 15,0-1-5-15,0-2 7 16,0-3-4-16,0-2 2 16,0-1-1-16,0 0 2 0,0-1 0 15,0 1-2-15,0-1 1 16,0 0-2-16,0 0 4 16,0 0-6-1,0 0 6-15,0 0-5 0,0 0 4 16,0 0-1-16,0 0-1 15,0 0 2-15,0 0-6 16,3-6 1-16,3-15-7 16,3-15 11-16,2-12 0 15,0-5-6-15,-2 0-1 16,1 2 2-16,-2 2 0 16,-1 2-1-16,-1 1 5 0,3 4-4 15,-4 5 5-15,-4 9-2 16,1 7 2-1,-2 7-2-15,1 6 3 0,1-1-3 16,-2 4 2-16,0 1 0 16,0 2-3-16,0 1 3 15,0 1-2-15,0 0 4 16,0 0-2-16,0 0-1 16,0 0-2-16,0 0 3 15,0 0-3-15,0 0 1 16,0 0-4-16,0 0-18 15,0 0-11-15,0 0-10 16,0 7-61-16,0 1-123 0</inkml:trace>
  <inkml:trace contextRef="#ctx0" brushRef="#br0" timeOffset="205710.58">16760 2443 182 0,'-3'1'61'0,"-3"-1"-48"16,2 0 15-16,2 0 10 15,-1 0-13-15,2 0-11 16,-1 0 1-16,0 0 12 16,0 0 0-16,1 0 3 15,-1 0-9-15,2 0 6 16,0 0-4-16,-1 0-1 15,-2 0-5-15,0 0-4 16,-2 0 3-16,1 0-2 16,0 0-3-16,1 0-4 15,-1 0 2-15,1 0-6 16,-3 0 1-16,2 0-2 0,-1 0-4 16,4 0 2-16,-1 0-1 15,-1 0 2-15,0 0 0 16,-1 0 0-16,1 0-2 15,-1 0 1-15,-1-1 2 16,2 1-2-16,-3-2 0 16,1 1 7-16,1 0 3 15,1-1-3-15,0 1 5 16,3 1-1-16,0 0 0 16,0 0-3-16,0 0-4 15,0-2 2-15,0 2-5 16,0-1 0-16,0 1-2 15,0 0 3-15,0 0-1 0,0 0 0 16,0 0-4-16,0 0 4 16,0 0-1-16,0 0 0 15,0 0-1 1,0 0-1-16,0-1 2 0,0 1 0 16,0 0-3-16,0-2 0 15,15 2 1-15,10 0 3 16,5 0 0-16,3-3 0 15,-2 2-3-15,-1 0 4 16,0-2-4-16,-2 2 5 16,2-2-3-16,-3 1 0 15,-2 2 0-15,-1-4-1 0,-2 2 3 16,4 1-1-16,-1 0 1 16,6 0-6-1,4-1 6-15,1-1-4 16,2-1 4-16,-2 1-3 0,-2-1 2 15,-4 3-2-15,1-2 4 16,-1 2-3-16,-1-2-2 16,3 2 2-16,-7-1-2 15,-3 0 6-15,-4 1-6 16,-3 0 4-16,-4 0-4 16,-4 1 4-16,-2 0-2 15,-2 0 0-15,-3-2 1 16,0 2-2-16,0 0 3 0,0 0-2 15,0 0 4-15,0 0-4 16,0 0 1 0,0 0 0-16,0 0-1 15,2 0 1-15,-2 0-3 0,0 0 3 16,0 0-4-16,0 0 5 16,0 0-3-16,0 0 3 15,0 0 0-15,0 0 1 16,0 0 5-16,0 0-2 15,0 0 3-15,-13 0 0 16,-12 0 0-16,-11 0-9 16,-7 0 1-16,-9 0-2 15,1 0 3-15,-3 2-3 16,2 1 2-16,5 2-1 16,0-2-1-16,9 1 0 15,1-1 0-15,5 2 2 0,3-3 0 16,3 0-1-16,4 0 0 15,0-1 0-15,-1-1 1 16,2 0-1-16,0 0 2 16,-1 0-4-16,0 0 5 15,-4 0-4-15,1-4 2 16,1 1 1-16,6-1 1 16,1 1-1-16,1 1 1 15,0 0 1-15,-3 1-4 16,2-2 1-16,0 2-1 15,-3-1 3-15,-2-1-1 16,-3 1 4-16,-5 2-4 16,0-2 0-16,5 2-1 0,4 0 0 15,5 0 0-15,5 0-3 16,5 0 5-16,4 0-6 16,2 0 5-16,0 0-5 15,0 0-2-15,0-1-21 16,0 1-32-16,11 0-50 15,3 0-40-15,0 0-150 16</inkml:trace>
  <inkml:trace contextRef="#ctx0" brushRef="#br0" timeOffset="209455.45">16762 3213 57 0,'-5'4'183'15,"-1"-2"-180"-15,5-2 24 16,1 0 36-16,0 0-35 16,0 0-14-16,0 0 3 15,0 0 3-15,0 0-2 16,0 0 5-16,0 0 2 0,0 0-6 16,0 0-2-16,0 0-1 15,0 0 3-15,0 0-4 16,-2 0-4-16,2 0-1 15,0 0-3-15,0 0-4 16,0 0-2-16,0 0-2 16,0 0 0-16,0 0 1 15,0 0-3-15,0 0 6 16,0 0-6-16,0 0 3 16,0 0 1-16,0 0-1 15,0 0 2-15,0 0-2 16,0 0 1-16,0 0 0 15,0 0 1-15,0 0-3 0,0 0 2 16,0 0-4-16,0 0 4 16,0 0-3-16,6-5 2 15,3 0 0-15,5-4-2 16,-1 0 4-16,3 2-2 16,3-2 0-16,4 1 0 15,2 0 0-15,1-2 0 16,-4 4 1-16,1-2-2 15,-3 5 1-15,-3 2-2 16,-1 1-1-16,-2 0 3 16,-3 0-5-16,0 14 4 15,-2 8 1-15,0 6 1 0,-3 4 0 16,-3 0 0-16,0 0 0 16,-2-6-3-1,-1-2 3-15,0 1-3 16,-10-1 1-16,-14 3-7 0,-7 2 0 15,-4-1-2-15,2-4 8 16,2-6 4-16,4-7-3 16,7-4 2-16,5-4 0 15,2-3 9-15,3 0 8 16,4 0-2-16,5 0-2 16,-2 0 0-16,3 0-4 15,0 0-4-15,0 0-3 16,0 0-5-16,0 0 3 0,0 0-3 15,0 0 3-15,0 0-5 16,0 0 2 0,7-3-7-16,9-3 8 15,4 0 2-15,8 0-2 0,-4 2 1 16,4 3-2-16,1 1 3 16,-4 0-6-16,4 0 5 15,-6 5-1-15,-2 6 0 16,-4 5 0-16,-4 7 1 15,-7 0 1-15,-5 2-3 16,-1 2 5-16,0 1-3 16,-16-3 6-16,-5 2-4 15,-7-6 3-15,-5-5 2 16,-3-5 3-16,-4-2-1 16,2-5-1-16,0-2 0 15,2-2-7-15,7 0 2 0,6 0-7 16,10-5-32-16,1-7-55 15,3-9-401-15</inkml:trace>
  <inkml:trace contextRef="#ctx0" brushRef="#br0" timeOffset="210731.92">16702 2472 322 0,'-13'0'31'0,"0"0"-15"15,10 0 15-15,0 0 10 16,3 0-29-16,0 0-10 16,-2 0-1-16,2 0 1 15,0 0 4-15,-1 0 23 16,-1 0 21-16,-2 0 5 15,-3 0-14-15,-3 1-33 16,-3 1-6-16,1 1-4 16,-1 2 2-16,3-1-2 15,4-1 1-15,5-1-2 16,-1-2 4-16,2 1 0 0,0-1-1 16,0 0 3-16,-4 0 2 15,0 0 15-15,-1 0-11 16,-1 0 0-16,0 0-7 15,0 0 1-15,-4-1-3 16,4 1 1-16,1 0 1 16,4 0-5-16,1 0 5 15,0 0-3-15,0-2 1 16,0 2-1-16,0-1 2 16,0 1-3-16,0 0 3 15,0-2 0-15,0 2-2 16,0 0 1-16,0 0-3 15,0 0 5-15,0 0-9 0,0 0 0 16,7 0-1-16,10 0 7 16,5-1 0-16,8-2 2 15,3 0 1 1,5-2-3-16,3 1 1 0,-1-1 0 16,6-1 0-16,0 1 0 15,0 1 2-15,1-3-3 16,-1 2 2-16,-5 0-1 15,0-2-1-15,-3 3 1 16,-5 2-1-16,-2-3 3 16,-7 3-3-16,-4 0 2 15,-1 0-2-15,0 1 1 0,1 1 1 16,0-1-2-16,2 1 3 16,0-1-4-1,-2 1 2-15,4 0-1 16,-6 0 3-16,0 0-3 0,-4 0 1 15,-5 0 0-15,-1 0 0 16,-2 0 1-16,-1 0-2 16,-1 0 1-16,1 0-1 15,-4 0 2-15,3 0-2 16,-4 0 3-16,0 0-4 16,2 0 3-16,-2 0 2 15,0 0-1-15,0 0 2 16,0 0-1-16,0 0 4 0,0 0-5 15,0 0 1-15,0 0-4 16,0 0-20 0,-7 0-92-16</inkml:trace>
  <inkml:trace contextRef="#ctx0" brushRef="#br0" timeOffset="211919.81">11747 2248 427 0,'-16'0'29'0,"-5"0"-22"15,14 0 60-15,7 0 8 16,0 0-30-16,0 0-34 16,0 0-2-16,0 0-5 0,0 0 1 15,0 0-2-15,0 0-3 16,0 0-1-16,0 0 0 16,0 0 3-16,0 0-3 15,0 0 2-15,0 0-1 16,0 0 0-16,0 0-5 15,7 0 1-15,15 0 5 16,4 0-2-16,6 0 3 16,4 0-2-16,8 0 2 15,9 0-1-15,10 0 2 16,5 0-5-16,3 3 4 16,-3 1-1-16,-7-1-3 15,-9 1 3-15,-8-3-2 0,-5 2 2 16,-7-3-2-16,-9 1 2 15,-7 1-1-15,-6-2 1 16,-7 1-1-16,-2-1 0 16,-1 0 2-16,0 2-2 15,0-2 5-15,0 0-5 16,0 0 4-16,0 1-4 16,0 1-11-16,0 0-63 15,-22 2-137-15</inkml:trace>
  <inkml:trace contextRef="#ctx0" brushRef="#br0" timeOffset="212400.52">10643 2608 207 0,'-13'0'42'0,"0"0"-95"15,3 0 28-15,-2 0 25 16,-1-2 4-16,3-3-1 16,3-1-2-16,-2-1 1 15,7 0-1-15,1 2 15 16,1 1 9-16,0 3 16 16,-2-1 21-16,1 2 9 15,-2 0-2-15,3 0-9 16,-1 0-10-16,-1 0-7 15,2 0-6-15,0 0-9 0,0 0-2 16,0 0-10-16,0 0-7 16,0 0-9-1,0 0-1-15,0 0-6 16,12 0-40-16,7 0-65 0,-6 0-150 16</inkml:trace>
  <inkml:trace contextRef="#ctx0" brushRef="#br0" timeOffset="-214525.61">18199 2336 306 0,'-24'7'20'16,"6"-6"27"-16,3-1 54 0,12 0-33 15,0 0-33-15,3 0-14 16,0 0-8-16,0 0-3 16,0 0-4-16,0 0-6 15,0 0-2-15,0 0-2 16,0 0-2-16,0 0 1 15,0 0 1-15,0 0 2 16,6 0-2-16,8 1 8 16,-1-1 0-16,2 0 3 15,3 3-5-15,7-3 1 16,8 3-2-16,6-3 1 16,8 0-2-16,0 0 2 0,3 0-2 15,0 0-1-15,0 0 4 16,1 0-3-16,-2 0 0 15,1 0 0-15,-1 0 0 16,-1 0 0-16,0 0 2 16,-8 0-2-16,1 0 0 15,-7 0-2-15,-7 0 2 16,-7 0 0-16,-6 1 0 16,-7-1 3-16,-4 2-6 15,-3-2 3-15,0 0 4 16,0 0 2-16,0 1-4 15,0 1-2-15,0 1-20 16,0 5-79-16,0 0-139 0</inkml:trace>
  <inkml:trace contextRef="#ctx0" brushRef="#br0" timeOffset="-213625.02">18458 3033 473 0,'-7'-6'5'16,"4"3"4"-16,3 0 22 16,0 2-18-16,0-2-13 15,6-2-11-15,10-6 12 0,2-2 7 16,1 0 2 0,3 2-7-16,0 8 5 15,-3 1-8-15,0 2 1 16,-4 0 0-16,1 3-3 0,-4 12 5 15,1 6 0-15,-3 9-2 16,-6 8 1-16,-4 12 3 16,-1 7-3-16,-20 5-13 15,-6-1-30-15,-1-8-21 16,0-14 29-16,3-15 30 16,5-12 6-16,4-9 23 15,5-3 29-15,3 0-5 16,1 0-17-16,4 0-5 0,0-3 1 15,3 3-17 1,0 0-11-16,0 0-2 16,0 0-11-16,21 0-1 15,10 0 13-15,14 0 2 0,7 0 3 16,6 0-6-16,3 0 5 16,-3 0-4-16,-6 0 2 15,-13 0-2-15,-15 2 1 16,-11-1-2-16,-8 2 1 15,-5-2-3-15,0 2-1 16,0-1 2-16,-9 7-14 16,-9 5-32-16,5 1-35 15,5-8-110-15</inkml:trace>
  <inkml:trace contextRef="#ctx0" brushRef="#br0" timeOffset="-212650.24">19988 2482 592 0,'-18'0'4'15,"15"0"30"-15,1 0 5 16,2 0-21-16,0 0-18 16,0 0-1-16,0 0-3 15,0 0 1-15,0 0 0 16,15 0 1-16,10 0 1 0,11 0 3 16,11 0-1-16,15 0 0 15,12 0 0-15,10 0-2 16,2 0 2-1,-5 0-1-15,-10 0-1 0,-5 0 2 16,-4 0-1-16,-5 0 0 16,-7 0 0-16,-8 0-3 15,-13-2 2-15,-12 2 1 16,-6 0-1-16,-8 0 1 16,-2 0-1-16,-1 0 3 15,0 0-3-15,0 0 2 16,0 0 0-16,0 0-2 15,0 0 2-15,2 0-8 0,-2 7-72 16,0 4-93-16</inkml:trace>
  <inkml:trace contextRef="#ctx0" brushRef="#br0" timeOffset="-211965.07">20454 2789 558 0,'0'-8'22'0,"0"2"-23"16,0 4 20-16,0 2 30 15,-2 0-29-15,2 0-15 0,-1 0-7 16,-1 0 0-16,-1 0 0 16,-11 12-2-16,-11 22 6 15,-7 10 1-15,-4 6-2 16,7-10 0-16,10-12 1 15,6-14-2-15,6-4 1 16,4-6-1-16,1-2-2 16,2-2 3-16,0 0-2 0,0 0 3 15,0 0-2 1,0 0 0-16,0 0-3 16,2 0 1-16,14 1-2 15,10 6 5-15,9 1 3 0,8-3 0 16,8-2-1-16,-3-3-2 15,1 0 1-15,-4 0-2 16,-8-5 2-16,-3 2-2 16,-10-1 1-16,-6 2-7 15,-8 2-27-15,-5-1-12 16,-5 1-36-16,0 0-34 16,-14 0-129-16</inkml:trace>
  <inkml:trace contextRef="#ctx0" brushRef="#br0" timeOffset="-211669.2">20531 2810 565 0,'-8'-3'26'0,"3"2"-15"15,3 1 35-15,-1 0-13 16,-4 15-28-16,-6 37-9 15,-2 21 5-15,3 20 7 16,1 2-5-16,10-9-1 16,-1-8 0-16,2-10 2 15,0-18-3-15,0-14 2 16,0-12-2-16,0-13 0 16,0-7-1-16,0-4 5 0,0 0 1 15,0 0-2-15,0 0-1 16,0 0-20-16,2-7-62 15,-2-22-224-15</inkml:trace>
  <inkml:trace contextRef="#ctx0" brushRef="#br0" timeOffset="-190790.03">15128 10312 310 0,'8'0'1'0,"-4"0"8"0,-4 3 28 16,0 2 36-16,0 3-16 15,1-3-24-15,1-3-13 16,-2 0-5-16,1-1 2 15,-1-1 13-15,0 0 5 16,0 0-2-16,0 4 4 16,-11 6-5-16,-15 10-11 15,-8 6-18-15,-3 5 1 0,1-5-3 16,3-3 8-16,0-5-4 16,4-3 5-16,-3-3-2 15,1-4-1 1,-3-3 1-16,-5-5 2 0,-10 0-3 15,-6 0-6-15,-6-14 3 16,-6-6-6-16,1-2 2 16,-1-7-2-16,3-7 1 15,4-5-1-15,5-9-1 16,14-5 1-16,7-11 2 16,13-9-4-16,10-10 4 15,8-1 1-15,3 4-4 16,2 12 5-16,10 10-1 0,1 14 0 15,6 3-1-15,5 4-1 16,7-2 1-16,8 2 0 16,5 2-1-1,6-2-2-15,5 3 3 0,3 1-2 16,8 3 3-16,2 0-3 16,-1 7 1-16,-2 5 2 15,-6 11-3-15,-1 6 1 16,0 3-2-16,3 1 3 15,2 13-2-15,-1 3 4 16,-1 2-3-16,-7 1 2 16,-6 8-1-16,-7 4-4 0,-5 4 4 15,-5 4-3-15,-6 5 7 16,0 2-7-16,-6 4 6 16,2 2-3-16,-6 3-1 15,-1-1 1-15,-2 6-1 16,-9 3 1-16,-3 6-1 15,-1 1 3-15,-21 1-3 16,-2 3 3-16,-10-7-3 16,-7 2 1-16,-4-6-1 15,-10-8 3-15,-6-10-1 16,-4-12 1-16,-4-10 0 16,-3-7 0-16,6-6 0 15,3-4-6-15,8-2 4 0,17 0-15 16,8-4-37-1,9-1-50-15,6 0-169 16</inkml:trace>
  <inkml:trace contextRef="#ctx0" brushRef="#br0" timeOffset="-189552.97">13939 9007 412 0,'0'-7'13'0,"-4"5"45"0,1 2 17 16,0 0-18-16,3 0-26 16,0 0-15-16,0 0-3 15,0 0-8-15,0 0 1 16,0 0-1-16,0 0-2 16,0 0 0-16,0 0 0 15,0 0 0-15,0 0 0 16,0 0 3-16,0 0-3 15,-1 0 3-15,1 0-1 16,-2 0-2-16,2 9 0 16,0 9 8-16,-1 9-2 15,-1 5-4-15,1 6 3 0,1 5-4 16,0 2-2-16,0 0-1 16,0 2 2-16,0 1-3 15,4-3 1-15,2 0 0 16,1 7 1-16,-2-4 0 15,-2 7-1-15,0 8-1 16,-3 7-2-16,0 8 4 16,0 8-3-16,0 7 3 15,0 0 3-15,0 3 2 16,0-4-3-16,0-6-1 16,0-4 3-16,0-11-3 15,0-8 3-15,5-12-5 16,2-8 3-16,2 0-3 0,-2 1 1 15,2 4 0-15,-3 4-2 16,0 2 4-16,-3-3-3 16,-2-6 1-1,1-5-5-15,-2-10 5 0,0-10-3 16,0-8 3-16,0-8-2 16,0-4 1-16,0 0-1 15,0 0-4-15,8 0-31 16,4-13-62-16,-4-32-107 15</inkml:trace>
  <inkml:trace contextRef="#ctx0" brushRef="#br0" timeOffset="-185097.35">13307 8881 443 0,'-6'2'19'16,"4"-2"24"-16,1 0 25 15,1 0-39-15,0 0-23 16,0 0-7-16,0 0 4 16,0 0-3-16,0 0 0 15,0 0 5-15,0 5 1 16,-7 8 10-16,-4 14-3 0,-1 6 10 15,-3 8-1-15,0-1-15 16,2-5 2-16,2-5-6 16,5 0-1-1,5-9-3-15,1-2-13 0,0-6-40 16,13-13-85-16,5-2-127 16</inkml:trace>
  <inkml:trace contextRef="#ctx0" brushRef="#br0" timeOffset="-184717.36">13421 8879 612 0,'-14'6'13'0,"3"-2"4"16,6 2 34-16,2-2-16 15,3 7-34-15,0 6-4 16,0 5 1-16,5 7-1 15,6 0 2-15,3 1 0 16,6-1 1-16,1-3-5 16,2-5-6-16,-2-6-6 15,0-8 3-15,-3-7 2 16,-2 0-1-16,2-15 2 16,2-13 11-16,-6-4 1 15,-5-1-1-15,-6 2 3 0,-3 7-3 16,0 4 4-1,-9 3 0-15,-6 4 9 16,-5 1 1-16,-4 3-5 16,-4 5-2-16,-1 2-5 0,7 2-2 15,1 0-7-15,6 4-9 16,8 11-45-16,2 2-84 16,5-5-236-16</inkml:trace>
  <inkml:trace contextRef="#ctx0" brushRef="#br0" timeOffset="-183997.71">13250 9366 199 0,'-3'-1'39'0,"0"0"60"15,0 1-4-15,3 0-20 0,0-2-25 16,0 2-13 0,0 0-16-16,0-1-15 15,0 1-5-15,0 0-5 16,12 0 4-16,4 0 0 0,2 8 1 16,-3 6-4-16,-1 4 5 15,-6 0-5-15,-3 0-7 16,-5 0-7-16,0-1 8 15,-10 1 9-15,-11-5 5 16,-5-5 5-16,0 0 13 16,3-5 10-16,10 0-10 15,4-3 13-15,9 1-14 16,0-1-11-16,0 0-11 16,0 0-10-16,3 5-3 15,18-1 6-15,3 3 10 16,2-2-3-16,1-1 3 15,-3-1-3-15,-1 0 2 0,-4-2-2 16,1 1-5-16,2-1-19 16,0-1-35-16,0 0-36 15,-7-8-81-15</inkml:trace>
  <inkml:trace contextRef="#ctx0" brushRef="#br0" timeOffset="-183672.58">13520 9451 607 0,'-20'6'16'16,"10"-3"-1"-16,7 4 40 15,1-2-21-15,2 8-35 0,0 3-4 16,17 2 5-16,4-2-6 16,2-7-5-16,-1-3-11 15,0-5 4-15,-2-1-7 16,-3 0 1-16,-4-1 0 15,-8-13 7-15,-2-9 14 16,-3-4 3-16,0-6 2 16,0 2-2-16,-9 7 7 15,-6 9 34-15,1 4 5 16,0 7-30-16,5 1 5 16,-2 3-11-16,-2 0-14 15,-2 0 2-15,-4 13-41 16,-1 9-44-16,1 0-42 0,4 3-179 15</inkml:trace>
  <inkml:trace contextRef="#ctx0" brushRef="#br0" timeOffset="-183117.07">13371 9819 505 0,'0'-1'25'0,"-2"1"54"15,1 0-19-15,-1 0-30 16,-2 0-23-16,-1 21-3 16,1 5-2-16,-2 8-3 15,1-1 3-15,2-3-3 16,-1 2 2-16,1-3-2 15,1-2 2-15,1-6-3 16,-1-4 2-16,2-5-7 0,0-6-24 16,0-6-38-1,6-7-47-15,11-28-38 16</inkml:trace>
  <inkml:trace contextRef="#ctx0" brushRef="#br0" timeOffset="-182801.32">13548 9790 221 0,'-16'10'353'16,"-2"1"-350"-16,3 6 44 15,6 11 10-15,3 1-45 16,6 4-11-16,0-2-2 16,6-6-2-16,18-3-1 0,2-10 0 15,4-7-5 1,0-5-13-16,-8-6-11 15,-2-14 12-15,-8 0 12 16,-9-4 8-16,-3 0 4 0,0 2 3 16,-11 4 12-16,-9 4 17 15,-5 5-3-15,-1 3 2 16,2 3-15-16,5 3-16 16,2 0-2-16,4 0-3 15,5 6-28-15,4 12-42 16,4 0-70-16,0-4-200 15</inkml:trace>
  <inkml:trace contextRef="#ctx0" brushRef="#br0" timeOffset="-180125.46">13164 9395 207 0,'-3'2'57'15,"0"-2"-29"-15,1 0 22 16,2 0-5-16,-1 0-20 16,1 0-16-16,0 0 1 15,0 0 3-15,0 0-4 16,0 0 4-16,-2 0-2 0,2 0 14 15,-1 0-6-15,-1 0 6 16,1 0-6-16,1 0 4 16,-3 0-3-1,3 0-6-15,0 0 1 0,0 0-9 16,0 0-1-16,0 0-6 16,0 0 5-16,0 0-6 15,0 0 4-15,0 0-1 16,0 0-2-16,0 0 1 15,0 0 0-15,0 0 2 16,0 0-3-16,0 0 9 16,0 0-2-16,0 0-3 0,0 0 0 15,0 0-3-15,0 0 0 16,0 0-2-16,0 0 2 16,0 0-2-16,0 0-1 15,9 0 0-15,10-7 6 16,1-1-2-16,2-3 1 15,-2 1-2-15,3 3 0 16,-2-2 1-16,4 1-2 16,3 0 2-16,2-1-1 15,-2 2 2-15,2-1-2 16,-5 3 1-16,-2 0-1 16,4 0 0-16,0 2 1 15,1-3-2-15,5-1 3 0,-1 1-2 16,3-1 0-1,-2-2-1-15,-4-1 4 16,0 2-3-16,-6 1 2 16,-8 2-3-16,-1 0 2 0,-5 3-1 15,2 0-1-15,-2 1 1 16,0-1 0-16,-1 2 1 16,-4-2-2-16,-2 2 2 15,-2 0-2-15,0 0 2 16,1 0 0-16,-1 0 0 15,0 0 1-15,0 0 1 16,0 0-1-16,0 0-4 0,0 0-29 16,-13 5-93-16,-9 6-189 15</inkml:trace>
  <inkml:trace contextRef="#ctx0" brushRef="#br0" timeOffset="-179069.43">13226 9744 235 0,'0'-1'90'0,"0"0"-51"15,0 1 43-15,0 0-17 16,0 0-22-16,0 0-14 16,0 0-8-16,0 0-7 15,0-2-8-15,0 2 2 16,0 0 0-16,0 0-3 15,0 0-1-15,0 0-2 16,0 0 2-16,0 0-3 16,0 0 1-16,0 0-2 15,0 0 4-15,0 0-6 0,0 0 0 16,0 0-1-16,12 0 0 16,5 0 3-16,3-3 0 15,6-1 3-15,-3 0-2 16,2-1 5-16,0-1-6 15,1 0 0-15,4 1 0 16,-1 1 0-16,-1 0 2 16,-3-1-3-16,-1 0 2 15,-5 1-3-15,2-2 4 16,-6 3-2-16,0 2 1 16,-3 0-2-16,-4 1 2 15,-3 0-1-15,-3 0-1 16,-2 0 2-16,0 0 1 0,0 0 4 15,0 0-2-15,0 0 6 16,0 0 2-16,0 0-2 16,0 0-6-1,0 0-2-15,0 0-2 0,0 0 0 16,0 0 0-16,0 0-2 16,0 0-12-16,0 2-67 15,0 12-103-15,-3 1-130 16</inkml:trace>
  <inkml:trace contextRef="#ctx0" brushRef="#br0" timeOffset="-177401.44">13290 10166 275 0,'-3'0'102'16,"3"0"-83"-16,0 0 21 16,0 0 22-16,0 0-15 15,0 0-25-15,0 0 2 16,0 0-8-16,0 0-6 16,0 0-7-16,0 0-2 15,0 0 0-15,0 0-2 16,0 0-1-16,0 0 2 15,-1 0 1-15,1 0-3 16,0 0 5-16,0 0 3 0,0 0 7 16,0 0-5-16,0 0-3 15,0 0-2-15,0 0-3 16,1 0-1-16,14 0 0 16,6-5 2-16,3-1-1 15,3-3 2-15,1 3-3 16,2 0 5-16,-3 0-6 15,1 2 2-15,-3 1 2 16,-1 0-2-16,-2 0 0 16,2 1 0-16,-2 0 1 15,1 1-2-15,-1-2 3 16,-3 1-2-16,-3 2 0 0,-3-2 0 16,-6 1-2-16,-2 1 5 15,-2 0-4-15,-2 0 1 16,1 0 0-16,-2 0 1 15,1 0-1-15,-1 0 0 16,0 0 1-16,0 0-2 16,0 0 3-16,0 0-1 15,0 0 2-15,0 0-4 16,0 0 3-16,0 0-3 16,0 0 4-16,0 0-3 15,0 0 1-15,0 0 0 16,0 0 0-16,0 0 3 15,0 0 1-15,0 0 10 0,0 0-5 16,0 0 8-16,0 0-7 16,0 0-1-16,0 0-3 15,0 0-5-15,0 0 5 16,0 0-6-16,0 0 5 16,0 0-6-16,0 0 4 15,0 0-3-15,0 0 1 16,0 0-1-16,0 0-1 15,0 0-1-15,0 0 0 16,0 0 1-16,0 0-3 16,0 0 2-16,0 0-2 15,0 0 3-15,0 0-2 0,0 0 3 16,0 0-1-16,0 0-1 16,0 0 3-16,0 0-2 15,0 0 1-15,0 0-2 16,0 0 3-16,0 0-3 15,0 0 3-15,0 0 0 16,0 0-1-16,0 0 6 16,0 0 0-16,0 0 4 15,0 0-4-15,0 0 1 16,0 0-2-16,0 0-2 16,0 0-2-16,0 0 0 15,0 0-1-15,0 0-2 16,0 0 2-16,0 0-2 0,0 0 2 15,0 0-3-15,0 0 4 16,0 0-4-16,0 0 5 16,0 0-4-16,0 0 1 15,0 0 2-15,0 0-3 16,0 0 1-16,0 0-1 16,0 0 2-16,0 0-2 15,0 0 2-15,0 0-2 16,0 0 3-16,0 0-3 15,0 0 0-15,0 0 2 16,0 0-2-16,0 0 1 16,0 0-1-16,0 0 4 0,0 0-5 15,0 0 4-15,0 0-2 16,0 0 0-16,0 0-1 16,0 0-1-1,0 0 5-15,0 0-6 0,0 0 4 16,0 0-3-16,0 0-4 15,0 0-24-15,-3 12-54 16,-16 12-99-16</inkml:trace>
  <inkml:trace contextRef="#ctx0" brushRef="#br0" timeOffset="-174621.55">13133 10767 136 0,'96'-21'27'16,"11"0"-25"-16,16-1-2 0,5 0 4 15,1 2 48-15,-4 2-3 16,-7 5-35-16,-11 8-7 16,-10 5-4-16,-21 0-20 15,-27 0-180-15</inkml:trace>
  <inkml:trace contextRef="#ctx0" brushRef="#br0" timeOffset="-172536.66">14854 10555 733 0,'-15'0'-7'0,"7"0"5"0,4 0 8 16,3 0 19-16,1 0-3 15,0 0-19-15,0 0 2 16,0 0-8-16,0 0 4 16,0 0-2-16,0 0 3 15,0 0 3-15,0 0 1 16,0 0 5-16,-2 0-8 16,2 0 2-16,0 0-3 15,0 0 1-15,0 0-3 0,0 0-1 16,0 0 2-1,0 0-3-15,0 0 5 16,0 0-5-16,0 0 5 16,0 0-6-16,0 0 5 0,0 0-2 15,0 0 0-15,0 0-1 16,0 0 1-16,0 0 1 16,0 0-1-16,0 0 2 15,0 0-3-15,0 0 3 16,0 0-2-16,0 0 2 15,0 0-2-15,0 0-2 16,0 0 4-16,0 0-4 0,0 0 4 16,0 0-5-16,0 0 6 15,0 0-5 1,0 0 4-16,0 0-2 16,0 0 1-16,0 0-2 0,0 0 1 15,0 0-2-15,0 0-5 16,0 0-24-16,0 0-39 15,0 0-62-15,-3 3-207 16</inkml:trace>
  <inkml:trace contextRef="#ctx0" brushRef="#br0" timeOffset="-165663.95">13673 8899 198 0,'-5'1'163'15,"1"-1"-159"-15,4 0-8 16,0 0 3-16,0 0 20 16,0 0-5-16,0 0-7 15,0 0-5-15,0 0-1 16,0 0-1-16,0 0 1 16,0 0-3-16,0 0-9 15,0 0-36-15,0 0-7 16,0 0 12-16,0 0-3 0,0 0 12 15,0 0-19-15</inkml:trace>
  <inkml:trace contextRef="#ctx0" brushRef="#br0" timeOffset="-164825.2">13673 8899 392 0,'-69'-86'4'0,"68"86"1"15,1 0 16-15,0 0 9 16,0 0-13-16,0 0-10 16,0 0-5-1,0 0-1-15,0 0 1 0,0 0 0 16,0 0-4-16,13 0 5 15,10 0-4-15,2 0 6 16,3-3-5-16,-4-1 3 16,-1-2-3-16,-3 2 2 15,-3 1-2-15,-6 2-2 16,-3 1 3-16,-6 0-2 16,-2 0 1-16,0 0 0 15,0 0 4-15,0 0-3 0,0 0 1 16,0 0 1-1,0 0 13-15,0 0 4 16,0 0-3-16,0 0-1 16,0 0-13-16,0 2 0 0,0 8-7 15,3 5 5-15,1 6 2 16,1 6 0-16,0 3-3 16,-2 5 1-16,0 8 6 15,-1 4-3-15,-1 5 2 16,1 4-2-16,-1-5 3 15,2-1-4-15,2-1 1 16,5-7-1-16,-5 4 1 0,2-6-3 16,-2-1 1-16,-1-4 0 15,1-2-2 1,0 2 0-16,0 2 2 16,-2 8 1-16,1 5-4 0,-1 7 1 15,-1 7 1-15,-2 6 1 16,0 3 3-16,0 5 3 15,0-3 1-15,0-4-7 16,3-3 6-16,0-7-7 16,2-4 2-16,0-5-2 15,1-6 0-15,0-6 0 16,-1-6-1-16,1-5 2 16,-3-5-3-16,2 0 3 15,-2 0-4-15,-1 0 5 16,-1-3-3-16,-1-5 0 15,0-6 0-15,0-2 3 16,0-5 1-16,0-2 6 0,0-1 15 16,0 0 0-16,-1 0-3 15,-18 5-10-15,-10-1-5 16,-8 3-9-16,-3-2-10 16,0-3-29-16,7-2-39 15,2-11-124-15</inkml:trace>
  <inkml:trace contextRef="#ctx0" brushRef="#br0" timeOffset="-163429.54">13684 9617 257 0,'0'2'67'16,"-2"0"-28"-16,-7 1 17 15,-3 1 9-15,0-1-16 16,-4 3-17-16,-5 2-3 16,0 0-5-16,-2 2-2 15,1 1-5-15,2-3-8 16,1 2-7-16,2-3 2 0,5 0-1 15,-3-2-1-15,0-1-1 16,-1 0 2-16,-5-2 6 16,-2-2-5-16,-2 0 4 15,-2 0-6-15,4 0 3 16,0 0-5-16,4 0 2 16,1-6-2-16,5-2-1 15,-2-4 0-15,3 2-1 16,3-6-2-16,-1 1-1 15,2-3 6-15,0-1-7 16,2-3 0-16,-1-1 2 16,3 2 0-16,-2 2 4 0,1 2-2 15,-1 2 4-15,0-2-4 16,1 3 3 0,2 2-3-16,-1 3 4 15,3 1-3-15,1 5 0 0,0-2 0 16,0 2-1-16,0-4-2 15,0 0 1-15,9-4 2 16,3-3-3-16,-2 2 3 16,-2 0-10-16,-1 3 4 15,-1 0-2-15,-2 1 5 16,3 0 2-16,3 1-3 16,0 1 4-16,2-1-4 15,6 0 4-15,-4 2-2 0,3-2 1 16,1 2 0-16,0 1 1 15,0 1 1-15,-3 2-1 16,6 0 1 0,0 1-1-16,7 0 1 0,0 0-1 15,-1 0 3-15,4 0-3 16,-1 0-2-16,1 0-8 16,2 0-1-16,-3 0-2 15,-3 0 2-15,-4 0 10 16,-7 0-1-16,0 0 1 15,-7 1 1-15,-3 2 2 16,-3 2-1-16,4 1-2 0,-3 1 1 16,4 2 1-1,0 1 1-15,2 0-2 16,-3 3 3-16,-1-2-3 16,-1 0 5-16,-2 0-6 0,0 2 5 15,1 1 0-15,-3 4 4 16,-1 0 1-16,0 3-4 15,0-2 1-15,-4-3-1 16,-8 0 8-16,-4-1 2 16,-8 2 4-16,-3 2-5 15,-3 1-10-15,4-2-2 16,2-1 0-16,6-5 0 16,2 1-2-16,1-1 2 15,1-1-8-15,4 2-25 16,4 1-58-16,0-1-140 15</inkml:trace>
  <inkml:trace contextRef="#ctx0" brushRef="#br0" timeOffset="-157969.1">7850 4199 39 0,'-8'-1'86'0,"1"-2"3"15,6 0-1-15,-1 0-25 16,0 1-23-16,1 2-7 16,1 0-16-16,0 0-6 15,-2 0-3-15,2 0-6 16,0 0 1-16,0 0-1 15,0 0-4-15,17 0-3 16,28-6-3-16,22-4 8 0,20-8 2 16,12-3-1-16,2 2-1 15,-1-1 0-15,-8 4 5 16,-9 6-6 0,-11 3 2-16,-11 4-5 0,-11 2 7 15,-5-2-3-15,-3-1 0 16,1-3 0-16,3-3 1 15,8-3-1-15,-2-4-4 16,-4 0 8-16,-14 3-4 16,-12 7 2-16,-13 6-1 15,-9 1-8-15,0 0 5 16,-13 14-9-16,-29 16-47 16,-18 5-163-16</inkml:trace>
  <inkml:trace contextRef="#ctx0" brushRef="#br0" timeOffset="-149737.44">13207 9818 418 0,'0'0'29'0,"0"0"-27"15,-3 0 5-15,3 0 26 16,0 0-1-16,0 0-16 15,0 0-14-15,0 0-2 16,0 0 0-16,0 0-2 16,0 0 2-16,0 0-1 15,0 0 2-15,0 0-16 16,0 0-18-16,0 0-13 16,-3 0-5-16,3 0 23 15,-6 0-2-15,3 0 1 16,0 0 26-16,0 0 14 0,2 0 9 15,-1 0 14-15,0 0-10 16,2-1 8-16,0-1-6 16,0 2-6-1,0 0-5-15,0 0-6 0,0 0 2 16,0 0-3-16,0 0 1 16,0 0-1-16,0 0-1 15,0 0 0-15,0 0 2 16,0 0-6-16,0-2 1 15,0 2-4-15,0 0 2 16,0 0-1-16,0 0-2 16,0-1 1-16,10-1-2 15,7-2 7-15,4-1-5 0,3-2 2 16,3 0 0-16,4 1-3 16,3-1 2-1,8-4 0-15,-2 4 1 16,2-2-4-16,-1 1 4 0,-3 0-2 15,1-1 2-15,-5 2-3 16,-3 2 2-16,-2 1-2 16,-6 3 1-16,-2-1 0 15,-3 2-2-15,-2 0 4 16,-2 0-3-16,-4 0 1 16,-4 0 0-16,-4 0 1 15,-2 0-2-15,0 0 3 0,0 0-2 16,0 0 1-16,0 0 3 15,0 0 1 1,1 0 2-16,-1 0-5 16,0 0 1-16,0 0-3 0,0 0-22 15,2-8-59-15,-2-1-124 16</inkml:trace>
  <inkml:trace contextRef="#ctx0" brushRef="#br0" timeOffset="-146196.97">12341 10939 316 0,'-8'0'94'0,"3"0"-84"15,2 0 19-15,2 0 30 16,-1 0-19-16,2 0-22 16,0 0-9-16,0 0 1 15,0 0 0-15,0 0-6 16,0-2-1-16,0-2-9 16,15-4 5-16,5-2 1 15,5 2 2-15,0 4-2 16,2 4-1-16,1 0-1 15,-4 20 3-15,0 8 1 16,-5 10-1-16,-8 6 2 0,-11 3-5 16,0 1-3-16,-23-5-6 15,-5-7-8-15,-8-7 12 16,5-11 7-16,0-8 9 16,10-10 20-16,4 0-8 15,8 0 12-15,6 0-11 16,3 0-14-16,0 0-9 15,6 0-5-15,24 0-2 16,12 0 9-16,13 0-1 16,9-8 2-16,-4-1-3 15,-2 1 1-15,-8-2-1 16,-5 3-4-16,-11 0-35 16,-8 3-11-16,-13 1-13 0,-6 3-5 15,-7 0-83-15</inkml:trace>
  <inkml:trace contextRef="#ctx0" brushRef="#br0" timeOffset="-145749.17">12712 11492 604 0,'-62'9'1'0,"1"-7"1"16,-3-2 32-16,-5-1-11 16,2-21-18-16,0-14-1 15,6-9-5-15,6-8 4 16,9-4-2-16,10-1 4 16,11-4-3-16,16-4-2 15,9 0 1-15,3 4-1 16,21-1 1-16,10 9 1 15,11 3-4-15,11 5 0 16,8 11 1-16,9 12 1 16,6 13-1-16,4 10 6 15,0 19-6-15,-5 24 5 16,-9 13 0-16,-11 9-1 0,-15 6-2 16,-16 0-1-16,-12 2 1 15,-15-4-2-15,-2-1 1 16,-23-3-2-1,-6-2 4-15,-7-7-3 0,-5-4 1 16,2-10-7-16,8-7-10 16,7-7-35-16,16-6-33 15,4-8-102-15</inkml:trace>
  <inkml:trace contextRef="#ctx0" brushRef="#br0" timeOffset="-144300.28">12775 11167 551 0,'-8'4'-54'0,"8"-4"-4"16,12 0-47-16,20 0-24 15</inkml:trace>
  <inkml:trace contextRef="#ctx0" brushRef="#br0" timeOffset="-142768.87">14686 10594 11 0</inkml:trace>
  <inkml:trace contextRef="#ctx0" brushRef="#br0" timeOffset="-142581.37">14686 10594 146 0,'-9'-15'7'0,"3"12"-21"16,6 3 20-16,0 0 11 16,0 0-32-16,0-1-59 15</inkml:trace>
  <inkml:trace contextRef="#ctx0" brushRef="#br0" timeOffset="-142460.7">14701 10587 125 0,'0'0'-26'0</inkml:trace>
  <inkml:trace contextRef="#ctx0" brushRef="#br0" timeOffset="-142321.37">14701 10587 105 0,'11'9'77'0,"-12"-9"-89"15,-1 0-38-15,2 0-29 0</inkml:trace>
  <inkml:trace contextRef="#ctx0" brushRef="#br0" timeOffset="-140708.92">16355 10330 363 0,'-9'-13'50'16,"-4"4"-46"-16,12 3-3 16,1 2 16-16,0-2-2 15,1-2-12-15,18-3-2 16,5-4-1-16,4 1 4 0,2 0-3 15,-4 2 2-15,2 6-1 16,-1 4 0-16,-5 2 7 16,-4 0-6-16,-5 18 2 15,-5 6-5-15,-8 11 3 16,0 11-5-16,-8 6-3 16,-17 3-22-16,-8-2 4 15,-1-10 15-15,1-10 7 16,2-11 11-16,3-10 19 15,2-7 3-15,7-5 0 16,4 0 15-16,10 0-17 16,5 0-1-16,0 0-21 15,8 0-15-15,19 0 7 0,7-7-1 16,6 2 4-16,-1 2-4 16,-3 3 0-16,-2 0-4 15,-9 4 1-15,-5 7-1 16,-10 3 2-16,-9 1 0 15,-1 3 3-15,-17 5 3 16,-13 0-2-16,-7 0 4 16,1-4-6-16,6-2 3 15,8-6-2-15,13-7-1 16,9-1 1-16,0-3-61 16,16 0-94-16,10-11-85 15</inkml:trace>
  <inkml:trace contextRef="#ctx0" brushRef="#br0" timeOffset="-139825.27">16306 10941 491 0,'-24'0'18'0,"6"0"-9"16,11 0 40-16,2 0 21 16,5 0-39-1,0 0-23-15,8-2-7 0,23 0-1 16,13-2 1-16,15-1 2 15,9-2 0-15,2-2-4 16,7 2 3-16,-6 1-3 16,-10-1 2-16,-15 1-17 15,-19 0-9-15,-15 2 5 16,-12 4 9-16,0 0 13 16,-24 0 0-16,-16 0-1 0,-13 9-2 15,-8 3 2-15,-7-1 0 16,0 4-1-16,-2-8 1 15,-1 0 8 1,0 0 6-16,10-7 7 0,16 0-3 16,16 0-5-16,14 0 1 15,12 0-5-15,3 0-5 16,0 0-6-16,18-1-3 16,14-5 3-16,13-2 1 15,6 0 1-15,1-2-2 16,0 3 4-16,8-1-5 15,1-2 4-15,1 2-2 16,-1-1 0-16,-7 4 0 0,-12 1-3 16,-8-1 2-1,-15 4-2-15,-11 0 3 16,-4 1-1-16,-4 0 2 16,-4 0 1-16,-22 2 3 0,-14 10-7 15,-12 1 2-15,-9 3 2 16,-7-4-2-16,0 3 1 15,3-2 0-15,4 0 2 16,13-1 1-16,14-4 11 16,19-4 9-16,13-4-10 15,2 0-15-15,5 0-6 16,25 0 5-16,17 0 1 16,17-11 2-16,8 2-2 0,4 0 5 15,0 2-5 1,-8 6 2-16,-11-2-2 15,-11 3 1-15,-12 0 1 0,-14 0-3 16,-7 0 2-16,-10 0-1 16,-3 0 4-16,0 0-4 15,0 0 4-15,0 0-1 16,0 0 0-16,0 0-15 16,0 0-37-16,0 0-47 15,-10 0-142-15</inkml:trace>
  <inkml:trace contextRef="#ctx0" brushRef="#br0" timeOffset="-137628.06">13349 9849 408 0,'0'-7'24'0,"0"7"-31"0,-11 0-14 15,-3 0 21-15,-2 14-2 16,4 1-4-16,2 0-37 16,7-4-60-16,3-11-89 15</inkml:trace>
  <inkml:trace contextRef="#ctx0" brushRef="#br0" timeOffset="-137434.06">13349 9849 73 0,'25'-50'32'15,"-25"50"-18"-15,0 0-9 0,0 0-4 16,0 0-26-16</inkml:trace>
  <inkml:trace contextRef="#ctx0" brushRef="#br0" timeOffset="-136609.26">12495 9597 368 0,'1'-7'19'15,"1"3"-17"-15,1-1-3 16,-2 0 7-16,1 3 16 0,-2 2-2 16,0 0-11-16,0 0 6 15,0 0 4-15,0 7-7 16,1 13 2-16,1 10 19 15,-2 7-10-15,0 2-16 16,0-6-4-16,1-4-4 16,2-3-1-16,0-2-35 15,8-6-19-15,1-11-43 16,0-7-217-16</inkml:trace>
  <inkml:trace contextRef="#ctx0" brushRef="#br0" timeOffset="-136308.47">12720 9528 475 0,'-3'0'26'0,"-12"0"-30"15,3 4 5-15,4 13 5 16,1 5 1-16,7 2-6 16,0 3-2-16,14-5-2 15,12-5-10-15,10-13-18 16,0-4-13-16,0-11-12 15,-6-19-36-15,-13-5 21 16,-9 2 69-16,-8 3 44 16,-3 10 48-16,-19 3-3 15,-10 7-31-15,-4 5-1 0,-2 5-14 16,2 0-11-16,9 4-26 16,11 12-1-16,11 8-13 15,5 3-54-15,8 4-24 16,11-8-171-16</inkml:trace>
  <inkml:trace contextRef="#ctx0" brushRef="#br0" timeOffset="-134500.72">12421 10018 407 0,'-8'0'5'0,"7"0"-1"16,1 0 14-16,0 0 11 15,0-1-16-15,0 1-12 16,0-2-1-16,4 0-2 16,11-5 2-16,7-2 2 15,5-2 6-15,4 1-7 16,5-1 1-16,1 3-1 16,3-2 0-16,4 2-1 15,5-2 0-15,1-2 1 16,1-2 0-16,-2 0 0 0,-2 3-1 15,3 2 2-15,0 4-4 16,6-1 2 0,2-2 2-16,2 0-4 0,1-3 4 15,-2 1-2-15,4 0 0 16,-4 5-2-16,-2 2 5 16,-5 1-3-16,-9 2 0 15,-3 0-1-15,-7 0 1 16,-6 0 0-16,-3 0-2 15,-5 0 4-15,1 0-2 16,0 0 1-16,1-1-1 0,-1-9 1 16,-1-2 0-1,-4 2 0-15,0 0-2 0,-5 5 0 16,0 2 2 0,-5 2-3-16,-1 1 2 0,-2 0-1 15,-2 0 1-15,1 0-2 16,-1 0 2-16,3 0 0 15,-1 0 0-15,2 0 0 16,0 0-1-16,-3 0 2 16,1 0-2-16,-2 0 5 15,0 0-4-15,0 0 3 16,1 0 1-16,-1 0 6 16,0-10 15-16,3-11-9 15,0-11-9-15,1-11-14 16,-1 0 4-16,-3 3-4 15,0 6 0-15,0 3 6 16,-6 7 1-16,-7 1 0 0,-1 1 1 16,0 6 0-16,3-4-1 15,1 9 7-15,-1 1 5 16,4 5 7-16,1 2-9 16,3 2-4-16,3 1-3 15,0 0 0-15,0 0-2 16,-2 0 1-16,2 0-2 15,0 0 3-15,-1 0 7 0,-1 0 0 16,1 0 2 0,-5-2-9-16,3 2-1 15,0 0 0-15,-3-1-2 16,0-1 2-16,-3 1-2 0,-6 1-1 16,-1 0 1-16,-4 0 1 15,-2 0-3-15,3 0 2 16,-8 0 2-16,3 0-2 15,-1 0 1-15,0 0-1 16,3 0 1-16,0 0-1 16,0 0 6-16,-2 0-5 15,3 1 1-15,-3 1-2 16,-2 2 2-16,-4 0-4 16,-1 2 3-16,-5 1 0 15,-3-1-1-15,-4 3 2 16,-3-2-5-16,1-2 6 15,3 1-3-15,1-5 5 0,4 0-2 16,-1-1 0-16,1 0-3 16,4 0-2-16,-1 0 5 15,4 0-4-15,-1 0 2 16,1 0-3-16,-3 0 2 16,0-1 0-16,2 0-1 15,-2 1 2-15,1 0-2 16,-7 0 1-16,-3 0-3 15,-4 5 1-15,0 4-7 16,4 2 1-16,4-3 1 16,7-1 6-16,9-3-2 15,2-2 4-15,6-1 0 0,2-1-3 16,3 0 4-16,6 0-3 16,3 0 2-16,0 0-2 15,0 0 2-15,0 0-2 16,0 2 0-16,0-2-4 15,0 0-2-15,0 0 2 16,0 0-2-16,0 1 3 16,0 5-4-16,0-1 5 15,0 3 4-15,0 1 1 16,0-3-3-16,0 3 3 16,0 2-3-16,3 3 1 15,6 7 1-15,-3 7-2 16,5 5 2-16,-2 1-2 0,1 0 2 15,0-3-2-15,4-1 3 16,-2 1-4-16,0-2 2 16,-3-4 1-16,-3 0-2 15,-2-8 3-15,-4-5-3 16,4-2 1-16,-4-7 0 16,0-2 5-16,0-1-1 15,0 0 3-15,3 0 0 16,-3 0-2-16,0 0-1 15,0 0-4-15,0 0 3 16,0 0-7-16,0 0-16 16,0 8-54-16,5 5-64 0,-4 1-28 15</inkml:trace>
  <inkml:trace contextRef="#ctx0" brushRef="#br0" timeOffset="-132161.74">12337 11464 377 0,'-27'0'28'16,"3"0"-8"-16,10 0 28 15,2 0 29-15,0 0-32 16,-2 0-19-16,5 0 4 0,0 0-4 15,5 0-7-15,0 0 0 16,4 0-10-16,0 0-7 16,0 0-8-1,5 0-4-15,21 0 3 0,14-2 3 16,12-8 7-16,12-3-2 16,17 0 0-16,12-4-2 15,7-3 4-15,7-1-3 16,-1-1 1-16,-9 1 0 15,-8 3-9-15,-13 4-10 16,-16 3 4-16,-12 3 8 16,-17 2 5-16,-12 5 1 0,-10-1-1 15,-7 2 3-15,-2 0 1 16,0 0 7-16,0 0 13 16,0 0-10-16,0 0 3 15,0 0-6-15,0 0-2 16,0 0-6-16,0 0 2 15,0 0-4-15,0 0 0 16,0 0 1-16,0 0-3 16,0 0 4-16,0 0-3 15,0 0 1-15,0 0 0 16,0 0 0-16,0 0 2 16,0 0-1-16,0 0 5 15,0 0 2-15,0 0 0 0,0 0-3 16,0 0-1-16,0 0-1 15,0 0 4 1,0 0-8-16,0 0 4 16,0 0-1-16,0 0-3 0,0 0 3 15,0 0-1-15,0 0 1 16,0 0-4-16,0 0 5 16,0 0-4-16,0 0 4 15,0 0-5-15,0 0 2 16,0 0-15-16,0 3-41 15,0 20-47-15,-5 4-159 16</inkml:trace>
  <inkml:trace contextRef="#ctx0" brushRef="#br0" timeOffset="-131061.27">14818 10541 677 0,'-7'0'2'16,"1"0"-3"-16,3 0 3 15,3 0 25-15,0 0 0 16,0 0-13-16,0 0-13 16,0 0 2-16,0 0-5 15,0 0 4-15,0 0-5 0,0 0 4 16,0 0-3-16,0 0 1 16,0 0 2-16,0 0-2 15,0 0 3-15,0 0-4 16,0 0 4-16,0 0-4 15,0 0 4-15,0 0-2 16,0 0-1-16,0 0 1 16,0 0 1-16,0 0 0 15,0 0-3-15,0 0 5 16,0 0-4-16,0 0 6 16,0 0-6-16,0 0 3 15,0 0-2-15,0 0-2 16,0 0 4-16,0 0-4 0,0 0 2 15,0 0-2-15,0 0 3 16,0 0-3-16,0 0 2 16,0 0 0-1,0 0-1-15,0 0 2 0,0 0 0 16,0 0 0-16,0 0-3 16,0 0 3-16,0 0-5 15,3 0-30-15,7 12-53 16,-7 0-109-16</inkml:trace>
  <inkml:trace contextRef="#ctx0" brushRef="#br0" timeOffset="-130116.43">17012 10946 372 0,'-9'-7'51'15,"-6"4"-18"-15,-1 3 18 16,-5 0 10-16,-3 0-23 16,-4 7-13-16,-2 4 1 15,-1-3-16-15,-2 3 0 16,-9-6-7-16,-4-5-1 16,-12 0-1-16,-11-9-1 15,-5-16-3-15,-2-11 1 16,6-3 2-16,9-4-1 15,7-2 2-15,13 1-2 16,8-1 4-16,9-5-2 0,8-7 4 16,11-5-4-16,5-3-1 15,0 1-1-15,26-2-1 16,8-2 3-16,8-2-4 16,8 1 5-16,1 3-4 15,-2 7 3-15,0 9-4 16,-3 11 3-16,3 11-1 15,-1 9-2-15,6 9 2 0,4 9 0 16,0 1 1 0,-2 7-2-16,-3 16 4 15,-6 10-3-15,-6 10 1 16,-10 8 0-16,-6 14 0 0,-9 20 1 16,-8 19 0-16,-8 17 2 15,0 6 0-15,-21-2 3 16,-4-11 0-16,-6-12-1 15,-4-15-2-15,-4-15-2 16,-5-11-1-16,-5-12 0 16,-5-10-1-16,5-10-34 15,6-9-63-15,13-12-136 16</inkml:trace>
  <inkml:trace contextRef="#ctx0" brushRef="#br0" timeOffset="-125953.99">13332 9787 264 0,'-2'-1'12'0,"-1"1"-11"16,3 0 5-16,0-1 20 15,0 1 11-15,0 0-15 16,0 0-10-16,0 0-6 15,0-2 2-15,0 1 5 16,0 1 2-16,0 0 8 16,0 0-4-16,0 0 1 0,0 0-6 15,0 0-4-15,0 0-7 16,0-1-3-16,0 1-8 16,18-2-5-1,14-4 13-15,8-4-1 0,2 0-4 16,-2-1-9-16,-3 4 4 15,-6 0 7-15,-4 3-5 16,-3-1-5-16,-6 4-12 16,-5 0 10-16,-8-1 5 15,-4 2 0-15,-1 0 5 16,-1 0 5-16,-16 0-4 16,-10 0 0-16,-2 3 1 15,-1 1 6-15,-1-1-1 0,-2-3 11 16,0 1 1-16,-1-1 4 15,1 0 6 1,6 0-3-16,3 0-2 16,11 0-3-16,4 0-9 0,6 0-3 15,3 0-4-15,0 0-11 16,0 0-13-16,5 0 11 16,12 0 10-16,9 0 3 15,2 0-1-15,5 0 0 16,-1 0-3-16,3 0 3 15,-2 0-2-15,-2 0-3 16,0 0-18-16,-7-5 0 0,-6 1 13 16,-6-1-3-1,-9 4 14-15,-2 0-1 16,-1 1 4-16,-3 0 6 16,-16 0 3-16,-8 0-19 0,-6 0-7 15,2 0 5-15,0 0 9 16,3 3 3-16,6-1 0 15,3 0 9-15,9-2-5 16,4 0 10-16,5 0-10 16,1 0-6-16,0 0-4 15,0 0-22-15,0 0-9 16,13 1 0-16,9 0 13 16,4-1-16-16,2 0-61 15,-1 0-16-15</inkml:trace>
  <inkml:trace contextRef="#ctx0" brushRef="#br0" timeOffset="-124676.23">13095 9395 517 0,'-10'0'-49'16,"2"0"54"-16,5 0-10 15,3 0-14-15,0 0 1 16,0 0-52-16,8 0-147 15</inkml:trace>
  <inkml:trace contextRef="#ctx0" brushRef="#br0" timeOffset="-124452.82">13427 10174 265 0,'-9'6'11'0,"6"-1"-85"15,3-1-61-15</inkml:trace>
  <inkml:trace contextRef="#ctx0" brushRef="#br0" timeOffset="-122620.56">13667 9300 299 0,'-28'5'40'0,"-2"-2"-41"16,-1 0 15-16,5-2 65 15,4-1-6-15,2 0-27 16,3 0-20-16,-1 0-4 16,-3 0-2-16,-3 0-9 15,-6-1-6-15,-2-2-3 16,-7-3-1-16,-4 1 0 16,1-2-3-16,-1-2 5 0,3-2-2 15,5-1 11 1,0-4 0-16,5-2 2 15,5-5-7-15,3-8 1 16,8-1-7-16,9-8-5 0,5-2 8 16,0 2-5-16,11-2 1 15,11 3-3-15,5 3 6 16,4 4-3-16,5 0 0 16,3 3 0-16,4 1 0 15,2 1 1-15,-3 7-2 16,2 3 1-16,3 4-2 15,1 4 4-15,4 5-4 16,-1 1 1-16,-2 3 1 16,-4 0-3-16,-8 0 0 15,-6 10-3-15,-8 2 2 16,-5 3-5-16,-5 5 5 0,0-1-2 16,-5 5 6-16,-5-1-2 15,-3 8 1-15,0 5 1 16,-14 7 0-16,-13 9 1 15,-5 2-1-15,-7 3-1 16,-4 1-21-16,3-2-6 16,1-4-34-16,10-6-37 15,1-5-53-15</inkml:trace>
  <inkml:trace contextRef="#ctx0" brushRef="#br0" timeOffset="-118896.91">13265 9254 303 0,'0'0'-22'0,"0"6"-119"16</inkml:trace>
  <inkml:trace contextRef="#ctx0" brushRef="#br0" timeOffset="-118721.36">13382 9224 384 0,'-14'0'-5'15,"6"0"-39"-15,7 2 1 16,1 1 18-16,0 2-79 16</inkml:trace>
  <inkml:trace contextRef="#ctx0" brushRef="#br0" timeOffset="-118600.69">13382 9224 243 0,'32'-18'58'0,"-46"16"-78"15,4 2-44 1,2 0 26-16,0 0-98 16</inkml:trace>
  <inkml:trace contextRef="#ctx0" brushRef="#br0" timeOffset="-116140.78">11776 8924 439 0,'0'-9'92'0,"-3"1"-73"16,-2 5-5-16,5 3 6 16,0 0-7-16,0 0-6 15,0 21-12-15,0 24 6 16,5 12 0-16,5 8 3 0,-3-8-4 15,4-11 3-15,2-5-25 16,-1-9-95-16,-6-13-103 16</inkml:trace>
  <inkml:trace contextRef="#ctx0" brushRef="#br0" timeOffset="-112480.21">13164 9240 346 0,'0'0'1'16,"-6"0"-4"-16,4 0 24 0,1 0 21 15,1 0-12-15,0 0-18 16,0 0-7-16,0 0 1 16,0 0-3-16,0 0-4 15,0 0-15-15,10 0-36 16,3 0-135-16</inkml:trace>
  <inkml:trace contextRef="#ctx0" brushRef="#br0" timeOffset="-110066.35">13159 9301 275 0,'-7'-4'44'15,"-2"0"-26"-15,0 4 46 16,3 0 4-16,0 0-21 16,1 0-19-16,1 0-2 15,2-3-2-15,1 3-9 16,1 0 3-16,0 0-5 15,0 0-4-15,0 0-7 16,0 0-4-16,3 0-4 0,21 0 1 16,13 0 5-16,8-4 2 15,5-3-1-15,7-2-1 16,1 2 0-16,3-1-4 16,0 0-16-16,-6-1-18 15,-6 2 3-15,-11 2-8 16,-13 1 0-16,-14 4-5 15,-11 0 8-15,-2 0 37 16,-29 0 17-16,-14 0-19 16,-15 8 4-16,-10 2 15 15,-2-3 6-15,1-2 1 16,3-3 4-16,7-2 4 16,9 0-8-16,11 0 7 0,10 0-6 15,13 0-5-15,11 0-6 16,4 0-2-16,3 0-4 15,0-2-7-15,1 2-4 16,16-3-3-16,14 1 6 16,12-5 5-16,7 0-2 15,8-4 1-15,3-1-1 16,3 1 4-16,-2 4-5 16,-4 2 2-16,-7 3-1 15,-14 2-8-15,-12 0-37 16,-11 0 2-16,-14 0 8 15,0 0 7-15,-30 0 25 0,-10 5 1 16,-8-3 4-16,-6 3 5 16,7-4 21-1,2-1-1-15,11 0-9 16,10 0-3-16,9 0-2 0,14 0 0 16,2 0-11-16,38 0-51 15,22 0 7-15,17-8-70 16</inkml:trace>
  <inkml:trace contextRef="#ctx0" brushRef="#br0" timeOffset="-109234.56">14060 8853 294 0,'0'-4'25'15,"0"4"19"-15,0-2 14 16,0 1-5-16,6-5-31 16,22-6-8-16,10-5 7 15,5 0 3-15,-2 5-14 16,-6 8-6-16,-7 4-3 15,-8 4-4-15,-12 20-7 16,-8 16-35-16,-13 9 10 16,-18 1-8-16,-10-3 28 0,3-15 12 15,1-13 12-15,7-6 26 16,12-9 18-16,5-4 10 16,10 0-7-16,3 0-23 15,0 0-29-15,8 0-1 16,22-11-10-16,16-6 10 15,9-2-3-15,0-2 1 16,-7 4-2-16,-2 3 0 16,-7 3 1-16,-8 3-9 15,-7 3-52-15,-13 5-53 16,-11 0-31-16</inkml:trace>
  <inkml:trace contextRef="#ctx0" brushRef="#br0" timeOffset="-108865.34">14307 9178 585 0,'-61'3'-20'0,"-7"-3"4"15,4 0 28-15,-2 0 21 16,8-16-19-16,9-11-6 15,9-12 3-15,16-11-13 16,11-12 4-16,13-15-2 0,7-7 0 16,26 1-3-16,11 10 6 15,14 17-6-15,14 14 2 16,10 15-2-16,7 11 0 16,-1 11 4-16,-9 5-4 15,-13 21 1-15,-13 19-5 16,-17 12-19-16,-18 6-10 15,-18 5-8-15,-3 1 19 16,-29-1 10-16,-6-6 7 16,-4-1 4-16,3-9 1 15,4-10-51-15,1-9-136 16</inkml:trace>
  <inkml:trace contextRef="#ctx0" brushRef="#br0" timeOffset="-107756.3">14615 10753 558 0,'-16'0'16'0,"9"0"-13"0,2 0 18 15,4 0 36-15,1 0-31 16,0 0-18-16,0 0-6 16,0 0-4-16,0 0 3 15,0 0-2-15,0 0 1 16,0 0-2-16,0 0 4 15,0 0-4-15,0 0 2 16,0 0-18-16,0 0-27 16,-3 0-35-16,-10 0-64 15</inkml:trace>
  <inkml:trace contextRef="#ctx0" brushRef="#br0" timeOffset="-106849.23">13330 10078 459 0,'0'3'63'16,"0"-3"-57"-16,2 0-5 0,8 0 3 15,16 0-8-15,14 0 5 16,15-7 0-16,8 3 2 15,-2 4-4 1,-5 0 2-16,-14 0-14 0,-14 0-3 16,-12 1-1-16,-13 2 4 15,-3-3 12-15,-6 0 12 16,-22 0 20-16,-15 0-30 16,-9 0 13-16,-8 0 8 15,-2 0 10-15,2 0-12 16,5 1 0-16,13 5 0 15,16 1-7-15,9-3-1 0,14-4 2 16,3 0-8-16,6 0-16 16,26 4 2-16,20-3 8 15,12 1 1 1,7-1-2-16,-1-1-11 0,-12 0-18 16,-15 3-6-16,-13 0-13 15,-16 1 14-15,-14-1 16 16,0-1 4-16,-18 4 8 15,-25 1 6-15,-10-1 0 16,-9-4 2-16,-2 1 18 16,4-3 8-16,5 0 9 15,11 0-1-15,11 0-10 16,15 0 4-16,9 0-6 0,9 0-12 16,0 0-17-1,21 0-9-15,18 0 12 16,19 0 5-16,10 0-1 15,4 0-3-15,-5-5 5 0,-11-1-5 16,-11 3 4-16,-8 1-2 16,-10 0 1-16,-3 2-8 15,-2 0-20-15,-5 0-40 16,-7 13-39-16,-10 5-321 16</inkml:trace>
  <inkml:trace contextRef="#ctx0" brushRef="#br0" timeOffset="-106144.12">13588 10488 408 0,'-7'-10'22'0,"4"5"2"0,3 2 1 15,0 3-16-15,0 0-6 16,1 0-5-16,18 0-3 16,5 0 8-16,2 5-1 15,-6 14-2-15,-9 6 3 16,-11 6-11-16,0-1-2 15,-12-2 12-15,-12-7 1 16,-3-6 2-16,2-5 16 16,6-4 14-16,2-4 13 15,10-1-11-15,4 1-17 16,3-2-11-16,0 0-13 16,1 0-6-16,17 0-7 15,14 0 14-15,12 0 5 0,7 0-4 16,4-3-1-16,-3-8-8 15,0 2-24-15,-7 2-50 16,-8 5-30-16,-13 2-194 16</inkml:trace>
  <inkml:trace contextRef="#ctx0" brushRef="#br0" timeOffset="-105813.28">13855 10789 520 0,'-51'0'-3'0,"-5"1"0"0,-8 1 22 16,-7-2 26-16,6 0-19 15,7-13-3-15,16-5 2 16,11-4-14-16,10-4-6 16,18-8-4-16,3-14-2 15,27-11 0-15,19-12-2 16,15 0 3-16,8 6-3 15,-1 10-1-15,0 15 0 16,-8 16 2-16,-2 22-1 16,-4 8-2-16,-5 40 1 15,-6 18 2-15,-4 13 4 16,-11 5-3-16,-10-1-4 16,-12-5-28-16,-6-5-16 0,0-7-10 15,-7-10-13-15,-9-9-80 16</inkml:trace>
  <inkml:trace contextRef="#ctx0" brushRef="#br0" timeOffset="-102512.17">13859 8756 608 0,'-10'0'29'16,"5"0"-27"-16,2 0 5 15,2 0 20-15,1 0 1 16,0 0-8-16,0 0-13 0,0 0-3 16,0 0 0-1,-2 0-1-15,2 0 2 0,0 0-3 16,0 0 1 0,0 0-2-16,0 0 1 0,0 0-2 15,0 0-1-15,0 0 1 16,0 0 0-16,0 0-1 15,0 0-3-15,0 0-26 16,0 2-24-16,-4 18-70 16,-10 15-95-16</inkml:trace>
  <inkml:trace contextRef="#ctx0" brushRef="#br0" timeOffset="-102049.53">13576 10308 507 0,'0'0'24'16,"0"0"-18"-16,-1 0-1 0,-1 0 30 16,2 0 11-16,-1 0-16 15,1 0-17-15,0 0-12 16,0 0 1-16,0 0-2 15,0 0 3-15,0 0-5 16,0 0 3-16,0 0-1 16,0 0-2-16,0 0 1 15,0 0-6-15,0 0-32 16,0 0-17-16,0 0-13 16,0 7 22-16,0 1 24 15,0 4 16-15,1 2 6 16,7 2-30-16,1-2-55 15,1-8-165-15</inkml:trace>
  <inkml:trace contextRef="#ctx0" brushRef="#br0" timeOffset="-98829.36">14940 10401 383 0,'0'5'46'0,"0"-5"-40"15,0 0-4-15,0 0 17 0,0 0 4 16,0 0-18-16,0 0-27 16,0 0-62-16,0 0-98 15</inkml:trace>
  <inkml:trace contextRef="#ctx0" brushRef="#br0" timeOffset="-98005.55">14940 10401 217 0,'-52'83'31'0,"51"-81"6"16,1-1 26-16,0-1-8 0,-2 0-13 15,2 0-9-15,0 0-7 16,0 0 5-16,0 0-2 16,0 0 1-1,-1 0-7-15,1 0 0 0,0 0-7 16,0 0-6-16,0 0 1 16,-2 0-5-16,2 0 0 15,0 0-2-15,0 0 0 16,0 0-3-16,0 0 1 15,0 0-2-15,0 0 0 16,0 0 0-16,0 0 0 16,0 0 2-16,0 0-3 0,0 0 1 15,0 0-1-15,0 0 4 16,0 0-4-16,0 0 2 16,0 0-1-1,0 0 1-15,-1 0 2 0,1 0-2 16,0 0 1-16,0 0-1 15,0 0 0-15,0 0-2 16,0 0 2-16,0 0-1 16,0 0 2-16,0 0-3 15,0 0 1-15,0 0 1 16,0 0-2-16,0 0 1 16,0 0-2-16,0 0 2 15,0 0-2-15,0 0 4 0,0 0-3 16,0 0 2-16,0 0-2 15,0 0 0-15,0 0 3 16,0 0-3 0,0 0 2-16,0 0-3 0,0 0 4 15,0 0-2-15,0 0 0 16,0 0-1-16,0 0 3 16,0 0-4-16,0 0 2 15,0 0 1-15,0 0-2 16,0 0 2-16,0 0-3 15,0 0 6-15,0 0-6 16,0 0 4-16,0 0-4 0,0 0 1 16,0 0 2-1,0 0-1-15,0 0 1 16,0 0-3-16,0 0 4 16,0 0-2-16,0 0 1 0,0 0-1 15,0 0-1-15,0 0 1 16,0 0 1-16,0 0-3 15,0 0-1-15,0 0-3 16,0 3-29-16,1 8-46 16,11 3-10-16,-1 1-40 15</inkml:trace>
  <inkml:trace contextRef="#ctx0" brushRef="#br0" timeOffset="-95649">16407 10925 182 0,'-10'0'6'16,"3"0"-2"-16,1 0 25 15,-2 0 8-15,2 0 0 16,0 0-5-16,2 0-7 15,-2 0 2-15,1 0-1 16,-2 0 1-16,0 0 1 16,1 0 4-16,-1 0-2 15,-3 0-4-15,-2 0-13 16,2 0 0-16,-1-2 3 16,1 0-12-16,4 0-2 15,1 2-3-15,2 0 4 16,3 0-3-16,0 0 1 15,-1 0-1-15,1-1 0 0,0 1 3 16,0-1 0-16,-2 1-2 16,2 0-1-16,0 0 2 15,-1 0-1-15,1 0 0 16,0 0-2-16,0 0 1 16,0 0 0-16,0 0-1 15,0 0 2-15,0 0 0 16,0 0-2-16,0 0 1 15,0 0 3-15,0 0-1 16,0 0 0-16,0 0-2 16,0 0 0-16,0 0 0 15,0 0-1-15,0 0 0 0,6 0 0 16,9 0 1-16,1 2 0 16,5 2 2-16,0-3-3 15,0 1 3-15,1-2-2 16,-4 0 2-16,1 0-2 15,-2 0 0-15,2 0 2 16,-1 0-2-16,-3 0 2 16,4 0-3-16,-2 0 2 15,6 0-1-15,3 0-1 16,6 0 3-16,7 0-2 16,6 0 2-16,-2-3 0 15,-3-5 0-15,-5 3-4 16,-7-1 4-16,-4 2-2 0,-4 4 1 15,-1-1-1-15,-3 1 0 16,-1-2 1-16,0 2-2 16,3 0 2-1,2 0-1-15,4 0 1 0,1 0-1 16,-5-1 1-16,-2 1-2 16,-8 0 2-16,-1-2-2 15,-5 2 0-15,-1 0 2 16,0 0-1-16,-3 0 1 15,0 0-1-15,0 0 3 16,0 0-2-16,0 0 4 16,0 0-1-16,0 0 3 0,0 0 2 15,0 0-3-15,0 0 2 16,-4 0-8-16,-11 0 5 16,-1 0-7-1,-2 0 4-15,0 0-1 0,-3 0 8 16,0 5-5-16,0-3-2 15,-6 2 2-15,-4-1-2 16,-6 1 5-16,-8 1-6 16,-8-1 1-16,-7 1-1 15,1 0-1-15,-1 0 0 16,8 1 1-16,7-2 7 16,8-3 1-16,9 1-2 15,4-2-3-15,7 0 2 0,0 0-6 16,2 0 3-16,3 0 0 15,1 0-3 1,5 0 2-16,2 0-2 16,1 0 2-16,1 0-6 0,2 0 6 15,0 0-4-15,0 0 3 16,0 0-1-16,0 0-1 16,0 0 0-16,0 0 1 15,0 0-2-15,0 0-1 16,0 2-4-16,9 11-9 15,14 6-9-15,5 1-37 16,-2-5-80-16,-7-5-244 0</inkml:trace>
  <inkml:trace contextRef="#ctx0" brushRef="#br0" timeOffset="-94425.55">16385 10999 299 0,'-12'-7'6'0,"3"2"4"15,6 1 5-15,2 3 20 16,1-1-4-16,0 1-17 15,0 1-11-15,0 0 2 16,-2 0-1-16,2 0 10 16,0 0 3-16,0 0 0 15,0 0-3-15,0 0-7 16,0 0 1-16,0 0-6 16,2 0 0-16,17 0 2 15,11 0 4-15,6 0-3 0,4 0 0 16,7 0-4-16,1-4 1 15,4-2-2-15,2 1 1 16,-6 1 0-16,-2-2-2 16,-6 2 2-16,-4 0-1 15,-3 0 1-15,-7 1-1 16,-3-1 2-16,-4 2-4 16,-7-1 2-16,-2 1 2 15,-3 2-2-15,-5-2 1 16,0 2-4-16,-2 0 7 15,0-1-3-15,0 1 6 16,0-1 8-16,0 1 5 16,0 0 1-16,0 0-6 0,0 0-2 15,0-3 1-15,0 1-4 16,0 0-8-16,0-3 0 16,0 4-3-1,0 0 1-15,0-6-9 0,9 0-62 16,4-3-44-16,-7 2-233 15</inkml:trace>
  <inkml:trace contextRef="#ctx0" brushRef="#br0" timeOffset="-91981.03">16734 3980 498 0,'-2'0'42'0,"-2"0"-29"15,4 0 8-15,0 0 18 0,-2 0 10 16,2 0-20-16,0 0-1 16,0 0-6-1,0 0-7-15,0 0-9 16,-1 0-1-16,1 0-6 0,0 0-4 15,0 0-1-15,17 0-2 16,15 5 6-16,9-1 2 16,7 0 1-16,-3-1-2 15,-2-1 3-15,-1-2-2 16,-5 1 0-16,3 0 1 16,3 2-2-16,-1 3 1 15,-5-2 0-15,-5 0 0 16,-12-2-2-16,-9 0 2 15,-5 0-3-15,-4-2 2 16,-2 0 2-16,0 0 2 16,0 0 0-16,-4 0 2 15,-15 0-2-15,-16-5-6 0,-15-8-15 16,-10-1 5-16,-4 1 10 16,5 4-2-16,5 4 6 15,9 3 0-15,8 2 1 16,3 0 2-16,7 0-3 15,2 0 3-15,1 0 4 16,3 0-1-16,3 0-4 16,1 0 1-16,5 0 1 0,2 0-2 15,3 0 2 1,4 0-3-16,3 0-1 16,0 0-2-16,0 0 2 15,0 0-2-15,0 0 2 0,0 0-2 16,0 0-2-16,0 0 2 15,0 0 0-15,0 0-2 16,0 0 1-16,0 0 2 16,0 0-12-16,0 4-26 15,0 21-47-15,0 9-46 16,-7 1-240-16</inkml:trace>
  <inkml:trace contextRef="#ctx0" brushRef="#br0" timeOffset="-82145.8">2528 8125 363 0,'0'-3'23'0,"0"3"2"0,0-2 39 16,0 2-16-16,0 0 0 16,0 0-12-16,0 0-32 15,0 0 4-15,0 0-15 16,0 0 22-16,0 0-18 15,0-1 9-15,0 1-9 16,0 0 5-16,0 0 2 16,0 0-5-16,0 0 2 15,0 0-17-15,0 0 23 16,0 0-17-16,0-1 15 16,5-1-16-16,8 2 14 15,7 0-5-15,7-1 5 16,4-1 3-16,8 2-17 0,7 0 13 15,7 0-14-15,5 0 24 16,5 0-15-16,-2 0 7 16,-7 0-7-16,-1 2 1 15,-2-2-3-15,-5 0 2 16,6 0 5-16,3-7-18 16,3-4 24-16,-1 0-19 15,1 2 23-15,-3-1-16 16,-1-1 10-16,-2 0-10 15,-2 0 8-15,1 1 1 16,4 1-15-16,-1-2 12 16,1 3-13-16,1 0 23 0,-4-2-15 15,-4 2 8-15,1-2-7 16,-2 3 6-16,2 2-1 16,1-1-2-16,-2 3 3 15,-1 2-18-15,-2 1 20 16,4 0-13-16,-4 0 15 15,0-2-11-15,-7 0 7 16,-2-2-5-16,-4-2 6 16,-4-1 2-16,-7 2-9 15,-5-1 10-15,-7 3-13 16,-3 2 16-16,-6 1-12 16,0 0 5-16,0 0-4 15,0 0 6-15,0 0-3 0,0 0 2 16,0 0 1-16,0 0-18 15,-3 0 16-15,-16 12-50 16,-13 6-61-16,-10 1-239 16</inkml:trace>
  <inkml:trace contextRef="#ctx0" brushRef="#br0" timeOffset="-79254.17">2822 11053 516 0,'-2'0'21'0,"-11"0"-18"15,7 0 51-15,3 0-4 0,3 0-31 16,0 0-11-16,0 0-19 15,0 0 11-15,0 15-14 16,0 17 29-16,6 25-3 16,5 24 16-16,2 17-15 15,0 10 5-15,5-3-9 16,4-10-2-16,-5-10-1 16,-1-18-21-16,-4-16 23 15,-3-15-18-15,-4-16 22 16,-3-11-17-16,0-7 11 15,-2-2-9-15,0 0 17 16,0 0 0-16,-21-10-17 16,-15-11 2-16,-13-9-34 0,-3-6 41 15,6 8-15-15,4 3 17 16,11 8-8 0,5 10 9-16,9 3 7 15,11 4 2-15,-2 0 4 0,2 0-32 16,-2 15 18-16,-2 14-18 15,6 3 22-15,1 7-16 16,3-10 10-16,0 2-11 16,0 1 14-16,0-3-2 15,0-2-15-15,9-4 12 16,0-6-14-16,3-7 21 16,0-2-19-16,1-5 13 0,8-3-12 15,6 0 14-15,4-12-4 16,-1-8 3-1,3-4-1-15,-5 2-36 16,-4 4 2-16,-6 1-44 0,1 0-3 16,-3 1-87-16,-5-2-207 15</inkml:trace>
  <inkml:trace contextRef="#ctx0" brushRef="#br0" timeOffset="-78449.54">3438 11179 571 0,'0'-1'25'16,"0"-1"1"-16,-10 0 20 16,-4-3-7-16,-5 1-40 15,-6 0 14-15,-2 1-20 16,-7 1 11-16,-2 2-7 0,0 0 7 16,2 0-3-16,7 0 2 15,2 0 6-15,7 2-16 16,0 8 19-16,5 7-18 15,-2 12 20-15,9 14-21 16,3 16 13-16,3 7-10 16,0 1 12-16,0-6-5 15,9-4-10-15,6-4 9 16,-2-5-11-16,2-7 19 16,-6-7-17-16,3-10 15 15,0-8-16-15,-5-2 16 16,2-4-8-16,-1-5 1 0,2 0 6 15,-1 0-24-15,9 1 21 16,0-2-15-16,7-1 20 16,5-2-11-16,1-1 9 15,3 0-9-15,-1 0 6 16,0 0-11-16,0-1-36 16,-5-6-10-16,-1-4-74 15,-11-5-29-15</inkml:trace>
  <inkml:trace contextRef="#ctx0" brushRef="#br0" timeOffset="-78196.22">3654 11533 70 0,'0'0'567'15,"0"0"-556"-15,0 0 21 16,0 0 23-16,0 1-15 15,0 21-42-15,0 16 10 16,0 9 3-16,0 5 6 16,0-8-16-16,0-8 3 15,0-5 3-15,0-9-19 16,0-5 13-16,3-9-16 16,-3-5-1-16,0-3-60 15,0-11-49-15,-3-27-244 0</inkml:trace>
  <inkml:trace contextRef="#ctx0" brushRef="#br0" timeOffset="-78008.72">3556 11339 636 0,'-6'0'-14'15,"6"0"7"-15,0-1 11 16,24-8-17-16,13 0-36 16,5-2-70-16,-5 2-214 0</inkml:trace>
  <inkml:trace contextRef="#ctx0" brushRef="#br0" timeOffset="-77385.52">3840 11136 622 0,'-10'-4'-4'15,"10"1"51"-15,0 3-1 16,0-1-13-16,0-1-39 15,10 0 4-15,16-3-3 16,2 3 9-16,8-3 4 0,-7 4-22 16,-6 1 18-1,-1 0-16-15,2 15 22 16,0 9-18-16,-5 8 11 16,-1 8-7-16,-1 8 9 0,0 6-3 15,3 4-8-15,-2 4 4 16,-4 4-6-16,-2 0 14 15,1 1-12-15,-6-2 13 16,-3-1-8-16,-4-8 11 16,0-9-3-16,0-14 2 15,0-9 6-15,-10-10-13 16,-4-6 21-16,-9 0-3 0,-9-4 12 16,-8 1-23-1,-7-4 0-15,0-1-8 16,1 0 7-16,11 0-3 15,6 0-8-15,16 0 3 0,7 0-15 16,6-1-9-16,13-1-87 16,12-5-120-16</inkml:trace>
  <inkml:trace contextRef="#ctx0" brushRef="#br0" timeOffset="-75952.71">4426 11346 516 0,'0'6'43'16,"0"-6"-30"-16,0 0 36 16,0 0-20-16,0 3-24 15,3 4-4-15,7 2-9 16,5 5 10-16,-5 3-12 0,3 7-26 16,-8 6-65-16,-5 8-75 15</inkml:trace>
  <inkml:trace contextRef="#ctx0" brushRef="#br0" timeOffset="-75788.72">4538 11811 453 0,'0'4'15'16,"0"-2"19"-16,0 2 47 16,0 1-31-16,0 2-33 15,0 1-24-15,4 6 18 16,5 2-14-16,3 2 5 15,-1 1-51-15,-4-10-128 0</inkml:trace>
  <inkml:trace contextRef="#ctx0" brushRef="#br0" timeOffset="-75209.28">4661 11501 543 0,'-16'0'107'15,"2"0"-104"-15,11 0 68 0,3 0-17 16,0 0-24-16,0 0-31 16,0 0 0-16,0 0-6 15,14 0-2-15,5 0 16 16,8 0-23-16,0 0 25 15,1 0-17-15,0 0 22 16,1 0-17-16,0 0 8 16,0 0-7-16,-1 0 6 15,-1 0 0-15,-3 0-24 16,-1 0-18-16,0 0-42 16,-17 0-55-16,-6 4-256 15</inkml:trace>
  <inkml:trace contextRef="#ctx0" brushRef="#br0" timeOffset="-74909.08">4686 11708 632 0,'-6'0'34'15,"3"0"-1"-15,3 0 41 16,0 0-36-16,0 0-22 15,0 0-21-15,0 0 8 16,0 0-7-16,0 0-2 16,16 0 9-16,9 0-19 0,8 0 21 15,9 0-14-15,2 0 20 16,-1 1-14-16,-1-1 9 16,-10 0-18-16,-9 2-10 15,-8-1 14-15,-9-1-13 16,-6 2-8-16,0-1-16 15,0 5-7-15,0 1-175 16</inkml:trace>
  <inkml:trace contextRef="#ctx0" brushRef="#br0" timeOffset="-71128.68">4602 11890 225 0,'-3'7'13'16,"1"-1"-8"-16,-1-2-4 15,3 1 5-15,0 0 0 0,0 6-8 16,0 0 2-16,0 1-5 16,0 1 10-16,0-2-5 15,0 0 0-15,0-3 1 16,0-3-1-16,0-3 2 16,0-2 3-16,0 0-3 15,0 0 3-15,0 0 9 16,0 0-19-16,0-4 4 15,0-8 6-15,5-6-4 16,-2-1-8-16,1-1-18 16,-3-1-4-16,-1 5-4 15,0 5 21-15,0 6 7 16,0 3 24-16,0 2 15 0,-7 0-5 16,-3 0 1-16,-3 0 6 15,5 3-18-15,0 6-10 16,4-4 1-16,2 4-5 15,-1 2 0-15,3 4-7 16,0 3 4-16,0 0-12 16,0-3-55-16,0-5-157 15</inkml:trace>
  <inkml:trace contextRef="#ctx0" brushRef="#br0" timeOffset="-65237.62">4409 11270 377 0,'-26'44'15'16,"2"-1"-22"0,7 3 13-16,11-8-6 15,6-10 5-15,0-9-5 0,12-6 1 16,12-9 1-16,4-4-38 15,-1-13 19-15,-3-19-5 16,-4-9 9-16,-9-4-6 16,-6 9 26-16,-5 12-2 15,0 10 54-15,0 10 24 16,-9 4-24-16,-5 0 0 16,1 3-28-16,-2 26-4 0,5 13-29 15,4 9 7-15,2 4-7 16,4-7 9-16,0-7-6 15,16-8 0-15,0-9 4 16,0-9-24-16,5-11 15 16,-3-4-32-16,-2-15 17 15,-3-17 2-15,-4-3 17 16,-9 2-4-16,0 13 8 16,0 13 5-16,0 7 11 15,-12 2 21-15,-1 28-28 16,-1 19 2-16,6 15-18 15,8 14 11-15,0-11-10 16,8-10 12-16,9-16-9 0,2-18 2 16,-3-10 0-1,0-11-21-15,1-2 14 16,-4-20-16-16,-1-21 25 16,-8-13-9-16,-4-2 6 0,0 13-8 15,0 21 10-15,-7 15 9 16,-5 7 18-16,-1 12-11 15,-1 24-22-15,2 12 15 16,9 7-16-16,3-2 9 16,0-11-8-16,6-10 5 15,7-12-2-15,3-10 0 16,-6-6 2-16,2-4-30 0,-3-8 20 16,0-27-15-1,-8-12 31-15,-1-4-18 16,0 8 13-16,-9 20-7 15,-3 12 12-15,-5 11 17 0,-2 13-19 16,-1 23 2-16,1 10-15 16,10-1 16-16,5-4-13 15,4-12 10-15,0-11-13 16,10-5 9-16,-1-8-7 16,1-5 2-16,-3-1-3 15,-2-33-22-15,-5-16 35 16,0-11-16-16,-21 0 18 15,-6 15-13-15,-3 16 14 16,3 13-8-16,8 9 14 16,6 6-7-16,7 2-26 15,6 5-13-15,4 22-135 16,14 1-182-16</inkml:trace>
  <inkml:trace contextRef="#ctx0" brushRef="#br0" timeOffset="-48372.84">12876 5531 513 0,'-33'-4'4'0,"11"-12"0"16,7 9-2-16,-1 2 23 16,7-1 33-16,3 5-45 15,4 0 5-15,2 1-18 16,-1 0 18-16,1 0-17 15,0 0 3-15,0 0-6 16,0 0 8-16,0 0-1 16,0 0-12-16,0 0 9 0,0 0-13 15,12 0 16-15,16 0-12 16,13 2 12 0,9-2-8-16,11 0 12 15,9-2-8-15,4-11 3 0,6 1 3 16,-2-1-20-16,1 3 16 15,5 3-11-15,5-2 17 16,8-1-12-16,1-1 7 16,6-3-6-16,1-3 4 15,5 3 4-15,2 2-15 16,-2 5 11-16,-12 7-10 16,-7 0 14-16,-11 0-16 15,-8 0 8-15,-10 3-7 16,-10 0 7-16,-8-3 1 15,-13 0 1-15,-7 0 6 16,-8 0-21-16,-2 0 19 0,-7 0-11 16,-1 0 16-16,-1 0-13 15,-2 0 8-15,2 0-7 16,0 0 3-16,1 4 5 16,-3 7-18-16,0 1 15 15,-2 5-10-15,-1 6 16 16,0 3-14-16,0 8 12 15,0 9-11-15,0 10 10 16,0 6-5-16,-3 2 2 16,-1 2 5-16,-1-4-20 15,4-2 17-15,-1-7-10 16,2-12 16-16,0-8-11 16,0-13 3-16,0-7-2 0,0-7 4 15,0-3 1-15,0 0-7 16,-4 0 10-16,-6 0-4 15,-4 0 7-15,-7-3-16 16,-5-4 10-16,-3-1-5 16,-8-2 3-16,-6 3-3 15,-9 0 1-15,-8 4 5 16,-4 3-17-16,-8 0 13 16,-2 0-8-16,-5 6 19 15,-3 0-10-15,0 1 3 16,2 0-1-16,1-3 4 15,0 1-2-15,-3 1-9 0,-6-2 5 16,-7 1-5-16,-6 5 13 16,-5 4-14-16,-3 0 8 15,1 4-9-15,5-1 12 16,4-2-3-16,10-3 3 16,13-1 9-16,14-6-24 15,17-4 25-15,13-1-19 16,19 0 18-16,9 0-12 15,4 0 2-15,0 0-13 16,0 0-16-16,17 0-23 16,15 0-25-16,10 0-49 15,1 0-105-15</inkml:trace>
  <inkml:trace contextRef="#ctx0" brushRef="#br0" timeOffset="-47453.51">13262 6356 524 0,'-13'0'42'15,"5"0"-41"-15,7 0 11 16,1 0 11-16,1 0-2 16,26 0-38-16,15 0 21 15,19-13-5-15,7-3 3 0,0-2-2 16,-7 1 2-16,-14 7 3 15,-17 5-36-15,-14 5-7 16,-13 0-3 0,-3 0 29-16,-10 0 11 0,-18 12 13 15,-5 3-4-15,1 3 11 16,7-1 17-16,4-3 2 16,8 0-2-16,4 5-32 15,4 2 13-15,5 6-16 16,0 2 11-16,0 0-12 15,12-1 3-15,3-3-2 16,-3-3-5-16,-2-5-24 16,-7-2-36-16,-3-1-20 0,-3-3-1 15,-16-4-48 1,-3-3 11-16,-2-4 98 16,4 0 108-16,0 0 55 15,9 0-32-15,7 0-30 0,2 0 2 16,2 0-69-16,0 0-4 15,9 0-17-15,15-6 16 16,10-3-6-16,4-1 13 16,0 0-12-16,-2 2 2 15,1 5 3-15,-7 3-12 16,0 0 4-16,-6 0-55 16,0 0-19-16,-4-10-19 15,-3-8-70-15</inkml:trace>
  <inkml:trace contextRef="#ctx0" brushRef="#br0" timeOffset="-47101.32">14005 6181 587 0,'-27'-10'35'0,"-7"0"-20"16,1 9 8-16,-3 1 18 15,1 0-19-15,4 13 1 16,6 7-14-16,9 3-4 15,9 4-4-15,7 5-2 16,3 2 2-16,22 0-1 16,8-2 3-16,0-5-16 15,2-6 18-15,0 2-16 16,-5-6 14-16,-7-1-7 16,-9-5 5-16,-7-4-2 0,-7-1 3 15,-3 2 5-15,-22 6-4 16,-14 4 9-16,-6 2-10 15,2-6 17-15,5-3-4 16,8-4-4-16,10-3-10 16,9-1 3-16,6-3-2 15,5 0-18-15,0 0-46 16,6 0-74-16,9-16-105 16</inkml:trace>
  <inkml:trace contextRef="#ctx0" brushRef="#br0" timeOffset="-46213.44">12592 6085 485 0,'-6'0'6'15,"-11"0"-6"-15,2 0 21 16,-5 0 10-16,-4 0-13 16,3-3-15-16,-3-4-12 15,-3-3 31-15,1-6-15 0,-3-8 16 16,4-7-21-16,5-10 4 16,4-8-7-16,7-5 4 15,9 4-1 1,0 4-8-16,15 4 4 0,21 4-9 15,16 3 17-15,12 3-11 16,12 7 8-16,2 10-5 16,-3 15 4-16,-11 1 0 15,-13 36-2-15,-11 14-1 16,-13 15-6-16,-15 9 15 16,-11-2-13-16,-1-9 14 15,-9-9-9-15,-10-13 10 0,-3-10 4 16,-4-12 5-1,0-4-5-15,-6-8-16 16,1-4 8-16,3-2-12 16,2-2 16-16,10 0-13 0,7 0 3 15,6 0-9-15,3 0-17 16,3 0-43-16,21-9-63 16,6-12-32-16</inkml:trace>
  <inkml:trace contextRef="#ctx0" brushRef="#br0" timeOffset="-45781.6">13314 5936 381 0,'0'17'123'15,"-15"0"-158"-15,-9 2 40 0,-2 0 19 16,-1-9 13-16,-3-3-5 15,-4-6-23-15,-2-1 27 16,-1-6-15-16,2-17-6 16,6-7-9-16,3-7 2 15,14 1 0-15,8-1-14 16,4-5 12-16,19 0-14 16,17-4 15-16,15 3-10 15,7 8 5-15,0 10-4 16,0 10 3-16,-3 6 1 15,-1 9-5-15,-5 3 2 16,-6 15-8-16,-9 6 15 0,-10 1-13 16,-10 2 12-16,-7 0-9 15,-7 4 6-15,0-4-2 16,-2-1 4-16,-9-5 1 16,-3-9-11-16,-1-5 7 15,-1-1-14-15,-2-6-5 16,1 0-28-16,6 0-21 15,8-4-30-15,3-14-6 16,9-2-206-16</inkml:trace>
  <inkml:trace contextRef="#ctx0" brushRef="#br0" timeOffset="-45293.13">14322 5832 412 0,'-23'22'34'16,"0"-1"-41"-16,-2 2 26 16,-2-1 28-16,-1-10 9 15,-2-4-32-15,-6-2 9 16,-1-6-15-16,-6 0 7 15,-4-5-8-15,-3-15-12 0,0-10 6 16,2-6-15-16,-1-4 15 16,8 1-11-16,12 4 13 15,8 7 2-15,12 13-1 16,7 5 0-16,2-1-12 16,25-11-2-16,19-7-12 15,20-6 19-15,10 0-14 16,7 13 12-16,2 6-9 15,-10 13 6-15,-9 3-4 16,-18 9-2-16,-16 16 4 16,-15 6-13-16,-12 6 14 15,-3 4-7-15,-16 4 15 16,-8 1-10-16,-3-1 4 0,-1-5-4 16,5-4 2-16,4-10-7 15,7-8-30-15,10-9-10 16,2-6-57-1,14-3-80-15,14-12-106 0</inkml:trace>
  <inkml:trace contextRef="#ctx0" brushRef="#br0" timeOffset="-44865.28">14622 5875 430 0,'0'5'43'0,"-5"-1"-54"16,-7 5 58-16,-1-2 5 16,-6 2-30-16,0-2-20 15,0-3 14-15,-3-4 7 16,-3 0-13-16,-1-20 8 16,1-8-22-16,3-12 9 15,8-8-11-15,7-5 14 16,7 0-10-16,0 6 5 15,21 8-5-15,11 6 3 16,10 8 1-16,7 6-6 16,2 4 4-16,-3 13-9 15,-4 2 14-15,-7 0-11 0,-5 13 10 16,-9 8-8 0,-7 9 5-16,-12 10 0 15,-4 5-1-15,0 3 6 16,-15 4-16-16,-9-4 15 0,-7-2-10 15,-2-5 15-15,2-9-9 16,1-6 4-16,5-6-4 16,10-8 1-16,10-6-10 15,5-6-50-15,14-14-143 16</inkml:trace>
  <inkml:trace contextRef="#ctx0" brushRef="#br0" timeOffset="-44212.45">15006 5677 502 0,'-12'-6'-4'0,"7"5"58"15,5 1 1-15,0 0-26 16,8 0-29-16,14 0 0 15,6 0 16-15,8 0 1 16,3 0-5-16,1 0-13 16,-3-4 5-16,-9 0-11 15,-8 1 13-15,-8 0-11 16,-5 2-18-16,-4-2-55 16,-3-2-11-16,-3-4-22 0</inkml:trace>
  <inkml:trace contextRef="#ctx0" brushRef="#br0" timeOffset="-44000.44">15149 5459 510 0,'0'4'2'0,"0"18"-11"16,0 20 68-16,0 12 27 16,0 6-60-16,0-1-4 15,0-1-5-15,0-10-2 16,0-6-7-16,0-11-7 15,0-10 4-15,0-10-14 0,0-8 13 16,0-3-30-16,7 0-9 16,11-20-90-16,5-20-104 15</inkml:trace>
  <inkml:trace contextRef="#ctx0" brushRef="#br0" timeOffset="-42661.99">15939 5997 173 0,'0'3'30'16,"0"-3"28"-16,0 0 44 16,0 0-43-16,0 3-28 15,0-3 2-15,0 0-4 0,0 0 15 16,0 0-15-16,0 0-1 16,0 1-1-16,-4 6-8 15,-12 2-4-15,-5 2-23 16,1-2 16-16,0-3-8 15,-1-3 22-15,1-3-8 16,-3 0 1-16,0 0-6 16,-3-7-1-16,-1-7 4 15,-4-6-14-15,-4-3 4 16,3-5-8-16,-1-7 12 16,8 2-10-16,2-4 8 15,7-2-8-15,2 0 7 0,2 3 0 16,2-4-6-16,1 2 10 15,0 5-18 1,-1 0 16-16,1 2-13 16,-2 6 18-16,5-2-13 0,5 2 7 15,1-1-5-15,0-3-2 16,15-2 6-16,1 2-10 16,3 5 6-16,-2 0-5 15,1 3 10-15,-3 0-9 16,-1 0 10-16,3 4-8 15,-1 3 5-15,2 2-1 16,5 0-3-16,0-1 7 16,6 0-18-16,0 2 17 0,1 0-14 15,1 6 16-15,-1-1-9 16,1 3 4 0,-1 3-2-16,-2 0 1 15,2 0 3-15,3 0-10 0,-3 5 8 16,3 4-8-16,-2 4 12 15,3-1-9-15,1 1 9 16,-3-1-8-16,3-1 6 16,-6 0-1-16,-2 1-3 15,-3 0 9-15,-4 1-20 16,-1 0 15-16,1 5-11 16,-3-2 16-16,1 2-10 15,-3 1 5-15,-1 2-4 16,2 1 1-16,-3 1 4 15,-3 0-10-15,-1 4 9 16,0 2-13-16,0 5 16 0,-1 2-11 16,-4-1 11-16,-2 3-10 15,-2-5 6-15,0 2 0 16,0 0-3-16,-6-2 7 16,-3-1-17-16,-5 0 15 15,-1-5-11-15,-4 1 14 16,-5 0-7-16,-7 1 4 15,-5 3-4-15,-4 1 4 16,-2-1 5-16,-4-3-11 16,-2-2 10-16,-4-5-9 15,-1-5 12-15,2-5-9 16,-4-7 8-16,3-5-10 16,0 0 11-16,7-13 0 0,9 1-8 15,11 1 7-15,11 6-20 16,10 4 13-16,4 1-45 15,10 0-86-15,8 0-289 16</inkml:trace>
  <inkml:trace contextRef="#ctx0" brushRef="#br0" timeOffset="-41721.5">15637 5481 570 0,'-10'0'8'16,"4"0"-11"-16,6 0-3 16,15-6 12-16,19-9-17 15,11-2 18-15,5-1-11 0,-5 4 8 16,-5 10-8-16,-12 3 6 16,-8 1-5-16,-8 1-6 15,-9 15-8-15,-3 8-11 16,-12 6 24-16,-19 3-5 15,-8 2 11-15,-6-6-5 16,2-8 13-16,13-6 17 16,12-5 28-16,11-9-1 15,7-1-34-15,10 2-20 16,25 5-21-16,17 5 30 16,3 9-11-16,-6 4 6 15,-13 0-5-15,-18 3 2 0,-18 3-3 16,-6-3 0-16,-37 4 14 15,-15-2-12 1,-8-4 18-16,8-9 3 16,15-7 17-16,14-5-24 0,18-5-8 15,11 0-6-15,8 0-24 16,33-9-64-16,14-26-83 16</inkml:trace>
  <inkml:trace contextRef="#ctx0" brushRef="#br0" timeOffset="-41401.2">16078 5578 668 0,'-16'0'1'16,"2"7"0"-16,10 20 19 15,4 8-3-15,0 15-24 0,14 7 10 16,17-2-8-16,7-7 5 15,6-15-25-15,-1-15 0 16,0-17-11-16,-6-3 2 16,-9-33 10-16,-8-14 23 15,-17-8 10-15,-3-1-7 16,-29 2 51-16,-21 7-21 16,-17 12 16-16,-8 10-11 15,1 11 1-15,16 6-20 16,21 7-3-16,21 2-7 15,16 1-16-15,10 11-29 16,30 18-63-16,16-1-50 0</inkml:trace>
  <inkml:trace contextRef="#ctx0" brushRef="#br0" timeOffset="-39961.31">14878 4476 410 0,'1'-3'33'16,"-1"3"-33"-16,0 0 24 16,0 0-1-16,0 0-5 15,0 0-21-15,5 1 5 0,-1 14 0 16,5 6 17-16,0 10 12 15,0 8-20 1,1 10 18-16,-5 9-13 16,1 9 11-16,-3 8-15 0,1 4 6 15,1 2-7-15,-2 3 4 16,3 2-5-16,0 5-10 16,-2 2 10-16,-1 6-8 15,0 6 8-15,-3 3-11 16,0 3 7-16,0-1-5 15,-6 0 7-15,-1-6-2 16,1-6 7-16,0-7 6 16,6-9-27-16,0-12 18 15,0-6-15-15,0-7 21 0,0-3-16 16,0 3 8 0,2-2-5-16,-2 1 7 15,0-2 6-15,0 1-17 0,0-5 10 16,0-4-12-16,0-12 15 15,0-11-14-15,0-13 8 16,0-9-8-16,0-1 6 16,0 0-1-16,0 0-2 15,0 0 8-15,0 0-25 16,0 0 4-16,8-7-52 16,6-26-45-16,0-18-129 15</inkml:trace>
  <inkml:trace contextRef="#ctx0" brushRef="#br0" timeOffset="-38700.58">15423 4822 488 0,'-10'-4'25'0,"7"0"1"0,3 4 60 16,0 0-39-16,0-2-25 15,0 2-35 1,11 0 7-16,18-2-5 16,3-1 18-16,3-2-9 0,-7 0 4 15,-3 1-11-15,-8 0-23 16,-4 1-22-16,-7-3-20 16,-6-1-15-16,0-4-5 15,-10-1-165-15</inkml:trace>
  <inkml:trace contextRef="#ctx0" brushRef="#br0" timeOffset="-38521.07">15494 4686 140 0,'-15'-10'128'0,"8"4"-79"16,3 4 15-16,4 0 19 0,0 2-61 15,0 0-10 1,0 0-14-16,0 14 8 16,1 8 37-16,5 2 6 15,1 3-28-15,-2-4-21 0,1 3 7 16,-3-2-11-16,-2-4 13 15,3-2-19-15,-3-4-48 16,6-6-27-16,-1-8-47 16</inkml:trace>
  <inkml:trace contextRef="#ctx0" brushRef="#br0" timeOffset="-38352.52">15698 4631 505 0,'0'0'28'15,"0"12"-33"-15,0 14 54 16,0 7-6-16,0 5-22 0,9 0-17 16,4-2 0-16,1 0-3 15,1-4-17-15,-2-6-78 16,-4-10-38-16</inkml:trace>
  <inkml:trace contextRef="#ctx0" brushRef="#br0" timeOffset="-38024.51">15721 4946 503 0,'-51'11'-11'16,"-7"4"17"-16,3-2 17 15,3-9 17-15,9-4-28 16,5 0 1-16,7-12-4 16,6-13 1-16,7-13-5 0,11-12-5 15,7-12 2-15,0-13-18 16,13 0 18-16,6 13-8 15,7 14 14-15,5 16-12 16,12 11 4-16,17 8-2 16,12 8 5-16,5 5 2 15,-2 14-8-15,-8 20 12 16,-15 11-11-16,-17 10 9 16,-17-1-6-16,-14 0 0 15,-4-3-3-15,-13-7-2 16,-15-2 5-16,-8-2-1 15,1-7 3-15,6-2-22 0,2-3-53 16,5-10-125-16</inkml:trace>
  <inkml:trace contextRef="#ctx0" brushRef="#br0" timeOffset="-31813.72">6996 10924 492 0,'0'-7'63'0,"0"2"-44"16,0 5 23-16,0 0 7 15,0 0-29-15,0 0-12 16,0-1-5-16,0 1-9 16,0 0 7-16,0 0-14 15,0 6 16-15,0 19-11 16,12 19 25-16,-1 16-8 16,2 8 4-16,2 0-9 15,2-3 0-15,3-3 4 0,-2-9-17 16,-1-8 12-16,-3-8-12 15,-3-10 17-15,-4-4-9 16,-4-11 3-16,-1-4-5 16,-2-6 0-16,0-1 0 15,0-1-4-15,0 0 1 16,-9 0-1-16,-13 0-8 16,-5-5-1-16,0-2 20 15,-2-1-8-15,0-1 7 16,0 2 0-16,1 2-4 15,4 0 7-15,5 4-14 16,4 0 18-16,7 1-10 16,2 0 18-16,6 0-14 0,0 0 2 15,-7 2-7-15,3 30 3 16,-2 13 4-16,1 8-12 16,2-3 11-16,3-14-7 15,0-11 15-15,0-8-12 16,0-9 5-16,0-2-6 15,0-6 4-15,0 1-4 16,9 2-2-16,10-2 8 16,4 0-15-16,5-1 12 15,4 0-10-15,-6-3 18 16,4-10-18-16,-11-1-8 16,-7 2-10-16,0-1 1 0,-4 2-13 15,-1 1-53-15,1-1-33 16</inkml:trace>
  <inkml:trace contextRef="#ctx0" brushRef="#br0" timeOffset="-31109.61">7592 11069 462 0,'-3'-2'55'0,"-10"0"-4"0,4 1 3 15,-3 1-15 1,0 0-35-16,0 0 9 15,-1 0-11-15,-1-2 19 0,-5-3-16 16,-3-5 2-16,-4-1-6 16,1 1 2-16,-2 1 2 15,3 6-12-15,7 3 8 16,4 0-10-16,7 0 19 16,0 0-8-16,-1 21 5 15,3 13-12-15,1 18 10 16,3 12-4-16,0 5-1 15,0 3 9-15,1 4-19 16,2-2 16-16,-1-8-15 16,-1-7 20-16,-1-13-14 15,3-13 6-15,0-14-4 0,0-9 4 16,0-5 0-16,3-4-12 16,2-1 8-16,11 0-7 15,1 0 14-15,2 0-7 16,4 0 5-16,-3-1-7 15,-7-2 5-15,0 0-7 16,-8 2-3-16,-5 1 4 16,-2 0-38-16,1 0 12 15,2 0-38-15,2 0-36 16,-1-3-156-16</inkml:trace>
  <inkml:trace contextRef="#ctx0" brushRef="#br0" timeOffset="-30756.54">7589 11484 513 0,'-1'-3'32'0,"1"0"-20"15,0 1 28-15,0 2-27 16,5 0-14-16,12 0 1 15,4 0-7-15,2 0 10 16,-3 0-11-16,-2 0 15 16,1 16-13-16,-1 15 21 0,0 10 5 15,-6 9 10-15,-3 2-12 16,-6 1-12-16,-3-5 4 16,0-7-18-16,0-8 17 15,-17-7 4-15,-6-6 14 16,-6-4-10-16,-3-7-3 15,-4-7-11-15,3-2-2 16,5-21-19-16,5-26-58 16,10-23-44-16,0-19-184 15</inkml:trace>
  <inkml:trace contextRef="#ctx0" brushRef="#br0" timeOffset="-30603.96">7558 11272 302 0,'0'0'241'15,"0"-1"-226"-15,2 1-9 16,2 0 15-16,8 0-20 16,8 0-2-16,5 0 6 15,6-7-25-15,-4-3-48 16,1-5-65-16</inkml:trace>
  <inkml:trace contextRef="#ctx0" brushRef="#br0" timeOffset="-29765.84">7923 11073 533 0,'-6'-2'4'16,"3"0"89"-16,3 2-41 16,0-1-10-16,0 1-34 15,0 0 2-15,0 0-6 16,0 0 1-16,0 0 3 15,0 0-19-15,0 0 11 0,23 0-11 16,9-1 18-16,5-4-9 16,0 1 6-16,1-1-5 15,-3 1 2-15,-2-1-1 16,-6 3-15-16,-8-1 2 16,-8 0-15-16,-4 3 17 15,-7-1 0-15,0 1 16 16,0 0-7-16,0 0 4 15,0 0 0-15,0 0-1 16,0 14 4-16,0 16-7 16,1 12 24-16,1 11-23 15,1 2 15-15,2 2-15 16,1 3 6-16,0 0-5 0,1 0 6 16,-1-3-3-1,-2-1 2-15,-2-3 5 16,1-5-19-16,-3-3 21 15,0-9-16-15,0-8 18 0,0-10-9 16,0-8 5-16,0-5 0 16,-3-4 7-16,-2 1 7 15,-5-1-12-15,-11 1 5 16,-6-2-19-16,-6 0 12 16,-4 1-13-16,0 2 6 15,1 2-3-15,5 2 2 16,8-3 0-16,9 2-3 15,8-3 5-15,6-3-25 16,3 0-26-16,24 1-81 16,4-1-74-16</inkml:trace>
  <inkml:trace contextRef="#ctx0" brushRef="#br0" timeOffset="-26205.77">5199 11288 328 0,'-5'-2'65'0,"5"1"-33"16,0 1 27-16,0 0-15 15,0 0-11-15,0 0-14 0,0 0 17 16,-1 0-2-16,-1 0-26 16,2 11 0-16,0 25-16 15,0 19 20-15,0 13-12 16,8 1 4-16,1-7-6 15,0-11 5-15,-1-12 0 16,-5-11-2-16,0-11 1 16,-3-10-15-16,2-5 19 15,-2-2-11-15,0 0 14 16,0 0-11-16,0 0 7 16,0-13-10-16,-2-14 0 15,-5-12-1-15,-3-18-6 16,4-3 13-16,6 0-10 0,0 3 16 15,0 15-9-15,0 13 4 16,13 8-5-16,2 10 4 16,3 3 0-16,-3 6-5 15,8 2 4-15,1 19-20 16,-1 14 26-16,1 13-9 16,-2 1 14-16,-10-2-12 15,1-9 5-15,-7-11-6 16,-3-11 6-16,0-9-1 15,-3-3-9-15,0-2 12 16,0 0-4-16,0 0 14 16,0-10-16-16,0-19-2 0,0-16-5 15,0-12 7-15,5 4 0 16,8 13 2-16,-1 15 0 16,4 15-19-16,2 6 19 15,3 4-11-15,3 3 13 16,-3 25-7-16,0 13 9 15,-8 8 2-15,-3 8 5 16,-8-7-6-16,-2-9-11 16,0-9 7-16,0-11-10 15,0-8 16-15,0-4-11 16,0-8 4-16,0-1-21 16,0 0-30-16,3-4-64 15,6-17-88-15</inkml:trace>
  <inkml:trace contextRef="#ctx0" brushRef="#br0" timeOffset="-25768.88">5796 11314 457 0,'-12'-3'99'0,"-6"3"-88"16,3 0 53-16,2 12-22 15,4 13-30-15,3 7-6 16,6 7 1-16,0 2 2 15,3 1-3-15,14-4-19 16,5-5 19-16,0-8-12 0,2-8 13 16,-6-10-16-16,-2-7-2 15,1-8-12-15,-7-32 7 16,-4-15 15-16,-6-12-23 16,0-3 22-16,-13 6-5 15,-7 16 16-15,5 14-5 16,2 13 36-16,7 17-7 15,4 4 5-15,2 0-9 16,0 0-27-16,5 21 0 16,11 14-16-16,8 12 30 15,7 3-15-15,1-4 9 16,2-1-13-16,-1-6 10 16,-5-3-6-16,0-1 2 0,-7-6 0 15,-6 2-13 1,-2-12-5-16,-8-4-34 15,-2-8 14-15,-2-7-12 0,1-7-30 16,-2-32-39-16,0-17-18 16</inkml:trace>
  <inkml:trace contextRef="#ctx0" brushRef="#br0" timeOffset="-25604.44">6056 11382 248 0,'-8'-6'219'0,"6"6"-150"16,2 0 12-16,0 4-64 15,12 18-11-15,18 11 9 16,4 16 37-16,5 1-26 15,4-1-24-15,-3-3 1 0,2-7-7 16,-6-3 14-16,-6-7-12 16,-8-9 5-16,-13-9-31 15,-8-8-22 1,-1-3-25-16,-15-21-19 0</inkml:trace>
  <inkml:trace contextRef="#ctx0" brushRef="#br0" timeOffset="-25393.27">6244 11321 555 0,'0'0'18'15,"-7"10"52"-15,-8 18-45 16,-6 15-18-16,-1 14-6 16,-4 3 7-16,1 0 7 15,6-5 6-15,2-7-9 16,4-8-21-16,10-11 15 15,3-9-12-15,0-8-15 0,7-12-47 16,16-7-88-16,5-33-298 16</inkml:trace>
  <inkml:trace contextRef="#ctx0" brushRef="#br0" timeOffset="-24674.19">6561 10850 447 0,'0'-3'83'0,"0"2"-60"16,0 1 44-16,0 0-16 16,-12 15-26-16,-4 20-19 15,3 11 3-15,-2 6-16 16,6 1 26-16,1-4-18 16,5-8 18-16,3-6-17 15,0-7 4-15,0-8-8 16,9-7 5-16,-1-3 1 15,1-3-15-15,3-1 11 16,-2-4-14-16,5 1 19 16,-6 0-8-16,-1-3 5 0,-2 1-4 15,-3 4 3-15,2 4-4 16,-2 8 0-16,0 5 7 16,0 8-17-16,0 3 20 15,3 2-14-15,2-2 14 16,0 8-7-16,2 2 5 15,-1 3 2-15,1 5 7 16,-3 1-1-16,-1-2-11 16,-3-4 15-16,2-9-16 15,-2-6 13-15,1-10-9 16,-1-6 0-16,-1-4-7 16,-1-7 6-16,-1-2-2 15,0-2-4-15,3 4-8 0,2 0-64 16,-2-1-40-16,-3-3-250 15</inkml:trace>
  <inkml:trace contextRef="#ctx0" brushRef="#br0" timeOffset="-23645.26">8362 10763 625 0,'-10'-3'12'0,"8"0"34"0,2 1 1 16,0 1-50-16,0 0 6 15,12-2-17-15,3 0 19 16,6 3-8-16,-2 0 7 15,-1 0-7-15,-4 11 1 16,-6 16 2-16,-2 9-6 16,-6 8 10-16,0 8-5 15,0 0 15-15,0-2-15 16,0-4 5-16,-4-4-4 0,-3-8 2 16,1-10 2-16,-2-6-4 15,5-8 4 1,0-6-15-16,3-2 17 15,0-2-9-15,0 0 13 0,0 0-11 16,0 0 2-16,0 0-3 16,0 0 4-16,0 1-1 15,0 6-14-15,0 7 12 16,3 8-5-16,5 7 14 16,-4 5-10-16,1 2 4 15,2 6-3-15,0 2 3 16,4 4 1-16,2 2-4 0,2 10 5 15,1 1-9 1,-1 7 21-16,-3 4-11 16,-1-4 9-16,-4-6-5 15,-2-10 1-15,-2-16-3 0,-2-12 7 16,-1-9 0-16,0-10-11 16,0-3 18-16,0-2-13 15,0 0 6-15,0 2-15 16,0 2 6-16,-1 1-8 15,-5 2-38-15,1-1-29 16,5-1-55-16,-3-5-175 16</inkml:trace>
  <inkml:trace contextRef="#ctx0" brushRef="#br0" timeOffset="-23036.68">8794 11520 520 0,'-15'-3'71'0,"12"2"-28"0,3 0 19 16,0 1-3-16,0 0-49 15,0-1-3-15,6-1-13 16,25-2-1-16,17-2 4 16,13-4 6-16,0-1 2 15,-10 0-13-15,-10 1 11 16,-17 6-9-16,-10 1 13 16,-10 2-10-16,-1 1 5 15,-3 0-9-15,0 0-1 16,-4 0-15-16,-17 0-46 15,-9-6-117-15,-3-5-230 16</inkml:trace>
  <inkml:trace contextRef="#ctx0" brushRef="#br0" timeOffset="-22821.27">8865 11274 228 0,'-4'-4'324'0,"1"4"-324"15,3 0 52-15,0 0-12 16,0 2-23-16,3 26-15 15,12 18 37-15,1 13 3 16,2 5-21-16,-3-4-4 16,-3-5-22-16,-3-5 15 15,-2-5-15-15,-4-7 13 16,-3-9-8-16,0-11 5 16,0-10-13-16,3-7-29 0,8-1-47 15,5-20-106-15</inkml:trace>
  <inkml:trace contextRef="#ctx0" brushRef="#br0" timeOffset="-22253">9600 10973 528 0,'0'-4'129'0,"0"0"-109"15,0 4 17-15,0 0 13 0,0 0-36 16,0 0-12-16,0 20-5 16,0 23 1-16,0 21 30 15,0 22-16-15,0 12-1 16,0 11 0-16,0 0 11 16,0-5-14-16,0-15-4 15,3-22-2-15,0-20 2 16,-2-15 3-16,1-17-10 0,-2-6 10 15,0-8-19-15,0-1 20 16,0 0-15 0,0 0-1-16,1-17-58 15,-1-16-80-15</inkml:trace>
  <inkml:trace contextRef="#ctx0" brushRef="#br0" timeOffset="-18584.54">7865 14313 9 0,'0'0'5'0,"0"0"12"15,0-2 19-15,0 2-18 16,0 0-14-16,0-2-4 16,0 2 1-16,0 0-1 15,0 0 0-15,0 0 0 16,0-1-7-16,3-6-1 16,5-4 2-16,1-2-11 15</inkml:trace>
  <inkml:trace contextRef="#ctx0" brushRef="#br0" timeOffset="-9344.64">18355 2363 87 0,'20'0'-2'0,"1"0"-3"16,-7-1 5-16,-1 1 2 16,1 0-11-16,1 0 10 15,1 0-7-15,-3 0 14 16,-1 4 1-16,-2 0-5 0,-3 2-3 16</inkml:trace>
  <inkml:trace contextRef="#ctx0" brushRef="#br0" timeOffset="-8025.1">18532 2389 310 0,'0'0'32'16,"0"0"15"-16,0 0 19 15,-4 0-19-15,-3-5-41 16,1 3 8-16,0 0-5 16,0 2 16-16,0-3-20 15,-7 2-1-15,2 1-2 16,-7 0 6-16,-1 0 16 0,-5 0-12 15,-3 0 1-15,0-1-14 16,1-1 20-16,2-1-14 16,1-1 4-16,0-3-5 15,-1 0 3-15,0-2-4 16,6-3 1-16,2-1 3 16,1-1-16-16,0 1 14 15,1-1-10-15,1 0 14 16,1-1-12-16,-1-8 6 15,-2-1-4-15,3-1 2 16,-1-3 1-16,4-1-3 16,1-1 6-16,0-2-19 15,1 3 21-15,-2-1-15 0,3 1 17 16,-1 2-12-16,0 4 5 16,2 3 0-16,2 6-2 15,2 2 7 1,1-1-18-16,0 2 14 0,0 0-11 15,0-3 13-15,1-2-9 16,10-5 7-16,5-3-5 16,3-5 2-16,1 3 4 15,-1-1-6-15,-6 5 8 16,-2 8-17-16,-8 7 16 16,0 3-12-16,1 1 14 15,5-1-11-15,6-2 6 0,3-1-3 16,4 0 0-1,5 0 5-15,1-1-12 16,7 1 11-16,2-1-10 16,-3-5 13-16,2 2-8 0,-5 0 6 15,-1 1-6-15,-3 3 3 16,1 2 0-16,-1 0-6 16,3 0 10-16,2 1-22 15,4 0 17-15,6-1-7 16,-5 3 13-16,0-1-9 15,-5 3 4-15,-6 0-1 16,1 0-2-16,-2 0 7 16,4 0-15-16,-2 10 12 15,3 1-8-15,-2 0 11 16,0 3-16-16,0 0-5 16,1 1-2-16,-1 0 13 15,-1-1-5-15,-4 2-7 0,-3-1 14 16,-4-1-18-16,-5 0 19 15,-2 0-7-15,-1 1 13 16,-2 0-9-16,-3 5 4 16,0 3-3-16,-3 5 4 15,0 3 6-15,0 1-15 16,0 0 12-16,0 1-9 16,0-1 13-16,0-3-14 15,0-3 9-15,0-4-6 16,0-2 6-16,0-2 0 15,0-3-3-15,0 1 7 16,-7-3-18-16,-2 4 17 0,-4 2-10 16,-1 0 15-16,-1 0-9 15,-1 2 6-15,-2-2-5 16,3 3 1-16,-4-6 4 16,3-2-14-16,-1-3 10 15,-2-1-5-15,-1 0 16 16,-2 2-12-16,-5-2 11 15,-3 2-12-15,5-4 10 16,0-2-2-16,-2-2-1 16,0-2 19-16,-4-1-33 15,-8 1 14-15,2-2-10 16,-3 1 14-16,-1 0-6 16,3-1 3-16,2 3-2 0,8-3 1 15,5 0 3-15,1 0-10 16,3 0 7-16,-2 0-12 15,-8 0 16-15,-3 0-15 16,-8 0 8-16,-4 0-9 16,0 0 8-16,2 0-2 15,6 0-4-15,9 0 10 16,8 0-19-16,10 0 15 16,3 0-11-16,2 0 16 15,2 0-9-15,1 0 4 16,1 0-8-16,0 0 5 15,0 0-15-15,0 0-34 0,0 0-41 16,0 0-171-16</inkml:trace>
  <inkml:trace contextRef="#ctx0" brushRef="#br0" timeOffset="-3068.75">15232 2440 557 0,'0'0'8'0,"0"0"-12"16,0 0-3-16,0 0 25 15,0 0 2-15,0 0 0 16,0 0-17-16,0 0 5 16,0 0 5-16,0 0 5 15,0 0 3-15,0 0-18 16,0 0 10-16,0 0-15 15,0 0 15-15,0 0-13 16,0 0 6-16,0 0-6 16,0 0 2-16,0 0 2 15,0 0-3-15,0 0 0 16,0 0-13-16,0 0 19 0,0 0-12 16,0 0 11-16,0 0-8 15,0 0 5-15,0 0-2 16,0 0 0-1,0 0 4-15,0 0-12 0,0 0 8 16,0 0-8-16,0 0 15 16,0 0-10-16,0 0 5 15,0 0-5-15,0 0 4 16,0 0 1-16,0 0-2 16,0 0 5-16,0 0-19 15,0 0 19-15,0 0-13 16,0 0 15-16,0 0-13 0,0 0 2 15,0 0-23-15,0 0-3 16,0 0 9-16,0 0-5 16,0 0 19-16,0 0-4 15,0 0 16-15,0 0-10 16,0 0 5-16,0 0-9 16,0 0-32-16,3 0-37 15,2 0-77-15,-5 0-166 16</inkml:trace>
  <inkml:trace contextRef="#ctx0" brushRef="#br0" timeOffset="-2780.39">15259 2489 20 0,'0'0'104'16,"0"0"-75"-16,3 0-25 15,1 0 1 1,4-11-41-16</inkml:trace>
  <inkml:trace contextRef="#ctx0" brushRef="#br0" timeOffset="-1332.46">10492 2704 237 0,'0'0'6'15,"0"0"-59"-15,0 0 16 16,0 0 55-16,0 0 14 16,0 0-4-16,0 0-22 15,0 0 12-15,0 0 7 16,0 0 5-16,0 0-18 16,0 3-25-16,-2 6-86 15</inkml:trace>
  <inkml:trace contextRef="#ctx0" brushRef="#br0" timeOffset="-1021.28">10492 2704 209 0,'-7'-66'7'0,"7"68"-18"0,0 1 10 16,0 2 9-16,0 3-2 15,0 0-6-15,0 3-16 16,0 0-39-16,0-5-92 16</inkml:trace>
  <inkml:trace contextRef="#ctx0" brushRef="#br0" timeOffset="-793.28">10675 2595 248 0,'-10'0'94'15,"4"0"-84"-15,6 0-10 16,0 0-14-16,13 0-64 15,6 0 6-15</inkml:trace>
  <inkml:trace contextRef="#ctx0" brushRef="#br0" timeOffset="-217.45">10429 2632 124 0,'0'3'19'0,"0"-3"-6"16,3 1-24-16,8 2-82 16,12-3 41-16</inkml:trace>
  <inkml:trace contextRef="#ctx0" brushRef="#br0" timeOffset="351.02">15556 2376 580 0,'0'0'3'15,"0"0"-66"-15,0 0-3 16,-5 6 56-16,-10-1-125 16</inkml:trace>
  <inkml:trace contextRef="#ctx0" brushRef="#br0" timeOffset="1515.53">18332 2383 309 0,'0'0'-27'0,"0"0"17"16,0 0 3-16,0 0 14 16,0 0-1-16,0 0-4 15,0 0-17-15,0 0-48 0,-8 0-113 16</inkml:trace>
  <inkml:trace contextRef="#ctx0" brushRef="#br0" timeOffset="2302.47">16970 2460 432 0,'0'0'15'16,"-1"0"-9"-16,1 0 19 16,0 0 19-16,0 0-17 0,0 0-9 15,0 0-23-15,0 0 20 16,0 0-9-1,0 0 0-15,0 0-3 16,0 0-3-16,0 0 4 0,0 0-6 16,0 0 2-16,0 0-8 15,0 0 13-15,0 0-10 16,0 0 8-16,0 0-9 16,-2 0 1-16,2 0 1 15,0 0 1-15,0 0 5 16,0 0-11-16,0 0 12 15,0 0-11-15,0 0 15 16,0 0-12-16,0 0 5 16,0 0-4-16,0 0 3 15,0 0 6-15,0 0-10 16,0 0-7-16,0 0-20 16,0 0 22-16,-3 0-7 0,-4 0-10 15,-12 0-91-15</inkml:trace>
  <inkml:trace contextRef="#ctx0" brushRef="#br0" timeOffset="2759.26">13408 2287 280 0,'0'11'-136'16</inkml:trace>
  <inkml:trace contextRef="#ctx0" brushRef="#br0" timeOffset="3331.74">11840 2251 204 0,'0'0'24'16,"0"0"-15"-16,-3 0-2 16,0 0 11-16,0-2 59 15,3 2-40-15,0 0-4 0,-2 0-20 16,2 0 9-1,0-1-13-15,0 1 0 0,0 0-7 16,0 0-1 0,0 0 3-16,0 0-15 0,0 0 12 15,0 0-10-15,0 0 17 16,0 0-9-16,0 0 4 16,0 0-6-16,0 0 6 15,0 0 1-15,0 0-28 16,0 0-27-16,0 0-73 15,0 10-58-15</inkml:trace>
  <inkml:trace contextRef="#ctx0" brushRef="#br0" timeOffset="7969.66">15374 2454 425 0,'-12'1'18'0,"0"-1"-43"15,6 0 29-15,0 0 5 16,2 0 18-16,-1 0-25 0,0 0 11 15,-2 0 4-15,-2 0 4 16,-3-1 5-16,-7-2-12 16,-5-2 10-1,-2 0-25-15,-7 0 13 0,-2-3-10 16,0 3 11-16,-1-2-5 16,1-5 6-16,1-1-1 15,0-2-4-15,-1-4 9 16,2-4-29-16,3-1 19 15,6-3-15-15,0-5 18 16,3-3-17-16,6-5 9 16,2-5-3-16,4-1 3 15,1-1 0-15,1-3-12 0,1 0 13 16,3 3-13-16,-1 1 17 16,2 4-13-1,1 6 11-15,1 0-10 16,0 4 9-16,4-4-6 0,23-2-3 15,7-2 8-15,8 0-22 16,9 2 19-16,-1 2-16 16,1 1 21-16,0 3-13 15,0 6 7-15,0 2-2 16,0 6 5-16,-1 3-1 16,-3 6-16-16,-3 0 4 15,0 4-19-15,2 5 23 0,3 0-3 16,3 0 9-16,-1 0-5 15,-2 5 2-15,-2 6-4 16,-6 1-1 0,-3 4 12-16,-3 7-21 0,-4 2 7 15,-3 7-18-15,-4 2 13 16,-3 2-8-16,-5 3 12 16,2 4-1-16,-6 6 6 15,-1 5 4-15,-6 10-14 16,-5 7 15-16,0 4-7 15,-7 5 13-15,-9-5-9 16,-5-4 7-16,-4-9-6 16,-5-10 6-16,-6-6 0 15,-7-6 3-15,-6-5 16 16,-6-6-24-16,-1-6 20 16,1-4-15-16,3-5 9 15,4-6-9-15,4-1 9 0,8-7-10 16,3 0 3-16,11 0 3 15,10 0-17-15,10-5-27 16,2-5-66-16</inkml:trace>
  <inkml:trace contextRef="#ctx0" brushRef="#br0" timeOffset="8679.6">18497 2433 478 0,'0'3'51'0,"0"-3"-24"15,0 0 29-15,0 0 11 0,0 0-19 16,0 0-33-16,0 0 2 16,0 0-23-16,0 0 21 15,0 0-15-15,0 0 16 16,0 0-11-16,0 0 4 16,0 0-5-16,0 0-1 15,0 0 4-15,0 0-15 16,0 0 11-16,0 0-12 15,1 0 18-15,-1 0-13 16,0 0 8-16,0 0-5 16,0 0 4-16,0 0-1 15,0 0-3-15,0 0 8 16,0 0-20-16,0 0 16 0,0 0-38 16,0 1-20-16,-3 6-49 15,-19 0-107-15</inkml:trace>
  <inkml:trace contextRef="#ctx0" brushRef="#br0" timeOffset="9630.83">16483 1163 439 0,'3'-9'40'0,"-3"4"-24"16,0 5 32-16,0 0 8 16,0 0-24-16,-7 0-21 0,-17 0-13 15,-10 17 3 1,-8 4-12-16,-2 4 17 16,5-1-15-16,9-8 20 15,8-2-6-15,10-7 2 0,6-2-1 16,4-5-1-16,2 0 0 15,0 0-13-15,0 0 13 16,0 0-13-16,0 0 16 16,0 2-16-16,11 7 3 15,5 7 1-15,5 7 8 16,6 2-4-16,-1 2 1 16,4-3 5-16,-1 0-19 0,-6-6 18 15,-5-4-12 1,-6-6 15-16,-7-4-12 15,-4-2 6-15,-1-1 0 16,0 1 3-16,0-2 9 0,0 0-17 16,-16 0 5-16,-10 3-81 15,-8-1-218-15</inkml:trace>
  <inkml:trace contextRef="#ctx0" brushRef="#br0" timeOffset="10742.86">11101 1323 542 0,'0'0'46'0,"0"0"-47"15,0 0-3-15,0 0 6 16,-1 0 2-16,-15 3-19 0,-10 11 13 16,-13 1-9-16,-7 4 16 15,-5-3-10 1,2-2 8-16,7-4 2 15,8-2 11-15,10-2 11 0,14-3 9 16,6-2-8-16,4-1-32 16,0 0 12-16,0 6-20 15,10 9 10-15,11 13-3 16,9 8 13-16,5 6-9 16,4-4 4-16,-2 3 2 15,-4-6-14-15,0-6 13 16,-14-8-14-16,-4-10 20 15,-9-6-15-15,-4-5 8 16,-1 0-8-16,-1 0-44 16,3 0-36-16,-3-6-68 15</inkml:trace>
  <inkml:trace contextRef="#ctx0" brushRef="#br0" timeOffset="11883.05">15710 2483 643 0,'-16'0'18'0,"10"0"-25"15,3 0 25-15,0 0-3 16,0 0 5-16,3 0-21 0,0 0-3 16,0 0-27-1,0 7-79-15,0 11-88 0</inkml:trace>
  <inkml:trace contextRef="#ctx0" brushRef="#br0" timeOffset="20478.8">8231 1856 529 0,'-14'-11'38'0,"-6"1"-36"15,2 2 45-15,8 4 13 16,2 2-32 0,3 1-14-16,1 1-9 0,-3 0 10 15,-5 0-8-15,-5 1-5 16,-8 19-4-16,-3 6 3 15,-2 12 0-15,2 3-7 16,1 2 9-16,6-4-9 16,4-5 12-16,4-4-9 15,6-2 6-15,7 1-5 16,0 3 5-16,6 2-4 16,13 2 0-16,5 1 2 0,1-6-15 15,-2-7-4-15,-4-9-8 16,-6-8 19-16,-5-7-2 15,-4 0 6 1,1-15 3-16,4-20 10 0,-3-13-3 16,-2-3-9-16,-4 2 6 15,0 2-6-15,0 2 7 16,0 2-9-16,0 6 9 16,0 5-2-16,0 8 1 15,0 10 8-15,0 8-2 16,0 6 1-16,0 0-12 15,0 0 3-15,0 0-12 0,3 6 5 16,18 10 4 0,4 8 4-16,2 9-1 15,-2 0 2-15,0 3 0 16,-2 4-6-16,1-2 2 0,3 1-2 16,-2-6 5-16,-5-6-4 15,-3-9 3-15,-5-7-4 16,-3-4 5-16,-3-4-1 15,-3-3-5-15,-3 0-14 16,0 0-45-16,0-7-98 16</inkml:trace>
  <inkml:trace contextRef="#ctx0" brushRef="#br0" timeOffset="21019.35">8687 1764 521 0,'0'-4'31'0,"0"-3"-9"15,-5-4 5-15,-11-1-8 16,2-3-16-16,-5 2-3 15,3 2 2-15,-4 0-5 16,4 4 4-16,-2 3-2 16,6 0 13-16,-3 4 2 15,0 6 2-15,-1 26-13 16,-2 18 0-16,8 16 0 16,4 6 3-16,6 0-3 15,0-5-6-15,0-9 7 16,16-11-8-16,4-9 12 0,2-12-5 15,0-8 0-15,1-7-3 16,2-8 2-16,3-3 3 16,2 0-6-16,0-9-23 15,-2-11-34-15,-4-2-43 16,-8-5-100-16</inkml:trace>
  <inkml:trace contextRef="#ctx0" brushRef="#br0" timeOffset="21206.89">8812 1970 629 0,'0'0'14'0,"0"1"0"0,0 9 27 15,0 12-8-15,0 7-19 16,0 6-3-16,0-1-13 16,1-8 7-16,7-5-7 15,-1-5 0-15,-4-5-34 16,-3-6-9-16,0-5-31 15,-13 0-60-15</inkml:trace>
  <inkml:trace contextRef="#ctx0" brushRef="#br0" timeOffset="21363.52">8739 1831 548 0,'0'-1'70'16,"0"-1"-81"-16,0 0 6 15,9-3-5-15,19-1 2 16,6-1-36-16,-1 1-48 16,-6-4-191-16</inkml:trace>
  <inkml:trace contextRef="#ctx0" brushRef="#br0" timeOffset="21654.34">9026 1695 464 0,'2'0'14'16,"-1"0"-8"-16,7 11 23 0,2 18 10 16,5 13 15-16,6 14-33 15,4 7-15-15,-1 4 3 16,-2 0-14-16,-4-8 8 16,-9-7-6-16,-6-13 9 15,-3-14-6-15,0-10 5 16,-3-7 29-16,-20-2 30 15,-12-5-31-15,-2 1-15 16,-4-2-7-16,0 0-14 16,5 0 8-16,7 0-8 15,5 0 7-15,7 0-19 16,11 0-37-16,6-2-26 16,14-8-132-16</inkml:trace>
  <inkml:trace contextRef="#ctx0" brushRef="#br0" timeOffset="21835.87">9421 1723 736 0,'-2'0'1'0,"2"0"-8"16,6 1-3-16,18 21-3 15,1 10-52-15,-5-2-240 0</inkml:trace>
  <inkml:trace contextRef="#ctx0" brushRef="#br0" timeOffset="21987.45">9551 2298 728 0,'-13'21'-11'0,"3"3"10"15,10 2 3-15,0-8 6 16,3 2-16-16,9-4-23 16,-9-9-145-16</inkml:trace>
  <inkml:trace contextRef="#ctx0" brushRef="#br0" timeOffset="27154.44">5498 12420 295 0,'0'-2'28'0,"0"2"-23"15,0 0 5-15,0 0 2 16,0 0-14-16,0 0-2 16,0 0 13-16,0 0-9 15,0-1 32-15,0 1 12 0,0 0 14 16,0 0-19 0,0 0 2-16,0 0-23 15,0 0-3-15,3 0-11 16,0 0-16-16,6 1 8 0,-1 8 0 15,0 0 14-15,-2 2-13 16,2 4 8-16,-1 5-4 16,1 5 9-16,-1 6-1 15,-1 2 2-15,-3 2 0 16,-3-1-17-16,0-7 18 16,0-3 1-16,-6-7 23 15,-4-3-6-15,1-4 0 16,-3-4-7-16,-3-1 3 15,0-4-15-15,-1-1-12 16,-2 0 0-16,-6-17-8 16,0-9-13-16,0-10-28 15,2-2-3-15,3 3-29 0,1 7 3 16,6 8 12-16,3 6-79 16</inkml:trace>
  <inkml:trace contextRef="#ctx0" brushRef="#br0" timeOffset="27567.33">5391 12244 572 0,'-6'0'37'0,"3"0"-3"16,3 0 1-16,0 0-11 16,0 3-25-16,0 4 0 15,0 3 0-15,6 3-5 16,0-1 4-16,7-4-6 16,-5-1 11-16,-1-5-13 15,-1-2 3-15,-1 0-14 16,-1-7 18-16,-1-10 5 15,-3-1 4-15,0-5 5 16,0 7 4-16,-7 6 20 16,-5 4-18-16,-2 6 40 0,1 0-45 15,-2 0 0-15,-1 13-15 16,4 5 5-16,3 3-2 16,9-2-9-16,0 0-25 15,13-7-45-15,4-6-5 16,-1-6-171-16</inkml:trace>
  <inkml:trace contextRef="#ctx0" brushRef="#br0" timeOffset="28202.1">5946 12186 477 0,'0'0'120'0,"0"0"-107"15,-10 0 30-15,-8 10-41 16,-6 9 8-16,3 3-14 15,-1 0 7-15,3-3-3 16,2-3 2-16,3-1 1 16,6-5-6-16,2 0 5 15,3-1-5-15,0 3 10 16,0-1-12-16,3 2 13 0,0-1-8 16,0-4 10-16,0 0-8 15,0-3 4 1,15 5 1-16,6 0-13 15,4-1 11-15,2 1-9 0,3 0 17 16,-5 1-12-16,-3 0 3 16,-4 2-4-16,-6-2 4 15,-4-2 0-15,-2 1-7 16,1-4 5-16,-6-1-7 16,1-3 12-16,-2-2-10 15,0 0 8-15,0 0-10 16,3 0-21-16,3 0-90 15,0-13-223-15</inkml:trace>
  <inkml:trace contextRef="#ctx0" brushRef="#br0" timeOffset="28511.27">6238 12282 487 0,'0'0'50'0,"0"0"-31"16,0 0 31-16,0 14-23 16,0 12-5-16,0 9-1 15,0 4 2-15,2-3 4 16,2-2-14-16,2-7-2 0,0-3-16 15,2-6 14-15,-1-3-14 16,-4-9 12-16,-2-3-13 16,-1-3-6-16,0 0-33 15,0 0-38-15,0-15-62 16</inkml:trace>
  <inkml:trace contextRef="#ctx0" brushRef="#br0" timeOffset="29195.44">6128 12171 625 0,'-12'-2'28'0,"2"2"-7"16,7 0 39-16,1 0-22 16,2 0-33-16,0 0-7 15,0 0-13-15,0 8 17 16,9 0-8-16,1 0 6 16,-5-4-19-16,4-1 10 15,-9-3-10-15,6 0 5 0,-3 0 8 16,1-6-15-16,-2-1 21 15,-1-1-7-15,-1 4 23 16,0 1 4-16,0 3 12 16,0 0-2-16,0 0 0 15,0 0-8-15,0 0-12 16,0 0-8-16,-1 6-11 16,1-4 13-16,0 1-15 15,0-1 14-15,0-2-15 16,1 0-2-16,7 0-16 15,-2 0 18-15,-2-12-1 16,-1 1 0-16,-1 2 15 16,-2 4-9-16,0 4 34 0,0 1-4 15,-5 0 8-15,-5 0-8 16,-1 3-13-16,-2 7-4 16,10-4-5-1,3 0-1-15,0-1-13 0,3-3 16 16,10-1-12-16,-4-1 9 15,5 0-31-15,-1 0 12 16,-4 0-1-16,-6-7 7 16,-3 0 11-16,0 1 0 15,-3 0 23-15,-10 0 4 16,-4 6 16-16,2 0-32 16,2 0 1-16,4 0-12 0,6 7 2 15,3 4-24-15,3 2-59 16,15-3-56-16</inkml:trace>
  <inkml:trace contextRef="#ctx0" brushRef="#br0" timeOffset="30891.03">5385 13410 304 0,'-3'-2'30'0,"0"1"-9"16,1 1 44-16,1 0-18 15,-3 0-15-15,-1 0-2 16,1 0 2-16,-4 0 14 16,-3 0-20-16,-3 0 6 0,2 0-20 15,-4 0 7-15,-1 0-3 16,-2 1-1-16,0 9-5 16,0 1-3-16,2 0 8 15,6 3-28-15,1-3 27 16,1 2-17-16,4 2 14 15,2 2-17-15,3 2 10 16,0 2-6-16,0 0 4 16,13 0 2-16,4-3-14 15,5-4 10-15,1-4-11 16,-5-5 16-16,2-2-17 16,-3-3-2-16,-1 0-5 0,1-4 6 15,-4-16-1-15,-2-10 9 16,-8-6-5-1,-3-2-20-15,0 2 30 16,-3 4-12-16,-6 9 20 0,-2 5-12 16,7 10 20-16,1 6 1 15,3 2 11-15,0 0-6 16,0 0-19-16,0 1-6 16,7 15-12-16,10 7 27 15,2 0-7-15,-1 1 3 16,4-5-8-16,2-2 4 15,-3-3-1-15,0 0-1 16,-2 0 3-16,-2-2-19 0,-3-2 3 16,-5-3-43-16,-6-4-17 15,-3-3-89 1,0-2-142-16</inkml:trace>
  <inkml:trace contextRef="#ctx0" brushRef="#br0" timeOffset="31346.09">5641 13277 453 0,'0'-2'16'0,"0"2"17"16,0 0 74-16,0 0-49 15,0 0-25-15,-1 0-10 0,-13 0-1 16,-4 0-26-16,-2 3 8 16,3-1-6-16,1 2 3 15,7-1 2-15,4-1-2 16,1 0 3-16,2 0-22 16,2 1 26-16,0 2-18 15,0 15 10-15,0 10-6 16,0 10 14-16,6 5-6 15,3-5 1-15,3-5 8 16,2-3-13-16,-5-7 6 16,1-9-10-16,-6-7 16 15,1-5-12-15,-2-1 5 16,0-1-5-16,3-1 6 0,1 2-4 16,4 1 3-16,-1-1 3 15,2 0-22-15,0-1 17 16,-3-2-37-16,4 2 14 15,-2-2-32-15,-2-2-53 16,1-14-88-16</inkml:trace>
  <inkml:trace contextRef="#ctx0" brushRef="#br0" timeOffset="31563.02">5842 13400 509 0,'0'0'106'0,"6"10"-99"0,0 10-2 15,6 10 61-15,1 5-47 16,-1 0-2-16,0 0-12 16,-3-4 7-16,-6-3-12 15,-3-2 5-15,0-6 0 16,-3-1-10-16,-13-5 8 16,4-7-22-16,-9-7-9 15,0-4-39-15,0-27-61 16,-4-12-144-16</inkml:trace>
  <inkml:trace contextRef="#ctx0" brushRef="#br0" timeOffset="31706.63">5787 13303 227 0,'0'0'381'16,"0"0"-372"-16,3 0-11 15,3 0 8-15,10 0-27 16,2 0 13-16,3 0-82 15,-6-3-43-15</inkml:trace>
  <inkml:trace contextRef="#ctx0" brushRef="#br0" timeOffset="32066.68">5970 13184 490 0,'0'0'95'0,"3"0"-96"15,8 0-10-15,6-2 16 16,7-7-11-16,4 1 10 16,-5 1-7-16,-2 4 4 15,-8 3-5-15,1 0-5 16,-4 17 5-16,-4 12-7 16,3 6 32-16,-2 6-5 15,1 1 8-15,-1-3-9 16,5-1 9-16,-3-6-17 15,-3-3 1-15,-1-8-2 16,-4-7-8-16,-1-6 8 16,0-4 2-16,0-1 36 0,-15 0-8 15,-7 1-17-15,-5-3-18 16,1-1 4-16,0 0-4 16,7 0-10-1,5 0-18-15,12 0-51 0,2 3-35 16,17-3-229-16</inkml:trace>
  <inkml:trace contextRef="#ctx0" brushRef="#br0" timeOffset="32631">6523 13127 609 0,'0'0'42'0,"0"0"-26"15,0 2 33-15,-18 24-18 16,-12 9-24-16,-4 8-16 15,0-3 12-15,2-6-12 16,7-9 11-16,10-10 0 16,6-7-2-16,6-5 6 15,3-2-23-15,3 5 5 16,18 4-7-16,10 5 29 0,5 6-14 16,6 0 8-16,-5-2-5 15,-4 1 5 1,-5-4 2-16,-10-3-14 15,-5-5 9-15,-10-4-7 0,0-2 13 16,-3-2-11-16,0 0 2 16,0 0-43-16,3 0-76 15,0 0-161-15</inkml:trace>
  <inkml:trace contextRef="#ctx0" brushRef="#br0" timeOffset="33138.59">6745 13209 438 0,'-18'-1'141'0,"4"1"-129"16,2 0 48-16,1 0-3 15,0 6-33-15,-1 10-19 16,0 8-5-16,0 4 6 16,5 4 1-16,6-3-11 15,1 1 8-15,4-2-11 0,12-2 15 16,7-3-15 0,3-8 11-16,6-5-11 15,-3-7-6-15,0-3-19 16,-10-10-4-16,-3-18-12 0,-10-7-16 15,-6-4 25-15,0-4 16 16,-3 2 29-16,-14 2-7 16,-1 8 7-16,-2 14 11 15,8 6 46-15,5 10 14 16,6 1-42-16,1 0-16 16,0 10-23-16,14 15 16 15,9 8-10-15,-1 5 11 16,8-6-13-16,-3-5 10 15,-3-6-5-15,-4-5-3 16,-8-5 4-16,-6-4-17 16,0-5 14-16,-6 1-18 15,0-1-21-15,0-2-61 0,0 0-85 16</inkml:trace>
  <inkml:trace contextRef="#ctx0" brushRef="#br0" timeOffset="33602.35">7095 13041 459 0,'-24'0'3'0,"0"0"31"16,0 0 21-16,3 0-9 15,5 4-30-15,3-2 3 16,5-1 3-16,5 1-23 16,2-1 13-16,1 7-15 15,0 10 9-15,0 5-7 16,0 11 9-16,6 5-4 15,5 4 7-15,0 6 14 16,-4 0-20-16,4-2 9 16,-4-7-7-16,-1-6 11 0,-1-11-13 15,1-6 9-15,-3-6-10 16,2-7 6-16,0-1-8 16,-1 0-1-16,5-2 6 15,1 2-21-15,4-3 19 16,7 0-14-16,2 0 22 15,2 0-25-15,2-10-25 16,-5-2-38-16,-9-2-84 16</inkml:trace>
  <inkml:trace contextRef="#ctx0" brushRef="#br0" timeOffset="33806.81">7270 13277 594 0,'0'0'63'16,"0"7"-54"-16,5 17 45 0,3 9-7 16,6 4-30-16,-2-3-14 15,0-3 0-15,-5-6 3 16,-1-8-15-16,-2-5 2 16,-1-8-42-16,-3-4-3 15,0-5-38-15,0-26-103 16</inkml:trace>
  <inkml:trace contextRef="#ctx0" brushRef="#br0" timeOffset="34114.74">7235 13140 534 0,'-6'-3'58'15,"2"0"-53"-15,4 2 27 16,0 1-18-16,0 0-40 15,4 0-37-15,5 0 27 16,-5 0 19-16,-2 0 3 16,-2 0 5-16,0 0 17 15,0 0-1-15,0 0 69 16,-2 0-21-16,-5 0-16 0,-3 0-15 16,6 0 3-1,1 0-23-15,2 0 0 16,-1 0 0-16,-1 4-22 15,-1 10 9-15,1 6-22 0,1-1 9 16,2-6-38-16,0-5-46 16,6-8-143-16</inkml:trace>
  <inkml:trace contextRef="#ctx0" brushRef="#br0" timeOffset="34578.71">7341 12962 632 0,'0'0'41'0,"0"-1"-35"15,0-1-9-15,13 0 10 16,8-2-16-16,9-2 17 15,-2 2-11-15,-7 0 2 16,-2 2-13-16,-9 0 13 16,-4 2 2-16,-4 0-9 15,-1 0 9-15,4 6-3 0,2 18 30 16,4 9 1 0,1 10-4-16,2 5-20 15,3 0 2-15,1-1-3 16,2-2-4-16,-1-3 7 0,-3-6-17 15,-6-3 15-15,-5-7-12 16,-4-6 18-16,-1-5-11 16,0-6 11-16,0-4 4 15,0-2 13-15,-13-2-4 16,-5 1-23-16,-5-1 3 16,-6 4-11-16,-1 0 17 15,-1 8-22-15,-1 2-2 16,15 0-29-16,12-1-18 15,5-6-74-15</inkml:trace>
  <inkml:trace contextRef="#ctx0" brushRef="#br0" timeOffset="38742.43">6909 12069 518 0,'-12'3'58'0,"-11"-3"-49"15,14 0-11-15,5 0 35 16,1 0 9-16,1 0-23 16,2 0-3-16,-1 0-6 15,1 0 13-15,0 0-15 16,0 0 21-16,-2 0-20 16,0 0 16-16,2 0-17 0,-2 0 5 15,1 0-8-15,1 0-2 16,-2 0 5-1,2 0-20-15,0 0 16 16,0 0-14-16,-1 0 22 0,1 0-15 16,0 0 7-16,0 0 0 15,0 0-1-15,0 0 2 16,0 0-11-16,0 0 8 16,0 1-14-16,0-1 21 15,0 0-17-15,0 0 13 16,0 0-14-16,19 0 12 15,9 0-3-15,8-1 2 16,1-6 4-16,0 3-19 0,5 0 18 16,0 0-16-16,8 0 22 15,7 2-14 1,7 1 6-16,6-5-3 16,2 2 1-16,3 0 3 0,-2-3-9 15,-4 4 6-15,-6 2-11 16,-2 1 19-16,0 0-16 15,6 0 14-15,5 0-11 16,0 2 8-16,4 4-2 16,-9-2-3-16,-1-2 7 15,-5-2-16-15,-3 0 14 16,-2 0-13-16,-5-6 19 16,-5-2-12-16,-4 2 4 15,-5 0-2-15,-7-2 1 16,0 4 5-16,-7 0-13 15,-6 1 9-15,-7 3-12 0,-4-1 18 16,-4 1-13-16,-2 0 11 16,0 0-9-16,0 0 7 15,0 0-2-15,0 0-3 16,0 0 8-16,0 0-18 16,0 0 13-16,1 0-11 15,-1 0 19-15,0 0-13 16,0 0 7-16,0 0-5 15,0 0 2-15,0 0 5 16,0 0-11-16,0 0 0 16,0 0-83-16,-6 0-112 15</inkml:trace>
  <inkml:trace contextRef="#ctx0" brushRef="#br0" timeOffset="40803.33">8940 12005 469 0,'0'-2'18'0,"0"0"-29"16,0 2 38-16,0 0 20 15,0-2-1-15,0 2-34 16,0 0 1-16,0 0 0 15,0 0 0-15,0 0 0 0,-1 0-10 16,1 0 4 0,0 0-11-16,0 0 17 15,0 0-12-15,-2 0 20 16,1 0-9-16,-1 0 7 0,2 0-9 16,0 0-4-16,-2 0 5 15,2 0-17-15,-1 0 13 16,1 0-15-16,0 0 18 15,0 0-11-15,0 0 4 16,0 0-5-16,0 0 2 16,0 0 2-16,5 0-9 15,12-3 9-15,14-6-9 16,4-2 19-16,1-1-15 16,1-3 10-16,3 3-8 15,-1 1 7-15,4-1-5 16,4 1-1-16,4-2 7 0,6 3-17 15,4 2 12-15,2 0-10 16,-1 1 17-16,-4-2-10 16,-4 2 4-16,-11 1-5 15,-10 0 4-15,-8 3 2 16,-10 2-9-16,-6 1 6 16,-6 0-10-16,-2 0 18 15,-1 0-15-15,0 0 14 16,0 0-11-16,0 0 8 15,0 0-5-15,0 0 2 16,0 0 5-16,0 0-19 16,0 0 16-16,0 0-13 15,0 0 21-15,0 0-11 0,0 0 10 16,0 0-3-16,0 0-3 16,0 0 4-16,0 0-11 15,0 0 5-15,2 0-12 16,2-2 18-16,1 1-15 15,0 1 14-15,2-1-11 16,-6-1 8-16,1 2-6 16,-2-2 4-16,0 2 3 15,0 0-15-15,0 0 15 16,0 0-15-16,0 0 16 16,0 0-32-16,0 0-26 15,-14 0-52-15,-10 0-202 0</inkml:trace>
  <inkml:trace contextRef="#ctx0" brushRef="#br0" timeOffset="76974.82">8396 12003 227 0,'3'0'170'15,"-3"0"-127"-15,0 0-17 16,0 0 6-16,0 0 14 15,0 0 9-15,-3 0-46 16,0 0 10-16,-1 4-17 16,1-4 20-16,3 2-17 15,-1-2 9-15,1 0-5 16,0 1 3-16,-2 0 8 16,-1 2-21-16,0 0 17 0,-3 2-21 15,3 1 23 1,-6 1-13-16,2-2 3 15,2 1-7-15,-1-4 5 0,3 3-1 16,0-4-3-16,2 0 6 16,-1 3-28-16,0-2 29 15,2 1-19-15,-2-2 21 16,2-1-16-16,0 1 10 16,0-1-5-16,0 0 2 15,0 0 6-15,0 0-22 16,0 0 19-16,-2 0-18 0,2 0 26 15,0 0-17 1,0 0 9-16,0 0-7 16,0 0 4-16,0 0 2 15,0 0-6-15,0 2 10 0,0-2-29 16,0 0 30-16,0 0-20 16,0 0 22-16,0 0-16 15,0 0 10-15,0 0-7 16,0 0 5-16,0 0 3 15,0 0-18-15,0 0 15 16,0 0-15-16,0 0 23 16,0 0-13-16,0 0 4 15,0 0-4-15,0 0 4 16,0 0 1-16,0 0-6 16,0 0 6-16,0 0-31 15,0 0 27-15,0 0-17 16,0 0 20-16,0 0-14 0,0 0-2 15,0 0-22-15,0 4-30 16,2 2-116-16</inkml:trace>
  <inkml:trace contextRef="#ctx0" brushRef="#br0" timeOffset="79562.58">5292 13021 558 0,'0'0'71'0,"0"0"-66"0,-1 0 14 15,-1 0-3-15,2 0 35 16,-1 0-23-16,1 0-6 15,0 0-16 1,0 0-3-16,0 0 11 0,-2 0-32 16,2 0 24-16,0 0-17 15,0 0 33-15,-1 0-24 16,-1 0 12-16,2 0-12 16,0 0 9-16,0 0-1 15,6 0-15-15,17 0 13 16,7 0-15-16,5-6 28 15,3-1-20-15,-7-1 19 0,3-2-18 16,2 2 10-16,0 1-3 16,8-1-4-1,6 2 10-15,11-2-28 16,19-5 22-16,11-5-18 0,10-4 29 16,6-3-18-16,-1-3 9 15,1 1-10-15,-1 0 13 16,-8 3-3-16,-13 5-19 15,-21 2 16-15,-20 7-19 16,-19 4 30-16,-12 5-24 16,-8 1 17-16,-5 0-12 15,0 0 11-15,0 0-6 16,0 0-15-16,0 0 9 0,0 0-33 16,0 7 10-1,-14 8-51-15,-1 5-3 16,-4 5-93-16</inkml:trace>
  <inkml:trace contextRef="#ctx0" brushRef="#br0" timeOffset="80338.5">5111 14241 544 0,'0'-2'52'0,"0"0"-79"16,0 2-20-16,0 0 23 15,0 0 57-15,1-1 0 16,7-3-6-16,8-5-26 16,4-3 16-16,10-4 7 15,1-3-14-15,6 0 7 16,0 2-21-16,2-3 27 15,10 0-25-15,5-3 18 16,5-1-15-16,7-2 9 16,4 0-4-16,6 1 2 0,7 2 12 15,5 7-32-15,1 2 29 16,5 3-27-16,0 0 30 16,4-2-22-16,8-1 11 15,7-1-10-15,3 1 6 16,-5-1 3-16,-3 7-21 15,-3-2 18-15,-4 4-18 16,-5 1 26-16,0-2-23 16,-8-3 22-16,-8-3-19 15,-6 1 13-15,-15-1-6 16,-10 6 3-16,-12 0 5 16,-8 5-31-16,-6 0 27 15,-7 1-20-15,-8 1 29 0,-3 0-29 16,-5 0 2-16,0 0-33 15,-13 0-24-15,-23 0-87 16</inkml:trace>
  <inkml:trace contextRef="#ctx0" brushRef="#br0" timeOffset="81239.27">8285 11925 533 0,'-6'0'86'0,"3"0"-51"16,-1 0-26-16,3 0 22 15,-2 1 21-15,2 1-19 0,1-2-10 16,-3 0-29-16,3 0 14 16,0 0-11-16,0 0 17 15,0 0-17-15,0 0 10 16,0 0-9-16,0 0 10 16,0 0-3-16,0 0-5 15,0 0 12-15,0 0-29 16,0 0 21-16,0 0-16 0,0 0 21 15,0 1-21 1,0 2-9-16,0 8-31 16,0 8-43-16,-3 8-135 15</inkml:trace>
  <inkml:trace contextRef="#ctx0" brushRef="#br0" timeOffset="82755.43">8166 12060 489 0,'0'4'62'16,"0"-3"-56"-16,0 0 14 15,0-1 10-15,0 0 17 0,0 2-25 16,0-2-8-16,0 0-8 16,0 0-6-1,0 0 8-15,0 0-26 16,0 0 26-16,0 0-21 0,0 0 26 16,0 0-21-16,0 0 12 15,0 0-7-15,0 0 3 16,0 0 6-16,0 0-23 15,0 0 16-15,3 0-18 16,8 0 19-16,1 0-14 16,-4 0 15-16,-2 0-12 15,-2 0 12-15,-3 0 3 16,-1 0-7-16,2 0 12 0,-2 0-25 16,0 0 21-16,0 0-15 15,0 0 22 1,0 0-16-16,0 0 7 0,0 0-4 15,0 0 6-15,0 0 1 16,0 0-19-16,3 0 17 16,2 0-15-16,-1 0 22 15,2 0-16-15,0 0 12 16,1 1-12-16,-1 1 8 16,2 0 2-16,1 0-7 15,4 2 10-15,-2-3-33 16,-1 2 14-16,-1 0-13 0,-6-3 22 15,0 3-16 1,0-3 8-16,-3 0-22 16,3 0-2-16,0 0-3 15,0 2-46-15,-1 1-44 0</inkml:trace>
  <inkml:trace contextRef="#ctx0" brushRef="#br0" timeOffset="87738.74">6555 12708 525 0,'-13'0'82'16,"7"0"-73"-16,3 0 25 16,3 0-7-16,-3 0 38 15,3 0-35-15,0 0-2 16,-1 0-17-16,1 0 6 16,-2 0 3-16,2 0-27 15,0 0 16-15,0 0-21 0,0 0 25 16,0 0-18-16,0 0 8 15,0 0-22-15,0 0-3 16,0 0-19 0,0 0-51-16,-12 15-126 0</inkml:trace>
  <inkml:trace contextRef="#ctx0" brushRef="#br0" timeOffset="88978.42">5656 12866 457 0,'0'5'31'0,"0"-3"-16"16,-3 3-17-16,-1 0 36 0,-2 1-31 16,3 1 11-16,-2 0-23 15,1-5 8-15,-4 2 0 16,-5 1 5-16,-4-3 2 15,-8 1 1-15,0-1 12 16,-5-2-18-16,-4 0 21 16,-5 0-12-16,-1 0 21 15,-2-7-31-15,2-9 6 16,-3-2-10-16,5-7 4 16,1-4-2-16,3-9-16 15,1 1 14-15,2-2-7 16,2 0 21-16,0 4-11 15,5 0 6-15,3 1 0 0,5-1 1 16,3 1-1-16,3 0-3 16,3 0 1-16,5 2-19 15,2 0 23-15,0 0-17 16,2 5 20-16,10 0-17 16,3-1 13-16,3 1-9 15,-2 1 6-15,-2 3 4 16,-1 5-20-16,-1 2 15 15,0 1-13-15,3 0 20 16,0 1-14-16,4 0 8 16,-1 1-5-16,0 2 4 15,8 0 0-15,3 1-5 0,2-1 6 16,2 2-18-16,3 2 23 16,-5 3-18-16,5 3 19 15,1 1-13-15,-6 0 7 16,-1 0-6-16,-6 0 5 15,-8 0-1-15,-1 0-15 16,-2 0 9-16,-2 8-7 16,2 7 19-16,1 1-11 15,3 8 6-15,-2 5-3 16,0 3 4-16,3 4-1 16,3 2-1-16,-3-2 1 15,3-1-15-15,-1-4 21 16,-3-5-17-16,-1-1 16 0,-4-2-11 15,-2-2 8-15,-5 2-6 16,-5 6 6-16,0 4-1 16,0 13-12-1,-19 7 13-15,-5 5-12 0,-4 1 21 16,2-8-11-16,1-3 14 16,-2-6-7-16,5-6 5 15,4-6-5-15,0-8-7 16,2-6 1-16,7-4-16 15,1-2 3-15,1 0-47 16,-2-2-16-16,2-2-107 16</inkml:trace>
  <inkml:trace contextRef="#ctx0" brushRef="#br0" timeOffset="89819.38">5492 13012 185 0,'-4'-1'235'16,"1"-1"-245"-16,0 1-40 15,3 1 42-15,0 0 1 16,0-1-109-16</inkml:trace>
  <inkml:trace contextRef="#ctx0" brushRef="#br0" timeOffset="89958">5492 13012 244 0,'33'3'9'0,"-33"-3"-185"0</inkml:trace>
  <inkml:trace contextRef="#ctx0" brushRef="#br0" timeOffset="90119.57">5586 13014 265 0,'0'0'60'15,"0"-2"-81"-15,0 2 1 16,-1 0 18-16,1 0 5 16,0 0-67-16,0 0-118 15</inkml:trace>
  <inkml:trace contextRef="#ctx0" brushRef="#br0" timeOffset="91706.25">5272 13973 222 0,'0'0'132'0,"-3"0"-94"16,3 0 0-16,-3 0-13 15,3 0 24-15,0 0-3 16,0 2-9-16,0-2-4 15,0 2-13-15,-3-2 8 16,3 2-19-16,0-2 13 16,0 0-26-16,0 0 16 15,0 0-20-15,0 0 16 16,0 0-6-16,0 0-1 16,0 0 7-16,0 0-25 15,3 0 22-15,6 0-17 16,8 0 25-16,9 0-17 15,7 0 8-15,7-2-4 0,12-7 6 16,3-4 4-16,-1-1-21 16,-1-1 14-16,-5 2-14 15,-2 3 23-15,-7 4-18 16,2 3 14-16,-6-1-13 16,-1 1 12-16,2 0-5 15,-3-1-1-15,-1 4 10 16,0-1-32-16,-3-4 26 15,3-1-19-15,-5-2 30 16,2 0-23-16,-7 3 12 16,-5 0-10-16,-2 3 13 15,-9 0-3-15,-3 1-17 0,-3 1 14 16,0 0-15-16,0 0 28 16,0-1-23-16,0 1 19 15,0 0-16-15,0 0 9 16,0 0-26-16,1-3-44 15,10-4-79-15</inkml:trace>
  <inkml:trace contextRef="#ctx0" brushRef="#br0" timeOffset="92469.85">6733 13734 488 0,'-11'1'51'0,"2"-1"-31"15,9 2-34-15,0-2 30 16,0 1 0-16,0 0 15 16,0-1-28-16,0 0 6 15,21 0-13-15,7 0 15 16,5 0 0-16,6-5-3 16,1-2 6-16,3-1-36 15,-1 1 29-15,-2-3-20 0,2 3 30 16,-5-1-21-16,1 1 12 15,-1 2-8 1,0 1 8-16,5 1 5 16,-2 1-17-16,6-1 17 0,-4-1-17 15,-6 1 28-15,1 0-23 16,-7 3 15-16,-4 0-20 16,-3 0 14-16,-7 0-4 15,-3 0-2-15,1 0 13 16,4 0-38-16,5 0 33 15,2 0-25-15,0 0 31 16,-4-3-22-16,-6 3 10 0,1 0-9 16,-7 0 9-1,-5 0 5-15,-2 0-26 16,-2 0 21-16,0 0-18 16,0 0 29-16,0 0-22 0,0 0 16 15,0 0-15-15,0 0 12 16,0 0-5-16,0 0-5 15,0 0-14-15,-14 0-87 16,-17 7-87-16</inkml:trace>
  <inkml:trace contextRef="#ctx0" brushRef="#br0" timeOffset="98066.23">14998 2505 212 0,'-13'0'32'15,"1"0"-34"-15,8 0 11 16,1 0 50-16,1 0-8 16,2 0-41-16,0 0 27 15,0 0-6-15,0 0 15 16,0 0-19-16,0 0-9 15,0 0 1-15,0 0-3 16,0 0-2-16,0 0-21 0,0 0 14 16,0 0-13-16,-1 0 18 15,1 0-18-15,0 0 2 16,0 0-27-16,0 0-18 16,0 0 6-16,-2 0 17 15,-4 2 7-15,-3 1-54 16,-1-1 33-16,-1 0 18 15,0-2 42-15,2 0 13 0,4 0-8 16,2 0 4 0,3 0 15-16,-1 0-8 15,1 0-31-15,0 0 10 16,0 0-14-16,0 0 16 0,0 0-12 16,0 0 2-16,0 0-4 15,0 0 1-15,0 0 1 16,0 0-4-16,0 0 6 15,0 0-24-15,10 0 25 16,6 0-14-16,4 0 15 16,8 0-11-16,10 0 5 15,4 0-3-15,6 0 4 16,6 0 2-16,-4-2-16 16,4 0 14-16,-2 2-12 15,-1 0 16-15,-3 0-11 16,-4 0 6-16,-5 0-3 15,0 0 0-15,-3 0 3 0,-1 4-4 16,-4-2 7-16,-10-2-26 16,-1 1 21-16,-11 0-27 15,-5-1 20-15,-1 1-6 16,-1-1 8-16,-2 0 2 16,0 0 8-16,-8 0-2 15,-12 3-27-15,-6 0 12 16,-6 0-1-16,-2 1 16 15,-6-4-14-15,-2 0-11 16,-2 0-10-16,-1 0 8 16,-4-10 22-16,4-2 0 15,-1 2 10-15,1 0-3 0,10 3 36 16,-1 2-27-16,4 0 19 16,6 1-22-16,2 3 6 15,5-5-13 1,5 2 3-16,1 1 7 0,1-1-13 15,0 1 13-15,-1-2-9 16,2-1 11-16,4 3-14 16,-2 1 3-16,0 0 0 15,1 2-1-15,-1 0 0 16,-1 0-6-16,4 0 8 16,0 0-29-16,2 0-2 15,1 0-20-15,1 0 21 16,2 0-7-16,0 0 9 0,0 0-7 15,0 0 13-15,0 0 14 16,0 0-11-16,0 0 13 16,0 0-10-1,0 0 18-15,0 0-3 0,0 0 10 16,0 0-3-16,3 0-7 16,11 2 15-16,8 0-7 15,6 0 2-15,8-1-22 16,7-1 23-16,11 0-18 15,4 0 11-15,1 0-11 16,1 0 4-16,-5 0-3 16,-4 0 0-16,-1 0 5 0,-5-3-23 15,0 1 17-15,-5 2-18 16,-4-2 15-16,-3 2-12 16,-5 0-23-1,0 0-32-15,-6 0-49 0,-1 4 48 16,-4-1-51-16</inkml:trace>
  <inkml:trace contextRef="#ctx0" brushRef="#br0" timeOffset="98442.23">15301 2460 331 0,'-61'0'-25'16,"1"0"8"-16,7-5 36 0,6-4 23 15,4-4-7-15,6 1-23 16,3-1 3-16,2 0-8 16,9 4-3-16,3 1 14 15,7 3-23-15,1 4 13 16,3-1-13-16,3 2 16 15,3 0-2-15,2 0 8 16,1 0-8-16,0 0-7 0,0 0 1 16,0-1-5-16,0 1-1 15,0 0-18 1,3 0 26-16,4 0-9 16,0 0 9-16,-1 0-25 0,-3 0-66 15,-1 0-25-15,-2 0-12 16,0 1 12-16</inkml:trace>
  <inkml:trace contextRef="#ctx0" brushRef="#br0" timeOffset="98675.63">14875 2376 6 0,'0'2'51'16,"3"0"-20"-16,13 1 9 16,7-2-8-16,14-1-6 15,9 0-7-15,6 0-6 16,7 0-13-16,1 0 3 16,-6 0-10-16,4 0 9 15,-7 6-20-15,-5 2 19 16,-2-1-2-16,-8 4 1 15,-3-2 1-15,-9 2-1 16,-8-3 4-16,-6-2-12 0,-5-2 15 16,-2-1 0-16,0-3 12 15,-3 0 9-15,0 0 24 16,0 0-19-16,0 1-19 16,0-1-1-16,0 2-14 15,0-2-41-15</inkml:trace>
  <inkml:trace contextRef="#ctx0" brushRef="#br0" timeOffset="103534.29">13301 2483 299 0,'0'0'41'0,"0"0"-47"16,0-3 22-16,0 3 37 0,0 0-12 15,0 0-33-15,0 0-7 16,0-2 10 0,0 2-18-16,0 0 13 15,0 0-15-15,0 0 21 0,0 0-13 16,0 0 4-16,0 0-3 16,0 0 0-16,0 0 5 15,0 0-13-15,10 0 10 16,3 0-11-16,2 0 17 15,6 0-14-15,1 0 12 16,6 0-8-16,1 0 5 16,8 0-1-16,1 0-2 15,0 0 8-15,3 0-20 16,0 0 15-16,1 0-14 16,4 0 22-16,-1 0-13 15,-3 0 4-15,-1 0-2 16,-7 0 0-16,-4 0 7 0,-3 0-15 15,-9 0 10-15,-5 0-11 16,-7 0 16-16,-4 0-11 16,-1 0 8-16,-1 0-8 15,0 0 6-15,0 0-2 16,0 0-24-16,-1 0-85 16,-20 2-124-16</inkml:trace>
  <inkml:trace contextRef="#ctx0" brushRef="#br0" timeOffset="104282.45">11713 2338 270 0,'0'2'25'16,"0"-2"-37"-16,16 0 1 16,10 0 14-16,9 0-2 15,12 0 6-15,8-6-16 16,7-2 11-16,5-2-11 16,2 2 20-16,1-1-13 0,-5 3 3 15,1 3-3-15,-5 0 5 16,-11 2 1-1,-9-1-10-15,-11 1 7 0,-13 1-7 16,-5 0 18-16,-7-2 4 16,-5 1 19-16,0 1-10 15,0 0-7-15,0 0-8 16,0-5-9-16,-3 0-25 16,-16 0-261-16</inkml:trace>
  <inkml:trace contextRef="#ctx0" brushRef="#br0" timeOffset="104995.41">10261 2551 335 0,'0'0'56'0,"2"0"-129"16,2 7-136-16,2 4 130 15,7-2 78-15,5 1 5 16,0-3-6-16,7-1 9 15,-1 0-12-15,3-3 11 16,3-3-9-16,-1 0 14 16,7 0 18-16,-2-2-15 15,-2-2 10-15,-6 1-10 16,-7 2 3-16,-3 1-18 16,-7 0 9-16,-3 0-8 15,-3 0 1-15,-2 0 2 16,3 0 1-16,0 0 1 0,-4 1-11 15,0-1 10-15,0 0-8 16,3 0 11-16,4 0-13 16,2 0-11-16,0-3-95 15</inkml:trace>
  <inkml:trace contextRef="#ctx0" brushRef="#br0" timeOffset="110142.35">15404 2501 513 0,'0'4'37'15,"-2"-4"-37"-15,2 0 7 16,0 0-3-16,0 0 35 16,0 0-10-16,0 0-17 15,0 0-1-15,0 0-23 16,-1 0 19-16,1 0-18 15,0 0 25-15,0 0-15 16,0 2 9-16,0-2-5 16,0 3 1-16,0-3 5 15,0 0-13-15,0 0 10 16,0 0-14-16,0 0 19 16,0 0-15-16,0 0 12 15,0 0-11-15,0 0 10 0,0 0-3 16,0 0-3-16,-2 0 9 15,2 0-20-15,0 0 17 16,0 0-16-16,0 0 20 16,0 0-12-16,0 0 8 15,0 0-11-15,0 0 6 16,0 0 6-16,0 0-16 16,0 0 12-16,0 0-15 15,0 0 20-15,0 0-16 16,0 0 14-16,0 0-10 15,0 0 7-15,0 0-1 16,0 0-5-16,0 0 10 0,0 0-22 16,0 0 19-16,0 0-15 15,0 0 22-15,0 0-15 16,0 0 7-16,0 0-6 16,0 0 6-16,0 0 1 15,0 0-11-15,0 0 8 16,0 0-12-16,0 0 21 15,0 0-18-15,0 0 14 16,0 0-12-16,0 0 11 16,0 0-7-16,0 0-6 15,0 0-21-15,0 0-80 16,-15 0-123-16</inkml:trace>
  <inkml:trace contextRef="#ctx0" brushRef="#br0" timeOffset="113419.61">15631 2498 386 0,'-4'5'19'0,"0"-5"8"0,2 1 17 15,2-1 21-15,0 0-38 16,0 0-1-16,-1 0-19 16,1 0 14-16,0 0-9 15,-3 0 7-15,-5 0 1 16,-7 0-7-16,-4 3-1 16,-8 0-24-16,-3 3 19 15,-1-1-18-15,-3 2 24 16,1 0-15-16,0-3 4 15,0 0-1-15,2-3 4 16,0-1 6-16,-2 0-12 16,2 0 9-16,-2 0-14 0,-1-2 16 15,-2-10-13-15,2-1 12 16,1-4-11-16,0-1 9 16,0-4-6-16,1 2-1 15,2-1 8-15,3 0-21 16,2-1 15-16,4 1-12 15,-2-1 25-15,1-1-13 16,-1 0 6-16,0 2-9 16,5 3 3-16,1-5 4 15,3 0-8-15,2 1 6 16,2-5-15-16,1 0 17 16,3-7-11-16,-1-2 12 15,7-3-11-15,0-3 7 0,0-2-1 16,0-2-2-16,5-1 7 15,4-2-18-15,0 1 13 16,3 1-15-16,-2 2 23 16,3 6-12-16,-2 4 5 15,0 2-4-15,-1 6 2 16,0 1 5-16,-2 2-11 16,0 1 5-16,5 3-8 15,3-2 15-15,7-2-14 16,6-4 11-16,4-1-12 15,4 1 13-15,-1 3-4 16,-1 1-1-16,-3 6 4 0,-2 2-19 16,0 2 14-16,1 1-13 15,2 2 22-15,1 3-13 16,3 3 5-16,0-1-5 16,5 2 4-16,4 2 3 15,-4 2-14-15,6 0 8 16,-5 0-7-16,1 4 13 15,3 9-14-15,-3 5 11 16,0-1-9-16,-3 4 3 16,-1 2-3-16,-4 0 3 15,-5-1 5-15,-1 2-18 16,-6 2 19-16,-7 2-9 16,-1 0 16-16,-7 6-9 0,-3 0 5 15,0 3-5-15,-2 4 4 16,2 1 3-16,0 1-11 15,0-2 4-15,0-2-11 16,-3 0 15-16,0-4-9 16,-3 1 10-16,0 4-6 15,0 5 7-15,-12 6-3 16,-9 7 0-16,-3 1 5 16,-7 0-13-16,-6-7 10 15,0-6-8-15,-5-7 15 16,-6-6-9-16,-1-3 6 15,-1-5 0-15,-1-7 3 0,5-2 3 16,0-2-8-16,-1-5 5 16,3-2-8-1,-1-3 9-15,3-3-10 16,4 2 7-16,5 1-10 0,3 0 2 16,2 3-60-16,2-4-154 15</inkml:trace>
  <inkml:trace contextRef="#ctx0" brushRef="#br0" timeOffset="115615">21963 2805 580 0,'-14'0'6'16,"12"0"2"-16,1 0 9 16,1 0 16-16,0 0-5 15,-2 0-27-15,2 0 9 16,-2 0-10-16,0 0 14 15,-1 0-8-15,-9 8 2 16,-8 9-1-16,-7 6-5 0,-4 11 9 16,-1 4-25-16,4 12 16 15,7 5-9 1,5 0 15-16,14-1-12 16,2-8 3-16,16-7 0 0,14-6-2 15,10-8 3-15,9-11-9 16,7-9 11-16,6-5-8 15,4-21 12-15,-6-15-10 16,-10-8 3-16,-10-3-7 16,-10-3 10-16,-14 0 0 15,-10 4-1-15,-6 1 10 16,-1 3-19-16,-18 3 18 0,-7 3-15 16,-4 3 30-1,-3 4-15-15,0 6-2 16,5 6-3-16,3 7-2 15,6 4 1-15,2 4-13 0,1 2 5 16,4 0-60-16,2 14-18 16,5 2-105-16</inkml:trace>
  <inkml:trace contextRef="#ctx0" brushRef="#br0" timeOffset="115951.09">22250 2498 31 0,'0'0'405'0,"0"0"-397"16,0 0 2-16,-1 6 24 15,-16 18-7-15,-8 20-6 16,-5 20-7-16,-6 21 22 15,-4 17-15-15,-5 20 20 16,-4 13-14-16,-4 5-4 16,2-9-8-16,5-19-4 15,6-21 7-15,13-27-16 0,9-22 8 16,9-20-11 0,3-12 12-16,6-10-13 15,0 0 10-15,0 0-9 16,6-5-9-16,22-21-64 0,9-17-101 15</inkml:trace>
  <inkml:trace contextRef="#ctx0" brushRef="#br0" timeOffset="116654.16">22694 2375 429 0,'0'-5'8'16,"0"5"4"-16,0 0 8 16,0 17-25-16,-9 19 15 0,-3 19 3 15,1 17 11-15,1 16-12 16,-3 16 17-16,2 17-19 16,4 11 3-16,-1 5 3 15,5-5-5-15,3-12 5 16,0-23-15-16,-1-19 16 15,-1-18-13-15,1-18 17 16,-2-18-13-16,3-10-7 16,0-10 2-16,0-4-1 15,0 0 7-15,0 0-14 16,0-13-12-16,4-23-67 16,10-20-97-16</inkml:trace>
  <inkml:trace contextRef="#ctx0" brushRef="#br0" timeOffset="117083.01">23105 2724 524 0,'-6'0'80'0,"-3"0"-75"16,-7 11 13-16,-7 24-3 16,-2 16 0-16,-2 13-4 15,5 7-8-15,7-3 11 16,3-5-21-16,4-9 13 0,2-10-13 16,0-5 15-16,2-10-8 15,3-7 1-15,1-8-5 16,0-8-35-1,1-6-58-15,14-15-166 0</inkml:trace>
  <inkml:trace contextRef="#ctx0" brushRef="#br0" timeOffset="117414.11">23185 2900 607 0,'-27'14'8'15,"5"3"-9"-15,9 1 21 16,8 3 7-16,5 4-19 16,0 7-15-16,15 3 9 15,15-3-12-15,7-3 16 16,6-9-11-16,4-13 6 0,-4-7-20 16,-5 0 9-16,-6-20 10 15,-10-10 0-15,-10-3 11 16,-11-2-17-16,-1 2 17 15,-10 3-1-15,-15 3 26 16,-4 8-9-16,-3 3-14 16,3 8 3-16,4 4-5 15,10 1-6-15,8 3-17 16,4 0-7-16,1 3-62 16,2 11-64-16,-1 1-176 15</inkml:trace>
  <inkml:trace contextRef="#ctx0" brushRef="#br0" timeOffset="118118.41">22767 3446 435 0,'0'3'45'0,"0"-3"-28"16,0 0 47-16,0 0-7 16,0 0-15-16,0 0-34 15,0 0 15-15,0 0-12 16,0 0 13-16,6 0-24 15,29 0 0-15,22 0 4 16,22-3 4-16,7-6-2 16,10-2-13-16,4 1 12 0,-2-2-11 15,-3 4 13-15,-13 6-12 16,-21-1 11-16,-22 2-9 16,-17-1 6-1,-14 2-1-15,-7-1-5 0,-1 1 12 16,0 0-17-16,0 0 14 15,0 0-11-15,0 0 13 16,3 0-11-16,6-2-40 16,6-5-40-16,0-4-112 15</inkml:trace>
  <inkml:trace contextRef="#ctx0" brushRef="#br0" timeOffset="122530.77">23213 3789 543 0,'-6'-4'49'15,"-4"1"-51"-15,9 3 36 16,1 0 14-16,0 0-22 16,-3 0-14-16,-3 19-26 15,-5 19 18-15,-2 14-7 16,2 9 20-16,0-6-18 15,5 0 7-15,3-8-8 16,1-8 4-16,2-6 2 16,0-14-6-16,0-6 9 0,0-9-27 15,0-3 23-15,3-1-52 16,13-1-55-16,4-20-45 16</inkml:trace>
  <inkml:trace contextRef="#ctx0" brushRef="#br0" timeOffset="123031.46">23370 4289 455 0,'-46'0'119'0,"-4"0"-125"0,0 0 13 15,5 0 47-15,4-3-35 16,5-8-11-16,3-5-4 16,2-7 18-16,1-6-17 15,5-7 2-15,0-5-4 16,3-4 1-16,5-2 4 16,0-3-8-16,7 3 8 15,9-1-29-15,1 6 25 16,1 2-14-16,21 4 18 15,10 0-12-15,5 3 4 16,9 5-1-16,6 3 2 0,6 7 2 16,5 6-14-1,5 5 12-15,-1 7-10 16,-4 0 17-16,-2 5-12 16,-9 20 7-16,-6 11-7 0,-9 8 5 15,-10 11 1-15,-12-1-2 16,-12 4 10-16,-3-1-25 15,-10-2 22-15,-20-5-14 16,-9-6 21-16,-4-4-13 16,-3-5 4-16,2-6-1 15,7-5 2-15,3-6 0 16,10-2-18-16,2 2-22 0,0-6-117 16</inkml:trace>
  <inkml:trace contextRef="#ctx0" brushRef="#br0" timeOffset="124174.4">14945 4027 683 0,'0'-6'17'16,"-2"6"-10"-16,2 0-2 16,-1 0 19-16,1 0 0 15,9 0-43-15,37 0 9 16,26 0-4-16,20 0 33 15,0-2-19-15,-8 1 7 16,-13 0-9-16,-10 1 5 16,-6 0 2-16,-6 0-11 15,-10 0 9-15,-11 0-14 0,-11 0 20 16,-5 0-18-16,-5 0 15 16,5 1-45-16,-2 0-21 15,-10-1-128-15</inkml:trace>
  <inkml:trace contextRef="#ctx0" brushRef="#br0" timeOffset="128491.23">5047 11812 237 0,'0'5'21'16,"0"-5"-22"-16,0 0 5 15,0 0-21-15,0 0-29 16,0 0 14-16,3 0 31 16,-3 0 6-16,0 0-18 15,0 0 21-15,0 0 5 16,0 0 32-16,0 0-21 0,0 0-2 15,0 0-7-15,0 0-5 16,3 0-14-16,0 0-48 16,0 0-49-16</inkml:trace>
  <inkml:trace contextRef="#ctx0" brushRef="#br0" timeOffset="129794.96">5047 11812 251 0,'28'-66'40'0,"-34"67"-28"15,2 1 4-15,1 2 11 16,1 1-23-16,2 2-8 15,0 1 5-15,0-1-15 16,0-1 14-16,0-3-17 16,0-2 24-16,0-1-12 15,0 0 7-15,0 0-4 16,0 0 4-16,0 0 2 16,0 0-10-16,2 0 13 15,1-1-8-15,-1-2 15 0,0 0-11 16,-2 3 20-16,0 0-9 15,0-1 19-15,0 1-4 16,0 0-4-16,0 0 3 16,0 0-21-16,0 0 10 15,0 0-20-15,0 0 19 16,0 0-18-16,0 0 5 16,0 0-5-16,0 0 9 15,0 0 1-15,0 0-2 16,0 0 12-16,0 0-1 15,0 0 15-15,0 5-22 16,-10 5 8-16,-5 7-22 16,-3 5 12-16,0 9-7 0,-4 12 3 15,3 8 3-15,-1 7-14 16,-5 6 14 0,5 3-14-16,4-2 25 15,-3-3-16-15,7-7 5 0,1-8-7 16,4-5 6-16,2-4 0 15,4-3-8-15,-1 1 1 16,2 0-10-16,0 0 19 16,0-3-14-16,0-3 14 15,0-8-15-15,5-5 12 16,4-6-9-16,3-2 3 16,-3-4 3-16,0-2-18 0,2-2 18 15,-3-1-18-15,-2 0 26 16,0 0-17-16,-1 0 11 15,0 0-7 1,0 0 6-16,-5 0 3 0,0 0-10 16,0 0 2-16,0 1-17 15,3 17 28-15,3 12-12 16,0 7 15-16,4 9-12 16,-4-4 7-16,1-3-7 15,1 0 2-15,2 4 4 16,-2 4-17-16,1 5 14 15,1 0-13-15,0 8 23 16,1 5-17-16,-2 2 11 0,-3-1-7 16,0 1 9-1,-3-6-1-15,0 2-5 16,-3 1 6-16,4-5-22 16,-2-2 24-16,2-2-18 0,1 2 16 15,7 3-13-15,-2 4 8 16,5 4-4-16,-5 3 4 15,1 5 2-15,-1 4-18 16,-2 3 15-16,1 0-15 16,1-5 28-16,-4-1-20 15,4-8 10-15,-2-2-7 16,4 1 5-16,-3 1 0 0,-3-4 0 16,4 2 8-1,-4-7-29-15,-2-3 28 16,2 2-21-16,1 2 22 15,-1-1-17-15,-1 0 12 0,0-3-8 16,-2-9 5-16,0 0 1 16,0-7-16-16,3 1 14 15,5-1-16-15,0 0 24 16,1-1-13-16,0-2 4 16,0-2-4-16,1-4 6 15,-5-5-2-15,-4-6 0 16,-1-3 3-16,0-4-23 15,-3-2 26-15,2-6-19 0,-2 1 22 16,1-7-22 0,2 0 3-16,4 0-19 15,4-13 9-15,7-5 10 16,1-4-19-16,2-9-1 0,4-6-15 16,-2-4 14-16,-7 4-100 15</inkml:trace>
  <inkml:trace contextRef="#ctx0" brushRef="#br0" timeOffset="132238.44">6432 15041 499 0,'0'-2'62'16,"0"1"-62"-16,0 1 3 15,0 0 16-15,0 0 11 16,0 3-36-16,1 30 23 16,14 29 7-16,8 22 22 15,0 14-25-15,0-4-5 16,-4-4-4-16,3-10 2 0,-4-12-2 16,-3-14-21-16,-6-19 11 15,0-12-11-15,-8-11 19 16,1-7-14-16,-2-5 6 15,0 0-34-15,0 0-8 16,0-3-22-16,0-16-103 16,0-4-274-16</inkml:trace>
  <inkml:trace contextRef="#ctx0" brushRef="#br0" timeOffset="133054.28">6734 15920 412 0,'-27'11'31'0,"-1"-1"-28"15,-5-1 36-15,-4-2 12 16,-7-1-17-16,-3-3-20 16,-8-2 21-16,-4-1-14 15,-7-3 1-15,2-16-16 0,0-9 7 16,3-6-3-16,0-6-2 16,3-6 2-1,-2-2-26-15,5-7 20 16,5 0-15-16,5 3 23 0,6-2-16 15,8 5 8-15,1 1-5 16,8-2 5-16,4 2 3 16,6 1-19-16,9 6 13 15,3 0-11-15,3-2 19 16,16-2-16-16,11 0 11 16,1-2-8-16,5 1 9 15,4 5-4-15,2 4 0 16,4 2 3-16,-1 6-22 0,2 4 21 15,-3 1-14-15,2 3 21 16,0 4-16 0,9 1 9-16,0 0-9 15,9 4 9-15,2 0-3 0,-2 4-13 16,0 8 10-16,-4 0-18 16,-8 11 22-16,-5 12-11 15,-4 3 14-15,-1 3-9 16,-2 1 7-16,2-1-1 15,-3-1-1-15,-2 2 7 16,1 2-23-16,-5 2 22 16,-3 8-19-16,-3 6 22 15,-8 9-13-15,4 9 8 16,-5-4-8-16,-4 1 8 16,2-6 0-16,-6-3-12 15,-7-2 10-15,-3 3-7 0,0 4 16 16,-19 4-10-16,-8 2 11 15,-7-4-5-15,-11-3 10 16,-6-7 1-16,-2-6-5 16,2-9 8-16,5-8-29 15,10-7 22-15,8-4-21 16,8-8 17-16,10-3-13 16,8-4-3-16,2-2-49 15,8 0-105-15,11 0-342 16</inkml:trace>
  <inkml:trace contextRef="#ctx0" brushRef="#br0" timeOffset="135374.21">8599 14716 36 0,'-6'-3'543'16,"-18"0"-546"-16,14 3 10 16,-1 0 32-16,-1 0-9 15,2 14-6-15,1 16-25 16,2 18 10-16,4 14-12 16,3 11 15-16,0 5-9 15,7 0 11-15,8-2-6 16,-3-4-2-16,10-6 2 15,2-10-16-15,4-6 8 0,6-11-10 16,4-9 14-16,4-12-58 16,-3-18-27-1,-12-7-161-15</inkml:trace>
  <inkml:trace contextRef="#ctx0" brushRef="#br0" timeOffset="135806.02">8718 14824 493 0,'0'-1'86'0,"6"-6"-112"15,13 2 3-15,11-4 18 16,12-5 13-16,7 0-5 16,0 1-1-16,-6 9 3 15,-10 4-14-15,-15 6 8 16,-14 22-8-16,-4 9 26 16,-24 9-10-16,-13 6-1 15,2-4-4-15,-3-6 3 16,10-14-1-16,10-11-7 15,8-13 6-15,10-4-16 0,0-10-23 16,13-9 3 0,12-1 40-16,2 2-11 15,-1 7 6-15,2-2-1 0,0 4 1 16,-1 2 9-16,-2 1-12 16,0 2 4-16,-5 4-10 15,-1 0-26-15,-14 0-196 16</inkml:trace>
  <inkml:trace contextRef="#ctx0" brushRef="#br0" timeOffset="135951.62">8995 15044 615 0,'-14'17'43'0,"7"2"-40"16,6 3-8-16,1 2 23 16,5 7-16-16,14 3-3 15,1 2-7-15,-6-2-69 0,-11-7-45 16,-3-8-63-16,-11-11-98 15</inkml:trace>
  <inkml:trace contextRef="#ctx0" brushRef="#br0" timeOffset="136087.26">8970 15318 113 0,'-27'0'215'0,"15"0"-63"16,4 0-35-16,4 0-52 15,4 0-40-15,0 0-31 16,7 0 6-16,17 0-12 16,12-7 18-16,6-4-10 15,8-2 10-15,-5-3-5 16,3 0 2-16,-10 0-7 15,-11 2-87-15,-13-2-75 16</inkml:trace>
  <inkml:trace contextRef="#ctx0" brushRef="#br0" timeOffset="136286.73">9239 14823 538 0,'12'-7'0'0,"3"2"0"15,7 1 5-15,1 4 23 16,4 6-7-16,-2 19-21 16,-7 14 9-16,-9 8-13 15,-9 5 17-15,0-2-35 16,-6-5-56-16,-17-10-36 16,1-15-34-16,-2-20-27 0</inkml:trace>
  <inkml:trace contextRef="#ctx0" brushRef="#br0" timeOffset="136407.4">9272 15013 215 0,'0'-12'112'0,"8"0"-78"16,17-1 30-16,3-5-3 16,5 4-25-16,1-2-14 15,4 7-22-15,-2 0 4 16,-1 0-14-16,-9-3-72 16,-15-4-176-16</inkml:trace>
  <inkml:trace contextRef="#ctx0" brushRef="#br0" timeOffset="136577.95">9480 14671 502 0,'-3'0'83'16,"3"15"-74"-16,0 17 7 15,5 16 48-15,7 9-32 16,3-2-21 0,1-3-15-16,0-11 9 0,3-3-12 15,-2-9 15-15,-3-4-15 16,-4-5-33-16,-8-5-40 15,-2-7-140-15</inkml:trace>
  <inkml:trace contextRef="#ctx0" brushRef="#br0" timeOffset="136775.45">9388 15139 614 0,'-13'9'52'0,"4"-3"-52"16,9 1-6-16,0 5 42 15,3 8-31-15,19 5-3 16,8 1-3-16,6-5 2 16,3-6-4-16,2-6 3 15,2-4-19-15,3-5-63 16,-5-12-30-16,-12-22-238 16</inkml:trace>
  <inkml:trace contextRef="#ctx0" brushRef="#br0" timeOffset="137167.43">9851 14796 677 0,'-9'2'35'16,"4"-2"-53"-16,5 6 22 15,0 6-7-15,10 6-5 16,5 4 10-16,-3 0-28 16,-3-11-32-16,-6-6 24 15,-3-5 13-15,0 0 27 0,-9-5 16 16,-3-10-13-16,6-2 1 16,6 2 5-1,0 0-5-15,7-2-3 16,16 3-9-16,2 4 12 0,2 5-14 15,-6 5 14-15,-5 0-12 16,-8 17 8-16,-8 8-3 16,-4 7 7-16,-16 1-1 15,-11-5-14-15,3-6 5 16,5-8-12-16,5-12 0 16,10-4-48-16,8-31-76 15</inkml:trace>
  <inkml:trace contextRef="#ctx0" brushRef="#br0" timeOffset="137323.97">10027 14550 497 0,'1'31'86'0,"5"12"-86"0,4 16 41 16,4 5 1-16,3 3-42 16,0-1 3-16,5-9-8 15,-3-11 9-15,-3-19-58 16,-8-16-64-16,-8-11-180 15</inkml:trace>
  <inkml:trace contextRef="#ctx0" brushRef="#br0" timeOffset="137458.59">10066 14798 665 0,'0'0'34'16,"4"0"-49"-16,17 0 7 15,9 0 10-15,9 0-7 0,4 8 8 16,-5-3-9-16,-12 2-54 15,-17-1-157-15</inkml:trace>
  <inkml:trace contextRef="#ctx0" brushRef="#br0" timeOffset="137646.09">9960 15088 669 0,'-7'10'50'15,"7"1"-68"-15,7 6 19 16,30-2-8-16,16-1 21 16,12-3-12-16,6-9 6 0,-5-2-11 15,-7 0-15-15,-21-13-79 16,-22-4-156-16</inkml:trace>
  <inkml:trace contextRef="#ctx0" brushRef="#br0" timeOffset="137983.2">10244 14632 564 0,'5'-8'54'0,"6"-2"-63"16,8 0 32-16,3 4 19 0,4 2-36 15,-3 4 0-15,-7 0-15 16,-9 28 7-16,-7 18-9 15,-12 13-2-15,-19 7-40 16,1-4-19-16,-1-13 24 16,5-15 40-16,7-16 6 15,5-14-26-15,9-4-7 16,5-18-7-16,1-10 42 16,20 1-3-16,7 2 12 15,2 5 10-15,-2 2 14 16,3 3-4-16,-5 2-5 15,-8 3-11-15,-1 5-23 16,-9 1 10-16,-5 2-70 0,-3 2-81 16</inkml:trace>
  <inkml:trace contextRef="#ctx0" brushRef="#br0" timeOffset="138155.74">10374 14827 275 0,'-16'23'79'0,"-1"7"-50"0,3 0-15 15,0-4 1-15,2-10-18 16,5-6 4-16,2-7-3 15,4-3 52-15,1 0 17 16,0 0-41-16,7-7-15 16,17-12-14-16,6-6 18 15,3 2-11-15,2 1 5 16,-6 8-16-16,-9 7-48 0,-17 7-152 16</inkml:trace>
  <inkml:trace contextRef="#ctx0" brushRef="#br0" timeOffset="138387.12">10349 15023 646 0,'0'0'18'16,"0"0"-27"-16,24-7-4 15,13-11 19-15,12-6-12 16,-7 2 10-16,0 7-13 16,-13 8 17-16,-6 7-10 15,-10 0 3-15,-4 7-2 16,-6 14 18-16,-3 12 7 15,0 6-14-15,0 2-4 0,-3-3-10 16,3-11 10-16,0-11-12 16,0-7 8-16,3-9-35 15,10-3-42-15,1-30-93 16</inkml:trace>
  <inkml:trace contextRef="#ctx0" brushRef="#br0" timeOffset="138606.56">11031 14607 745 0,'-5'0'5'0,"1"0"-5"16,-4 15 17-16,-2 27 8 16,-3 14-18-1,-4 10-5-15,1-4 5 16,3-6-16-16,2-8 13 0,2-8-12 15,4-6 8-15,-3-12-47 16,-1-16-58-16,-5-6-119 16</inkml:trace>
  <inkml:trace contextRef="#ctx0" brushRef="#br0" timeOffset="138799.7">10724 14674 619 0,'5'0'-4'0,"11"8"1"15,17 14 44-15,13 6 7 16,8 6-37 0,5-2 15-16,-1 1-19 15,-6-4-3-15,-10-5-4 0,-11-3 2 16,-13-3-7-16,-7-2-35 16,-10-3-6-16,-1-3-52 15,-9-10-85-15</inkml:trace>
  <inkml:trace contextRef="#ctx0" brushRef="#br0" timeOffset="139070.97">11135 14386 549 0,'21'0'9'0,"9"4"1"16,7 19 29-16,3 7 7 15,-1 17-36-15,-2 14 1 16,-4 12-10-16,-6 7 3 16,-11 2-3-16,-15 3 3 15,-1-1 5-15,-16-5-16 16,-12-7 16-16,-3-7-17 16,-5-10 18-16,6-11-14 15,8-12-3-15,10-15-52 16,7-15-53-16,4-2-226 15</inkml:trace>
  <inkml:trace contextRef="#ctx0" brushRef="#br0" timeOffset="165886.58">2286 12409 505 0,'-3'0'51'0,"-14"-2"-52"16,5-1 1-16,5-1 3 16,4 0 19-16,0 1 3 15,3 2-19-15,0-1-1 16,0 2-4-16,0 0 15 15,-2 0-1-15,2 0 4 16,-1 0-4-16,1 0 3 16,-3 0-2-16,3 0-6 0,0 0-8 15,0 0-2-15,0 0 3 16,0 0-4-16,0 0 4 16,0 0-8-16,0 0 5 15,0 0-5-15,0 0 3 16,0 0 3-16,4-1-8 15,11-3 6-15,8-4-1 16,8-2 6-16,2-3-4 16,4 2 2-16,4 0-3 15,0-2 6-15,-1 4-3 16,6-2-3-16,4-1 1 16,6 2-2-16,8-6 4 0,12-4-4 15,3 0 4-15,3-3-4 16,-3 3 5-1,-2 2-5-15,1 4 6 16,8 3-3-16,2 5-4 0,3 6 1 16,-2 0-1-16,0 0 6 15,5 0-4-15,5 0 3 16,1 0-1-16,-3-6 5 16,-4-14-3-16,-8-4-1 15,-11-4-1-15,-10 3 2 16,-16 6 2-16,-16 5-7 15,-9 7 5-15,-11 3-6 16,-6 2 7-16,-5 1-5 0,-1 1 4 16,0 0 0-16,0 0-6 15,0 0 5 1,0 0-2-16,0 0 9 16,0 0-7-16,0 0 3 0,0 0-1 15,0 0 6-15,0 0-6 16,0 0-5-16,0 0 2 15,0 0-3-15,0 0 4 16,0 0-5-16,0 0 9 16,0-1-4-16,0-11 5 15,-14-8-2-15,0-15 0 16,-7-12-5-16,5-7-7 16,-2-13 6-16,-6-11-3 15,11-11 6-15,-6-11-6 16,0-2 1-16,2 4-2 15,-5 15 8-15,0 16-1 0,-4 17-3 16,-3 15 0-16,1 6 2 16,4 11 0-16,6 4-3 15,5 3 5-15,4 0-5 16,5 6 6-16,1-1-4 16,1 5 4-16,2 1-2 15,-3 0-6-15,3 0 2 16,-1 0-3-16,-1 0 7 15,2 0-9-15,-3 0 2 16,0 0-2-16,-3 0 12 16,-3 0-2-16,-7 0-3 15,-8 1 0-15,2 2-2 16,-10 0 5-16,-6 2-6 0,-4 1 6 16,-10 3-5-16,-2 1 5 15,-7 1-6-15,-4 5 6 16,-11-1-1-16,-9 1-5 15,-4 0 3-15,-8 2-6 16,0 0 10-16,2 1-6 16,2 1 4-16,-2-1-6 15,3-2 8-15,4 0-3 16,6-5-2-16,9-1-1 16,6-2 0-16,6-4 4 15,3 2-5-15,3-1 6 16,4 2-5-16,0 1 5 0,4-1-4 15,2 2 3-15,1-1 1 16,5 1-8-16,4-3 4 16,9-4-3-16,8 0 7 15,9-3-6-15,6 0 4 16,3 0-2-16,0 0 4 16,0 0-2-16,0 0-3 15,0 0 0-15,0 0 1 16,0 0 0-16,0 0-3 15,0 0 4-15,0 0-5 16,0 0 3-16,0 1-2 16,0 3 4-16,0 7-2 15,4 13-10-15,10 16 12 0,1 15-2 16,-1 9 7-16,0 7-6 16,1 1 2-16,0 1-2 15,2 3 4-15,-1-5-2 16,3-6-1-16,-6-4 0 15,0-4-1-15,0-1 4 16,0 3-5-16,0 6 7 16,-2-2-4-16,-2-3 3 15,-3-10-5-15,-3-18 4 16,0-12 2-16,-3-12-5 16,0-6 3-16,3-2-2 15,-3 0 8-15,0 0-6 0,0 0-1 16,0 0-1-16,0 0 5 15,0 0 0-15,0 0-4 16,0 0 0-16,0 0-2 16,0 0 1-16,0 0-23 15,3 0-55-15,-3 0-131 16</inkml:trace>
  <inkml:trace contextRef="#ctx0" brushRef="#br0" timeOffset="168702.62">17261 3984 537 0,'0'5'13'16,"0"-3"1"-16,0-2 27 15,0 0 11-15,0 0-13 16,0 0-16-16,-6 1 4 15,-6 0-10-15,-13 2-3 16,-11 1-14-16,-5 3 3 16,-5 0 0-16,0 3-6 15,0-2 4-15,-4 2-5 16,-1 0 9-16,-3-3-5 0,-5-2 12 16,-1-3-4-16,-1-2 5 15,3 0 0-15,6-16 1 16,1-9 2-16,8-1-16 15,3-10 2-15,7-9-6 16,6-2 9-16,8-3-8 16,3-2 3-16,5 5 0 15,-1 3 2-15,5 3 2 0,-1 4-6 16,4 5 7 0,2 0-8-16,2-2 8 15,0 1-7-15,6-5 3 16,16-5-4-16,7-1 3 0,-1-4 2 15,-1 1-2-15,1-2 3 16,-4 2-8-16,0 1 7 16,-2 3-5-16,-4 9 7 15,1 4-6-15,-3 11 4 16,3 5-2-16,7-2-4 16,9 2 5-16,10-2-4 15,5 1 3-15,2 1-4 16,-1 2 6-16,-1 2-3 15,-2 2 2-15,-2 1-1 16,-2 5 0-16,3 0 0 16,2 2-1-16,-1 0 2 15,4 0-3-15,-1 9-1 0,-4 2-1 16,-2 0 8-16,-6 3-8 16,-5 2 4-16,-6 2-2 15,-3 5 1 1,-3 2-3-16,-5 9-2 0,-2 3 4 15,-1 5-2-15,-5 1 5 16,1-2-5-16,-1 1 8 16,-2 0-6-16,-2 0 4 15,-4 0-2-15,-1 0-1 16,0 1 2-16,-1 2-6 16,-10 1 4-16,-6-3-1 15,-1-2 4-15,-2 0-3 0,-2-5 4 16,-2 0-4-16,-3-3 2 15,-4-1 3-15,-6-2-5 16,-3-2 2-16,-4 0-3 16,0-4 7-16,-4-2-7 15,-1-1 8-15,-1 0-2 16,3-5 1-16,8-2 4 16,10-4-3-16,6-5 6 15,4 0-11-15,4-4 3 16,-3 0-8-16,2 1 9 15,0-1-4-15,0 1 0 16,2-2-1-16,0 1 1 16,1-1 2-16,5 0-6 0,-1 3 5 15,-1-2-6-15,3 1 7 16,1 0-5-16,1 0 4 16,1-2-3-16,-1 1 3 15,-4 0-1-15,0 1-1 16,2 1 4-16,-3-2-8 15,2 0 5-15,2 1-3 16,-1-1 7-16,0 1-5 16,3-2 1-16,1 0 2 15,3 0-1-15,0 0 0 16,0 0-3-16,0 0 1 16,0 0-7-16,0 0 4 0,6 0-11 15,11 0-21-15,11 0-46 16,12-12-33-16,6-7-229 15</inkml:trace>
  <inkml:trace contextRef="#ctx0" brushRef="#br0" timeOffset="169115.1">17337 4153 158 0,'6'0'5'16,"-3"0"-5"-16,7 0 0 16,2 0-4-16</inkml:trace>
  <inkml:trace contextRef="#ctx0" brushRef="#br0" timeOffset="169450.25">18609 3857 499 0,'-8'11'-1'0,"5"0"-149"16,3 2 66-16,0 2 81 0,0-4-102 15</inkml:trace>
  <inkml:trace contextRef="#ctx0" brushRef="#br0" timeOffset="169903.04">20558 4077 693 0,'0'0'19'0,"0"0"-33"16,0 0 10-16,0 0-4 15,1 0 12-15,15 0-17 16,4 2-70-16,5-2-101 16</inkml:trace>
  <inkml:trace contextRef="#ctx0" brushRef="#br0" timeOffset="176898.83">3913 12353 166 0</inkml:trace>
  <inkml:trace contextRef="#ctx0" brushRef="#br0" timeOffset="177523.78">3724 12172 478 0,'-3'1'25'16,"0"-1"-26"-16,3 0-1 15,-3 0 15-15,3 0 15 0,0 0-5 16,0 0-19-16,0 0 3 16,0 0 1-16,0 0 11 15,0 0 2-15,0 0-11 16,0 0 6-16,0 0-7 16,-3 0 4-16,3 0-13 15,0 0 5-15,0 0-5 16,0 0 2-16,0 0 1 15,0 0-5-15,0 0 2 16,0 0-3-16,0 0 7 16,0 0-5-16,0 0 2 15,0 0-21-15,0 0-27 0,0 0-73 16,-5-9-168-16</inkml:trace>
  <inkml:trace contextRef="#ctx0" brushRef="#br0" timeOffset="179467.12">6397 12594 218 0,'8'0'80'0,"-8"2"-37"15,0-2 48 1,0 4 8-16,0-3-32 0,0-1-21 15,0 2-13-15,-6 7-1 16,-9 5-19-16,-3 4-8 16,-2 0-5-16,0 0-1 15,-4-4 5-15,2 0-6 16,-8-6 7-16,-1-2-5 16,-6-6 2-16,-8 0-3 15,-3-10 1-15,-4-15 1 16,-1-12-6-16,5-10-2 15,2-6-4-15,7-1 15 16,14 2-4-16,7 1 1 16,6 2-2-16,9 2 1 15,3 0 0-15,0 0 1 0,21 3-3 16,4 3-5-16,14 3 7 16,10 4-4-16,6-1 7 15,9 2-8-15,-1 1 5 16,-5 8-3-16,-6 9-2 15,-7 11-12-15,-7 4-4 16,-4 20 7-16,-7 17 2 16,-4 7 13-16,-5 7 1 0,-5 4 1 15,0 0-1 1,-1-2 6-16,5 0-2 16,-5 1-2-16,-2-4 2 15,2 3-12-15,-8-4 10 0,-4-8-8 16,0-4 1-16,0-5-25 15,-16-7-55-15,-3-9-135 16</inkml:trace>
  <inkml:trace contextRef="#ctx0" brushRef="#br0" timeOffset="180718.77">5191 13089 441 0,'-7'0'56'16,"2"0"-27"-16,4 0 29 16,1 0 2-16,0 0-34 15,0 0-16-15,0 0-9 16,0 0-5-16,1 0-3 15,20 0-3-15,12-7 12 16,12-8-2-16,4-2 2 0,6 0-4 16,3-2 5-16,0 1-5 15,-4 2 4-15,-4 2 1 16,-6 6-9-16,-10 4 8 16,-9 4-9-16,-9 0 12 15,-8 0-9-15,-5 0 7 16,-3 0-6-16,0 0 12 15,0 0 1-15,-12 0 13 16,-12 0 1-16,-10 0-22 16,-5 0 3-16,-5 0-5 15,0 0 4-15,-5 0-3 16,3 4 4-16,0 9-3 0,-1-1 1 16,3 3 2-16,2-1-10 15,6-3 7 1,5 0-5-16,7-4 14 15,10-3-1-15,8-3 5 0,3-1-4 16,3 0-5-16,0 0-4 16,0 0-9-16,0 0-2 15,19-1-2-15,17-15 9 16,17-8 1-16,16-6 4 16,4-5-5-16,4 3 6 15,-7 3-3-15,-4 5-2 16,-11 6-1-16,-9 7-16 15,-10 4-1-15,-17 4 3 0,-9 3 14 16,-8 0-1-16,-2 0 8 16,0 0 1-1,-10 0 11-15,-15 3-1 16,-11 7-12-16,-6 1-1 0,0 1-4 16,-4 3 4-16,-2 3-6 15,-4 1 7-15,0-1-8 16,3-1 7-16,3-6-2 15,8-2 1-15,12-1 0 16,5-2-5-16,9-3 9 16,7-1-6-16,4-2 8 15,1 0-10-15,0 0 0 0,0 0-8 16,18 0 1 0,20-6 5-16,18-8 1 0,12-7 4 15,-1-2-4 1,-3-1 6-16,-9 3-16 0,-10 9-11 15,-15 5-8-15,-9 4 12 16,-12 3 0-16,-9 0-2 16,0 0 20-16,-18 3 14 15,-15 9 7-15,-9 5-17 16,-5 0 16-16,5-1-2 16,3-3-4-16,8-4 1 15,10-2-1-15,8-5-11 16,10-1-5-16,3-1-24 15,12 0-60-15,16 0-76 16,6 0-98-16</inkml:trace>
  <inkml:trace contextRef="#ctx0" brushRef="#br0" timeOffset="181626.61">5239 14053 308 0,'-25'12'79'0,"4"-2"-48"15,4-1-4-15,4-2 14 16,6-1 37-16,4-5-35 16,3 1-8-16,0-2-28 15,0 0 0-15,0 0-6 16,0 0-12-16,17 0 1 15,15-3-3-15,16-11 22 16,17-10-11-16,5-8 12 0,9-6-11 16,0-4 7-16,1 1-5 15,1 3 3-15,-6 4-1 16,-3 5-9-16,-11 2 8 16,-12 8-8-16,-16 6 15 15,-17 4-12-15,-11 7 6 16,-5 2-5-16,0 0 6 15,0 0-4-15,3 0-27 16,1 0-22-16,10 0-32 16,6 0 25-16,7-3-51 15,7-9-104-15</inkml:trace>
  <inkml:trace contextRef="#ctx0" brushRef="#br0" timeOffset="182546.15">6765 13719 578 0,'-10'0'84'0,"3"0"-95"16,4 0 5-16,3 0 6 15,0 0 10-15,0 0-5 16,0 0-12-16,0 0 2 16,0 0-10-16,0 0 18 15,7 0-12-15,12 0 9 0,10-3-3 16,8-8 11-16,6-3-3 16,9-3-4-1,9 2 0-15,3-2-7 16,5 0 13-16,-1 3-11 0,-2-2 11 15,-7 1-12-15,-3 3 9 16,-9-3-4-16,1 5 1 16,-11-3 3-16,-7 4-11 15,-7 3 11-15,-10 1-11 16,-7 3 15-16,-3 1-10 16,-3 1 10-16,0 0 4 15,0 0 12-15,0 0 0 16,0 0-3-16,0 0-14 15,0 0-11-15,0 0 12 16,0 0-14-16,0 0 12 16,0 0-11-16,0 0 11 15,0 0-6-15,0 0 2 0,0 0 8 16,0 0-5-16,0 0 8 16,0 0-10-16,0 0 17 15,0 0-14-15,0 0 6 16,0 0-6-16,0 0 3 15,0 0-2-15,0 0-3 16,0 0 0-16,0 0-10 16,0 0 14-16,0 0-11 0,0 0 15 15,0 0-10 1,0 0 9-16,0 0-6 16,0 0 2-16,0 0-1 15,0 0-8-15,0 0 6 0,0 0-10 16,0 0 18-16,0 0-18 15,0 0 12-15,0 0-9 16,0 0 6-16,0 0-3 16,0 0 1-16,0 0 0 15,0 0-14-15,0 0 16 16,0 0-14-16,0-1-6 16,0-2-37-16,0-5-54 15,-25-13-153-15</inkml:trace>
  <inkml:trace contextRef="#ctx0" brushRef="#br0" timeOffset="184155.16">7951 12175 462 0,'-24'4'35'0,"6"-1"-36"15,2 0 31-15,1-1 59 16,-1 0-39-16,-1 0-33 0,-5 1 7 16,0 1-10-16,-8 2-12 15,-1 0 4-15,-2 2-7 16,-6 1 10-16,-1-3-8 15,-6 2 4-15,-1-2-4 16,-3-3 6-16,-4 0-3 16,-2-3 3-16,2 0-2 15,-4 0-12-15,4 0 11 16,4 0-12-16,0 0 14 16,12-9-8-16,-2-5 7 15,2-4-8-15,3 0 6 16,-3-7 2-16,2-1-8 15,-3-2 3-15,-3-2-6 0,-3-1 13 16,3 0-10-16,-3-1 5 16,-3-2-6-16,1-1 7 15,0-2-2 1,3-2 0-16,4-3-1 0,5-1-10 16,3-2 12-16,7-2-9 15,7 3 11-15,3-1-6 16,6 0 3-16,9 1-4 15,0-3 3-15,0 3 3 16,14-1-9-16,7-3 6 16,2 2-5-16,2 2 9 15,1 1-5-15,2 4 3 0,-1 2-3 16,8 1 2-16,-3 3 0 16,10 0 0-1,0-1 1-15,5 2-10 16,4-1 13-16,-4 1-10 0,8 2 9 15,-4 5-7-15,3 4 5 16,-1 4-6-16,1 5 5 16,0 1 1-16,2 2-8 15,5 0 4-15,3 3 0 16,1-1 6-16,2 1-7 16,-8 2 6-16,-5 4-6 15,-8 0 4-15,-8 0-3 16,-6 3 0-16,-1 5 2 0,-1 3-8 15,0 2 10-15,4 1-5 16,5-2 6 0,5 0-5-16,4 0 5 15,4-2-4-15,0 2 3 0,-3 1 0 16,-7 1-4-16,-2 1 2 16,-6 1-5-16,-5 3 8 15,-3 7-8-15,-3 2 3 16,1 8-2-16,6 3 5 15,-2 2-2-15,0 2 3 16,-1 1-1-16,1 0-9 16,-3 4 11-16,-2 3-8 0,-2-1 10 15,-2 4-8 1,-2-1 4-16,-3 1-2 16,-2 1 2-16,-4-2 1 15,-1-6-5-15,-1-3 4 0,-6 0-6 16,0 0 9-16,0 2-4 15,0 1 2-15,-16-1-3 16,-5-2 4-16,-9-1-1 16,-8 0 1-16,-3-2 3 15,-4-4-13-15,-2-2 14 16,8-4-11-16,5-6 13 16,2-7-10-16,9-4 7 15,4-6-3-15,5-4 7 16,8-1 4-16,-1-3-13 15,7 0 1-15,0 2-6 16,0-2 10-16,0 0-12 16,0 0 3-16,0 0-12 0,0 0-2 15,0 0-6-15,13 0-31 16,-6 0-76-16,-7 3-48 16</inkml:trace>
  <inkml:trace contextRef="#ctx0" brushRef="#br0" timeOffset="186546.73">6387 12784 469 0,'0'6'203'0,"-6"-6"-198"15,0 0-10-15,5 0 7 0,-1 0-3 16,-1 1-21-16,0 9-81 16,-7 5-70-1,-5 6-174-15</inkml:trace>
  <inkml:trace contextRef="#ctx0" brushRef="#br0" timeOffset="186875.85">5382 13119 108 0,'6'-7'12'15,"-3"2"-21"-15,0 2 9 16,-3 3 2-16,0 0 43 15,0 0 25-15,0 0 3 16,0 0-26-16,0 0-32 16,0 0-14-16,6 11-40 15,0 2-69-15</inkml:trace>
  <inkml:trace contextRef="#ctx0" brushRef="#br0" timeOffset="189462.4">7948 12207 518 0,'-14'0'128'0,"6"0"-130"16,6 0 2-16,2 0 16 15,0 0-10-15,0 0-1 16,0 0-10-16,0 0 10 16,0 0-10-16,0 0 3 15,0 0-4-15,0 0 6 16,2 7-4-16,12 8-6 15,9 13 12-15,2 21 2 0,7 22 6 16,6 23-8-16,5 22 6 16,1 9-8-16,-1 7 4 15,-9-5-2 1,-7-7 0-16,-12-11 3 0,-7-13-13 16,-8-15 12-16,-8-13-7 15,-16-10 12-15,-6-9-8 16,5-12 3-16,10-13-22 15,15-15-56-15,27-10-139 16</inkml:trace>
  <inkml:trace contextRef="#ctx0" brushRef="#br0" timeOffset="189987.17">8688 12843 610 0,'-13'0'45'0,"1"0"-32"16,9 0 49-16,-2 0-3 16,-1 4-33-16,2 24-24 0,1 19 4 15,3 11-4 1,0 2 2-16,0-7-5 16,1-11 4-16,5-6-1 15,-1-10-4-15,-2-7 2 0,0-7-4 16,0-8 8-16,-3-3-20 15,0-1-12-15,3 0-36 16,6-32-32-16,-8-30-38 16,-1-27-340-16</inkml:trace>
  <inkml:trace contextRef="#ctx0" brushRef="#br0" timeOffset="190455.92">8520 12535 469 0,'-13'2'143'16,"5"-2"-139"-16,5 0 22 16,3 0 5-16,0 0-32 0,3 0-5 15,15 5-8-15,1 3 16 16,2 1-17-16,-6-4-25 16,0 0 15-16,-5-5 1 15,-5 0 10-15,-2 0 6 16,-3 0 17-16,0-7 16 15,-14-3 3-15,-2-1 5 16,3 2-6-16,-8 4-1 16,6 5-9-16,0 0 1 15,5 0-10-15,5 0 3 16,5 0-13-16,0 0 0 16,0 0-22-16,0 0-36 0,12 0-23 15,1 7 3-15,-5-2-30 16,-4-2 19-16,-4-3 74 15,0 0 27-15,0 0 78 16,-4 0-34-16,-7-10-24 16,0-2-16-16,0-1-14 15,8 2-2-15,0 4-4 16,3 3 10-16,0 4-4 16,-7 0-3-16,-1 3 0 15,-2 11 3-15,-2 1-15 16,9 2 5-16,3-7-44 15,0-4-164-15</inkml:trace>
  <inkml:trace contextRef="#ctx0" brushRef="#br0" timeOffset="190758.64">8946 12926 412 0,'0'0'202'0,"0"0"-216"15,16 0 2-15,9-3 8 16,7-5 12-1,2 2-8-15,-1 4 4 0,-6 2-6 16,-7 0 2-16,-3 0-3 16,-2 4-5-16,-6 1-27 15,-5 2-51-15,-4-5-95 16</inkml:trace>
  <inkml:trace contextRef="#ctx0" brushRef="#br0" timeOffset="191038.94">9332 12478 175 0,'-14'0'429'0,"4"4"-460"16,7 20 37-16,3 12 13 15,0 13 10-15,14 8-23 16,6 4-2-16,1 5-4 15,0 0 3-15,-5 0 2 16,-3-4-7-16,-1-8 4 16,-4-11-4-16,-3-12 11 15,-4-10-4-15,-1-11 2 0,0-8-9 16,0-2 5-16,2 0-44 16,-2-8-123-1</inkml:trace>
  <inkml:trace contextRef="#ctx0" brushRef="#br0" timeOffset="191810.91">8544 13432 454 0,'0'0'82'16,"-6"0"-89"-16,-6 0 15 16,0 0 51-16,2 0-9 15,2 0-34-15,8 0-2 16,0 0-5-16,0 0-12 15,3 0-3-15,19 0-14 16,17-10 28-16,16-5-11 16,12-7 11-16,16-6-11 0,17-4 10 15,9-2-6-15,6 5 2 16,-2 6 4-16,-10 5-16 16,-6 6 14-16,-9 6-13 15,-8-1 18-15,-15 4-15 16,-10 0 9-16,-14 2-5 15,-10-1 4-15,-9 2 0 16,-8 0-8-16,-8 0 8 16,-5 0-9-16,-1 0 15 15,0 0-3-15,0 0 11 16,0 0-12-16,0 0 2 16,0 0-6-16,0 0-2 0,3 0-13 15,-3 11-100-15,0 7-111 16</inkml:trace>
  <inkml:trace contextRef="#ctx0" brushRef="#br0" timeOffset="205511.3">10244 13710 99 0,'-3'-4'-94'16</inkml:trace>
  <inkml:trace contextRef="#ctx0" brushRef="#br0" timeOffset="206461.76">10208 13487 367 0,'-11'-1'43'0,"3"-2"2"16,2 0 33-16,3 2-17 16,-1 1-18-16,4 0-22 15,-1-1 4-15,-2 1-10 0,-2 0 9 16,-5 0-20-16,-2 4-4 16,-5 14 0-16,-3 8 4 15,-3 10-4-15,2 8 1 16,1 5 3-16,4 1-3 15,6 2 9-15,7 0-12 16,3-2 8-16,0 0-9 16,16 0 6-16,10-2-4 15,2-5 0-15,6-9 3 16,4-7-10-16,2-12 5 16,9-11-7-16,3-4 9 15,3-21-12-15,3-15 5 0,-6-11-17 16,-11-6 6-16,-8-1-6 15,-17 0 4-15,-15 1 15 16,-1-3-4-16,-21 3 16 16,-11 0-7-16,-1 7 11 15,-7 12 1-15,0 6 11 16,2 10-7-16,4 6-4 16,7 6 9-16,7 6-22 15,7 0 0-15,6 0-9 16,7 1-19-16,0 10-58 15,4-5-103-15,19-4-103 16</inkml:trace>
  <inkml:trace contextRef="#ctx0" brushRef="#br0" timeOffset="206814.81">10773 13339 591 0,'-21'4'4'0,"5"1"-15"16,-3 6 24-16,1 9 14 0,0 8-6 15,2 8-16-15,5 8 14 16,4 8-4-16,7 5-2 15,0 7 5-15,0 3-11 16,9 2-1-16,10-2-8 16,2-3 9-16,4-8-9 15,2-12 5-15,0-6-4 16,-1-13 0-16,4-7-2 16,3-8 0-16,3-10-25 15,6-3-24-15,1-30-24 16,-9-9-93-16</inkml:trace>
  <inkml:trace contextRef="#ctx0" brushRef="#br0" timeOffset="207286.07">11122 13898 579 0,'-3'0'26'0,"0"0"-31"15,3 0 16-15,0 0-2 16,0 0-6-16,0 0-13 16,0 0 5-16,0-15-5 15,0-20 7-15,-6-15 7 16,-4-13-8-16,2-6 4 0,-4 0-10 16,6 5 12-16,-3 7-6 15,3 16 6 1,2 13-2-16,1 12 1 15,1 8 8-15,2 8 7 0,0 0-12 16,0 0-13-16,11 8 0 16,17 19 6-16,11 9 9 15,5 13 4-15,1 6-4 16,0 1-2-16,-5-6 0 16,-3-8-1-16,-2-10-8 15,-7-11 6-15,-9-9-7 16,-5-10 12-16,-7-2-8 15,-3-9 6-15,2-30 1 0,-4-20 5 16,-2-18-5 0,0-4-5-16,-2 13-3 15,-8 18-10-15,-3 18 11 16,2 13-8-16,1 5-1 0,4 3-25 16,-2 1-72-16</inkml:trace>
  <inkml:trace contextRef="#ctx0" brushRef="#br0" timeOffset="207535.41">11473 13100 408 0,'2'-2'184'16,"-1"1"-185"-16,5 1-12 15,8 0 12-15,0 7-9 16,1 16 9-16,-3 9-4 0,-7 7-17 15,-4 3 13-15,-1-7 7 16,0-7 3-16,0-12-5 16,0-7 13-16,3-4-3 15,3-4-1-15,9-1-8 16,6 0 3-16,3-2-24 16,-4-25-107-16</inkml:trace>
  <inkml:trace contextRef="#ctx0" brushRef="#br0" timeOffset="207766.78">11765 13062 396 0,'6'4'125'0,"4"14"-142"16,7 16 33-16,5 16 54 16,6 14-39-16,1 11-8 15,-5 4-16-15,-6-1-1 16,-9-3 0-16,-8-7-9 15,-1-1 9-15,-6-6-8 16,-12-5 6-16,-3-5-6 16,4-7 5-16,1-10-14 15,3-6-34-15,1-11-71 16,-4-14-255-16</inkml:trace>
  <inkml:trace contextRef="#ctx0" brushRef="#br0" timeOffset="210023.17">2473 8765 130 0,'-13'-2'-7'16,"-3"-1"5"-16,2 3 4 16,3 0 7-16,3 0-5 15,-1 0-2-15,3-2-4 0,0 0-13 16,0-4-2-16</inkml:trace>
  <inkml:trace contextRef="#ctx0" brushRef="#br0" timeOffset="210779.39">2430 8575 383 0,'-8'-1'140'0,"-6"-2"-132"0,8 3 0 15,-3 0 23-15,-1 0 15 16,-1 0-33 0,0 0 7-16,0 6-9 15,-1 10 7-15,0 6-10 0,0 8 5 16,1 14-10-16,-3 7 6 15,2 9-2-15,3 4-12 16,-2-3 13-16,8-8-7 16,3-7 10-16,0-10-13 15,2-4 7-15,10-4-6 16,0-2 4-16,5-3 1 16,3 0-10-16,7-2 6 15,4-4-7-15,6 0 12 16,2-3-7-16,3-5 7 15,-1-3-9-15,1-6 2 16,3 0 0-16,-3-22 2 0,-1-10 2 16,-8-7-20-16,-5-7 19 15,-10-7-13-15,-6-7 17 16,-12-7-10-16,0-7 4 16,-10-2-5-16,-20 2 6 15,-7 10 0-15,-5 16-6 16,0 17 11-16,1 18 5 15,-3 13 14-15,-3 6-24 16,8 18 8-16,6 9-10 16,8 2 5-16,13-2-6 15,5-4-9-15,7-9-17 16,0-5-41-16,19-13-39 16,5-2-73-16</inkml:trace>
  <inkml:trace contextRef="#ctx0" brushRef="#br0" timeOffset="211178.32">3108 8381 483 0,'-18'-2'37'0,"3"2"20"15,-4 0 17-15,-5 9-45 16,1 10-2-16,1 10-19 16,-3 14 4-16,8 17-7 15,1 12 6-15,4 12 3 16,6 3-14-16,6 2 10 15,0-4-11-15,18-7 13 16,6-9-14-16,4-12 9 16,5-13-10-16,-2-10 8 15,2-10-1-15,3-7-11 16,-2-9 5-16,7-8-17 0,0 0-20 16,-1-11-39-16,-9-14-58 15,-7-6-246-15</inkml:trace>
  <inkml:trace contextRef="#ctx0" brushRef="#br0" timeOffset="211718.41">3477 9110 619 0,'-8'0'10'0,"7"0"11"15,1 0 16-15,0 0-23 16,0 0-13-16,0 0-2 16,0 0-11-1,0 0 13-15,-2 0-8 0,-5-18 20 16,-2-19-11-16,-10-19 1 16,2-16-7-16,1-5 5 15,4 2-9-15,3 13-3 16,6 18 11-16,-1 15-5 15,4 15 10-15,0 9-9 16,0 4 8-16,0 1-13 16,10 0 6-16,15 0 1 15,5 13 2-15,9 11 3 0,3 7-8 16,4 13 7-16,0 9-4 16,3 13 11-16,-4 10-9 15,1 0 5 1,-6-5-6-16,-8-17 6 0,-9-16-3 15,-8-19-4-15,-6-12 3 16,-6-7-7-16,-1 0 12 16,-2-20-3-16,0-32 18 15,0-23-19-15,-5-23 2 16,-11 1-2-16,-2 16-2 16,-1 13 3-16,1 21-10 15,1 14 9-15,10 9-10 0,1 12 16 16,6 8-11-16,0 4-26 15,0 0-73 1,0 9-119-16</inkml:trace>
  <inkml:trace contextRef="#ctx0" brushRef="#br0" timeOffset="212031.76">3866 8389 508 0,'15'-4'26'0,"8"-2"-32"16,6 3 12-16,-3 3 5 0,4 0-4 15,-9 12-5-15,0 7 0 16,-12 7-5 0,-9 6 2-16,0 0-3 15,-10 0 13-15,-10-4-8 0,2-6 27 16,7-8 13-16,3-6 7 15,7-5-11-15,1-3-25 16,0 0-13-16,1 0-19 16,18 0 18-16,9 0 0 15,5-1 6-15,2-7-16 16,-3-6-39-16,-5-3-86 16,-12-4-156-16</inkml:trace>
  <inkml:trace contextRef="#ctx0" brushRef="#br0" timeOffset="212294.06">4181 8246 479 0,'3'-2'82'16,"8"2"-101"-16,5 0 14 16,9 24 30-16,7 12 7 15,0 14-17-15,-3 10-6 16,-4 7-2-16,-5 5-3 15,-13 1 8-15,-7 2-2 16,0 0 9-16,-7-4-8 16,-5-4 4-16,-2-4-12 15,8-9 2-15,6-5-1 16,0-9-12-16,0-9 2 16,3-10-48-16,0-10-85 0,-3-11-245 15</inkml:trace>
  <inkml:trace contextRef="#ctx0" brushRef="#br0" timeOffset="213450.69">2000 9694 457 0,'0'-1'74'16,"0"1"-75"-1,0-1 8-15,0 1 18 0,3 0-1 16,3 0-15-16,0-5-10 16,2 3 16-16,1 0-2 15,1 0-3-15,6 0-9 16,12-1 5-16,5-2-1 16,12-4-1-16,10 0-1 15,12-4-11-15,13 1 14 16,8-4 11-16,13-1 6 0,7 0-19 15,8-4 2-15,7-1-6 16,7-2 5-16,10-5 1 16,10-5-10-16,2-1 5 15,4 1-9-15,-10 2 18 16,-7 3-15-16,-2 1 11 16,-8 7-10-16,-2-1 9 15,-5 2-2-15,-16 3-2 16,-15 4 3-16,-18 0-15 15,-22 3 13-15,-16 5-10 16,-18 2 17-16,-14 3-12 16,0 0 10-16,-3 0 32 15,0 0 5-15,0 0-20 0,0 0-20 16,0 0 3-16,0 0-11 16,0 0 13-1,0 0-13-15,0 0 9 0,0 0-10 16,0 0 12-16,0 0-7 15,0 0 4-15,0 0 2 16,0 0-20-16,0 0 18 16,-6 0-13-16,-17 3 19 15,-16 9-12-15,-22 11 4 16,-19 7-10-16,-20 6 7 16,-19 4-2-16,-10-3-5 15,-6-2 11-15,-4-2-12 0,1-1 18 16,-6-1-15-1,-2-3 14-15,4-3-10 16,1 0 9-16,10-2-4 16,6 1 2-16,6-3 4 0,6-3-23 15,10-2 18-15,13-3-10 16,12-2 19-16,12-1-9 16,10-3 8-16,14-1-8 15,7-3 8-15,12 0-4 16,11-2-13-16,7-1 8 15,4 0-8-15,1 0 12 16,0 0-13-16,0 0 12 16,0 0-12-16,0 0 12 0,0 0-5 15,0 0 1 1,0 1 2-16,0-1-19 16,0 2 15-16,0 0-14 15,0-1 8-15,12 3-43 0,10 6-34 16,5-2-54-16,-9-5-254 15</inkml:trace>
  <inkml:trace contextRef="#ctx0" brushRef="#br0" timeOffset="-203926.45">16202 1532 171 0,'-3'0'14'16,"0"0"-3"-16,1 0 26 0,1 0-2 15,-1 0-15-15,2 0-9 16,-1 0-6-16,1 0 7 15,-2 0-6-15,-1 0-5 16,-1 0-4-16,1 0-30 16,2-2-5-16,-1-3 18 15,2-5-7-15,0 1 2 16,0-5 20-16,0 4 17 16,0 2 3-16,0-1 20 0,0 1-18 15,0 1 2-15,0 3 3 16,0 3 8-16,0-2-12 15,0 3 1 1,0-2-1-16,0-2 1 0,0 0-3 16,0 0-1-16,0 0 6 15,-1-1 1-15,-1 4-3 16,-1-3-9-16,3 3-8 16,0 0-1-16,0-3 2 15,0 4-1-15,0 0-4 16,0-1 4-16,0 1-1 15,0 0-1-15,-1 0 0 0,1 0 1 16,-2 0-2-16,2 0 1 16,0-1 1-1,0 1 0-15,0 0-1 16,0 0 3-16,0 0-1 0,0 0-3 16,0-3 3-16,0 0-1 15,-1 0 0-15,1 0 1 16,0 3 3-16,-2 0 3 15,2 0 0-15,0 0 1 16,0 0-5-16,0 0-3 16,0 0-4-16,0 0-7 15,0 6 3-15,0 12 6 16,0 4 0-16,0 5 2 0,0 3-1 16,0 4 0-1,0 3 1-15,0 7-2 16,2 0 2-16,-1 2-2 15,-1 0-2-15,0-2 0 0,0 1-2 16,0-5-4-16,0-2 2 16,-1 0 4-16,-4 0 0 15,3-2 2-15,-1 0-1 16,3-1 1-16,-4-2 0 16,3 0 2-16,-4-1-2 15,-1 2 1-15,-1 3 0 16,-2 2 0-16,-1 3 0 0,4 1 0 15,1 0 0-15,3 1 2 16,2 2-2 0,0 1 0-16,0-4 1 15,8 0 0-15,1 1 0 0,0 3-1 16,-3 1-1-16,0 6 3 16,-3 2-4-16,0 2 3 15,-2 3-1-15,1 1 1 16,1 1-1-16,-2-2 1 15,2-2-1-15,-2-5 1 16,-1 0 0-16,2 2 1 16,-2-2 0-16,1 2 2 15,1-4 1-15,-2-2-6 0,2-2 4 16,1-2-1 0,-2-1-2-16,1 1 0 15,-2 4 1-15,0 7 0 16,0 1 4-16,0 5-3 0,0 1 2 15,-2 0 1-15,-4 2 6 16,1-1-4-16,0-2 0 16,2-6-2-16,3-7 2 15,0-8-5-15,0-8 2 16,0-6-3-16,0-9 1 16,0-8 1-16,0-7-4 15,0-4-12-15,3 0-31 16,4-3-38-16,2-30-59 15</inkml:trace>
  <inkml:trace contextRef="#ctx0" brushRef="#br0" timeOffset="-203505.58">16927 4024 360 0,'0'1'25'0,"1"-1"2"15,-1 0 11-15,0 0-9 16,0 0-20-16,2 2-9 0,-2-2-66 16,0 0-317-16</inkml:trace>
  <inkml:trace contextRef="#ctx0" brushRef="#br0" timeOffset="-203353.98">16927 4024 469 0,'28'36'1'0,"-39"-36"-45"15,5 2 34-15,6-2 12 16,0 0-66-16</inkml:trace>
  <inkml:trace contextRef="#ctx0" brushRef="#br0" timeOffset="-203206.38">17037 4080 438 0,'-10'0'11'16,"-1"2"-14"-16,1 0 17 15,6-1 16-15,-1 1-20 16,4-2-11-16,1 0-1 16,0 0-40-16,-2 0-89 15</inkml:trace>
  <inkml:trace contextRef="#ctx0" brushRef="#br0" timeOffset="-200754.11">7848 4087 384 0,'-19'0'33'0,"2"-3"-31"16,6 0 31-16,3 1 17 15,4-2-1-15,4 4-6 16,-2-1-18 0,2 1-15-16,0 0 0 0,0 0 0 15,0 0-4-15,0 0-3 16,0 0-7-16,0 0-4 15,2 0 2-15,13 3 4 16,5 1 3-16,3-1-2 16,-2 2 4-16,3-2-3 15,4 0 1-15,6 0-1 16,9-3 1-16,8 0-1 16,10 0 1-16,10 0-2 0,10-11 1 15,16-7 3-15,7 1-4 16,-3 0 4-16,-7 5-4 15,-8 3 3 1,-10 8-4-16,-9 1 2 0,-10 0 1 16,-2 0-2-16,-12 0 1 15,-6 0-2-15,-7 0 3 16,-9 0-2-16,-5 0 5 16,-7 0-6-16,-5 0 3 15,-4 0-1-15,3 0-2 16,2 1 1-16,7 1-2 15,4 0 4-15,9 3-2 0,7-1 4 16,8 0-2-16,10-1 1 16,0-2-2-16,-3-1-2 15,-9 0 4 1,-15 0-5-16,-12 0 5 0,-6 0-3 16,-5 0 3-16,0 0 1 15,0 0 4-15,0 0 0 16,0 0 7-16,0 0 15 15,0 0-9-15,0-1-5 16,-2-6-13-16,-4-4 2 16,-1-5-6-16,-3-7 1 15,-1-9 0-15,-1-8 0 16,6-15-1-16,0-13 1 0,3-18-2 16,0-10 1-1,-1-10-2-15,-3 0-1 16,-4 12 6-16,-6 12-2 15,3 11 3-15,-7 10-3 0,-2 5 2 16,6 5 0-16,-3 2 0 16,5 3-1-16,6 5-1 15,-1 4 4-15,4 10-5 16,2 5 4-16,2 10-3 16,1 6 3-16,1 4-3 15,-2 2 1-15,0 0-1 16,2 0 0-16,-1 0 1 15,1 0 0-15,-2 0 7 16,-1 0-4-16,-4 0 5 16,-8 0-4-16,-4 0-2 15,-11 0-4-15,-4 0 1 0,-8 0 0 16,-10 0 0-16,-3 0 1 16,-3-1-2-16,0-5 3 15,-3 0 0-15,-2 2-1 16,-7 0 0-16,-1 4-1 15,-8 0 0-15,3 0 0 16,-3 13-2-16,6-1 2 16,3 1 0-16,-1-1-2 15,0-4 5-15,-3 1-2 16,4-5 1-16,10-2-4 16,8-2 3-16,12 0 2 15,12 0-2-15,1 0 2 16,11 0-3-16,7 0 1 0,6 0 1 15,1 0-1-15,2 0-5 16,0 0 3-16,0 0-1 16,0 0-1-16,0 0-1 15,0 2-3-15,0 22 0 16,-3 20 7-16,0 22 2 16,3 21-1-16,0 14 1 15,1 9-2-15,18 7 1 16,1 0 1-16,4-4-2 15,-4-8 4-15,-1-8-4 16,-4-17 5-16,-2-7-3 16,-5-17 2-16,1-13-3 0,-2-13 2 15,-4-15-1-15,0-9 0 16,-3-4 3-16,1-2-2 16,-1 0 4-16,0 0-2 15,0 0 2-15,0 0-3 16,0 0 2-16,0 0-6 15,2 0 3-15,-1 0-17 16,4 0-22-16,14-4-16 16,6-18-97-16,10-14-68 15</inkml:trace>
  <inkml:trace contextRef="#ctx0" brushRef="#br0" timeOffset="-199470.62">11814 4071 577 0,'0'-7'2'0,"-15"-1"-4"16,9 5 8-16,2 2 36 15,1 1-12-15,3-2-15 0,0 2-13 16,0 0 0 0,0 0-2-16,0 0 0 15,0 0-1-15,0 0 0 0,0 0 0 16,0 0-1-16,0 0 2 16,0-1-1-16,0 1 2 15,0 0-2-15,0 0 1 16,0 0-3-16,6 0 4 15,15 0-2-15,8 0 2 16,10 0-1-16,15 6 1 16,4 1-1-16,15-5 1 15,2 2 0-15,0-4-1 16,-8 0 3-16,-6 0-3 16,-11 0-1-16,-9 0 1 15,-8 0 0-15,-9 0 1 16,-6 0-2-16,-5 0 3 0,-7 0-3 15,-3 0 3-15,-3 0-2 16,0 1 2-16,0 3 1 16,0-4 0-16,0 2-1 15,0-2-4-15,0 9-41 16,0 3-134-16,0-2-255 16</inkml:trace>
  <inkml:trace contextRef="#ctx0" brushRef="#br0" timeOffset="-198225.94">14988 4057 518 0,'-6'0'31'0,"5"0"-27"15,1 0 35-15,0 0 8 16,0 0-30-16,4 0-16 15,26-1-8-15,16-5 5 16,15-1 5-16,2 1-1 16,-4 1-3-16,-4 3 2 15,-7 2-2-15,0 0 2 16,-2 0-1-16,-2 2 1 0,-2 4-1 16,1-2 0-16,-4 0-1 15,-2-1 1 1,1 3 0-16,-4-2-1 15,-4-3 2-15,-2-1 0 0,-6 0 0 16,-4 0 0-16,-3 0 1 16,-3 0 2-16,1 0-2 15,1 0-1-15,-1 0 0 16,-5 0 0-16,-5 0-1 16,-3 0 1-16,0-1 1 15,0 1 0-15,0 0-1 16,0 0 2-16,0 0 4 15,0 0 4-15,0 0 1 16,0 0-4-16,0 0 1 16,0 0-6-16,0 0 0 15,-2 0-6-15,-13 0-25 0,-16 0-40 16,-20 8-143-16</inkml:trace>
  <inkml:trace contextRef="#ctx0" brushRef="#br0" timeOffset="-196898.24">10269 4005 359 0,'-2'2'30'0,"-1"-2"-28"16,3 0-1-16,0 0 8 15,0 0 22-15,0 0-5 0,0 0-17 16,0 0-3-16,0 0-3 16,0 0-3-16,0 0 1 15,0 0-2 1,9 0 0-16,15 3 1 0,13 0 0 16,14-3 3-16,10 0-4 15,7 0 3-15,0 0-2 16,-5 0 1-16,-9 0-1 15,-7 0-1-15,-9 0 0 16,-8 0 0-16,-13 1 1 16,-8-1 0-16,-4 0 0 15,-5 0-1-15,0 0 4 16,0 0 2-16,0 0 4 0,0 0 5 16,0 0 12-1,0 0-10-15,0 0-11 16,0 0-4-16,0 0-2 15,3 0-9-15,18 0-44 0,8-2-47 16,6-14-156-16</inkml:trace>
  <inkml:trace contextRef="#ctx0" brushRef="#br0" timeOffset="-194782.16">13814 4003 308 0,'3'-5'1'0,"-1"-1"-1"16,-1 6 21-16,1-1 35 15,-2 1-21-15,0 0-11 0,0 0 8 16,1 0 9-1,-1 0 15-15,0 0-6 16,0 0-6-16,-3 0-4 16,-13 0 5-16,-9 7-29 0,-11 9-13 15,-3 8-5-15,-1 4 3 16,12-1-3-16,5-4 0 16,8-4 2-16,7 2-2 15,-1 0-4-15,3 2-34 16,1 0-30-16,2-8-21 15,3-7-30-15,0-8-93 16</inkml:trace>
  <inkml:trace contextRef="#ctx0" brushRef="#br0" timeOffset="-194378.1">13572 4060 275 0,'0'-7'171'0,"0"4"-165"15,0 2 9-15,0 1 22 0,0 0 21 16,0 0-25-16,0 0-11 15,0 0-12-15,0 0 0 16,0 0-11-16,15 0 1 16,7 11 1-16,9 6 9 15,3 5-7-15,4-3-2 16,2 2 2-16,-1 1-4 16,1-3 3-16,-4 0-3 15,-2 0 3-15,-4-5-3 16,-8-3 1-16,-6-2 1 15,-5-6-1-15,-8-2 0 16,-3-1 1-16,0 0 2 0,0 0 2 16,0 0 11-16,0 0 9 15,0 0-5-15,0 0-9 16,0 0-5-16,0 0-3 16,0 0-2-16,0 0-1 15,0 0 1-15,0 0 1 16,0 0-2-16,0 0 4 15,0 0-4-15,0 0 2 16,0 1-4-16,0-1-34 16,3 0-51-16,1 0-144 15</inkml:trace>
  <inkml:trace contextRef="#ctx0" brushRef="#br0" timeOffset="-192697.96">16766 1104 308 0,'-10'9'47'15,"1"-3"-35"-15,-10 5 1 16,0 4 7-16,0 5-3 16,5 1-11-16,9 5-3 0,5-4 0 15,0 3-3-15,7-2 0 16,7-2 2-16,-2-8-2 15,0-1 3-15,-6-5-3 16,-3-5 1-16,-3 0 0 16,0-2 0-16,0 1 3 15,0-1 8-15,-23 2-7 16,-11 7-8-16,-6 2-31 16,5-1-10-16,6 0-59 15,8-9-138-15</inkml:trace>
  <inkml:trace contextRef="#ctx0" brushRef="#br0" timeOffset="-192276.82">16632 1204 221 0,'0'-3'175'16,"0"2"-166"-16,0 1-10 15,0 0 5-15,22 0-13 16,13 0 10-16,10 0 0 15,7 0-9-15,-5 0-57 16,-5-2-6-16,-9-1-29 16,-11 2 33-16,-10 1 47 15,-9 0 21-15,-3 0 13 16,0 0 113-16,0 0-11 0,0 0-65 16,-9 0-33-16,3 1 4 15,-6 9-6 1,6 5-7-16,5 6-4 15,1 6-1-15,0-4-2 0,16 0 0 16,2-7-3-16,4-4 0 16,4-6-11-16,-1-4 8 15,-3-2-6-15,-1-2 2 16,-7-9 9-16,-4-7 0 16,-9-4 5-16,-1-1-3 15,-3-1 12-15,-19 4 11 16,-5 6-9-16,-2 7-15 15,-1 7-3-15,2 3-25 16,6 17-107-16</inkml:trace>
  <inkml:trace contextRef="#ctx0" brushRef="#br0" timeOffset="-190809.57">13861 4437 267 0,'-14'10'7'16,"-2"-8"-12"-16,2-1 5 15,-2-1 25-15,-1 0 7 16,-3 0-8-16,-2 0 2 15,-4-6-5-15,4-6 8 16,-5-3-8-16,3-2-6 16,5 2-1-16,5 0-7 15,8 2-1-15,6 6 1 16,0-2-15-16,15-5-1 0,11-4 11 16,6-2 0-1,-3 5-4-15,-1 4 2 16,-4 5-2-16,-2 4 2 15,1 2-1-15,-3 0-4 0,-5 0 5 16,-4 0-6-16,-7 6 2 16,-4 7 6-16,0 4 3 15,-22 3 2-15,-8 4-1 16,-4 1 0-16,1-3-2 16,3 1-1-16,8-5-4 15,7-2-6-15,5 0-63 16,4-7-133-16</inkml:trace>
  <inkml:trace contextRef="#ctx0" brushRef="#br0" timeOffset="-176781.07">13736 13952 184 0,'-27'-4'134'0,"12"4"-130"0,2 0-18 15,11-1-32-15,2-2-91 16</inkml:trace>
  <inkml:trace contextRef="#ctx0" brushRef="#br0" timeOffset="-161785.44">24134 1392 562 0,'-13'-27'-1'0,"7"4"10"15,3 9 41-15,1 2-7 16,1 8-9-16,1 2 8 16,0 2-12-16,-2 0-4 15,1 0-5-15,-1 0-7 16,-10 5-6-16,-10 22-1 0,-8 18 2 16,0 8-7-1,8 2-2-15,14-11-1 16,8-9-2-16,0-2 3 15,11 2-3-15,11-4 2 0,8-2 1 16,0 0 0-16,1-2 2 16,-3-2-3-16,-5-3 2 15,-8-3-1-15,-8-4-1 16,-7 4-4-16,-10 4 6 16,-16 5 2-16,-6 2 2 15,0-6-5-15,4-9 1 16,1-5-18-16,10-10-13 0,4-1-59 15,6-37-105-15</inkml:trace>
  <inkml:trace contextRef="#ctx0" brushRef="#br0" timeOffset="-161620.88">24047 1460 642 0,'0'0'7'0,"0"0"-7"15,17 0-3-15,26 0-9 16,24 0 16-16,19 0-1 16,7 0-5-16,-7 0-85 15,-17 0-142-15</inkml:trace>
  <inkml:trace contextRef="#ctx0" brushRef="#br0" timeOffset="-161322.13">24520 1495 637 0,'-35'18'29'0,"9"3"-18"16,8 9 54-16,9 5-31 16,9 7-25-16,3 5-7 15,24 4 0-15,13-5-4 16,8-8-1-16,5-12-7 16,7-17-18-16,-5-9-17 15,-4-30 4-15,-7-24-1 16,-16-12 10-16,-17-8 26 15,-11 5 16-15,-30 14 37 16,-23 13 22-16,-15 14 3 16,-6 13-38-16,-2 11 0 0,10 4-9 15,20 0-13-15,18 3-9 16,18 3-4-16,10 6-3 16,14 10-48-16,22-1-41 15,9-6-105-15</inkml:trace>
  <inkml:trace contextRef="#ctx0" brushRef="#br0" timeOffset="-160063.04">21139 1324 500 0,'-9'0'7'16,"9"0"0"-16,0 0 21 16,0 0-9-16,2-1-19 15,12 1-13-15,6 0 15 16,4 0-2-16,-4 7 1 0,0 5 1 15,-1 8-4-15,-4 1 6 16,-3 8 0 0,-6 1 2-16,-6 5-1 15,-5 5 5-15,-21 3 8 0,-7 0 0 16,-3-1-3-16,5-10-5 16,4-6-1-16,6-9-3 15,11-9 3-15,4-5-4 16,6-1 7-16,0-2-9 15,0 0-1-15,0 0-5 16,9 0-3-16,10 0 2 16,4 0 6-16,5 0 0 15,2-2-2-15,-2 1 2 16,0-1-2-16,-3 2 2 16,-2 0-3-16,-5 5-7 15,-4 6-45-15,-3-2-43 16,-6-6-65-16</inkml:trace>
  <inkml:trace contextRef="#ctx0" brushRef="#br0" timeOffset="-159738.89">21507 1312 485 0,'0'-2'119'15,"0"2"-110"-15,0 0 15 16,-14 6 25-16,-8 22-25 15,-8 13-20-15,-1 9-4 16,3-2 0-16,0-3 0 16,6-13-11-16,8-11-13 15,6-11-8-15,8-10 7 0,0-6-12 16,18-20-5-16,2-3 37 16,2 3 5-16,-4 10 0 15,-2 11 1-15,3 5 8 16,1 0 4-16,4 9 9 15,-1 12-6-15,1 1-5 16,-6 3-9-16,0 0 0 16,-6 0-1-16,-6-4-24 15,-3-6-112-15,-3-14-145 16</inkml:trace>
  <inkml:trace contextRef="#ctx0" brushRef="#br0" timeOffset="-159541.33">21598 1226 491 0,'0'0'60'0,"0"0"-57"16,0 20 10-16,0 16 20 15,0 14 20-15,1 10-33 16,5 1-11-16,0-1-5 16,0-5-3-16,2-8-1 15,-4-9-2-15,-1-13-29 16,-3-12-29-16,0-13-74 15,0-11-91-15</inkml:trace>
  <inkml:trace contextRef="#ctx0" brushRef="#br0" timeOffset="-159344.95">21693 1365 517 0,'0'0'56'0,"3"0"-63"0,4 0 6 15,5 0 21-15,4 15 0 16,4 4-3-16,2 0-9 15,-11 2-5-15,-8 0 0 16,-3 2-6-16,-26 7 2 16,-11-4-15-16,3-5-11 15,6-7 7-15,13-14-18 16,15-14-25-16,1-25-104 16</inkml:trace>
  <inkml:trace contextRef="#ctx0" brushRef="#br0" timeOffset="-159198.34">21940 1120 466 0,'2'27'-10'0,"-2"13"34"16,0 15 52-16,0 11-21 15,0 6-28-15,-2 4-24 16,2 0 0-16,0-5-4 16,6-12-28-16,6-23-77 15,-4-28-107-15</inkml:trace>
  <inkml:trace contextRef="#ctx0" brushRef="#br0" timeOffset="-159053.72">21966 1357 658 0,'0'0'2'0,"0"0"-6"0,10 14 0 16,12 5 12-16,5 6 0 16,4-4-4-16,1-3-2 15,-9-4-1-15,-5-1-39 16,-18-2-108-16</inkml:trace>
  <inkml:trace contextRef="#ctx0" brushRef="#br0" timeOffset="-158800.7">21854 1560 479 0,'0'0'38'15,"0"0"-48"-15,1 0 11 0,1 14 37 16,-1 12 12-16,1 11-4 16,1 0-20-16,1 1-8 15,5-4 2-15,4-7-9 16,1-6-8-16,7-6-5 16,5-5-1-16,9-8 5 15,4-2-2-15,1-6-13 16,-6-13-68-16,-24 1-140 15</inkml:trace>
  <inkml:trace contextRef="#ctx0" brushRef="#br0" timeOffset="-158042.71">21160 2071 551 0,'0'0'60'0,"0"0"-16"16,0 0 20-16,0 0-2 0,0 0-28 15,0 0-22-15,0 0-4 16,0 0-1-16,0 0-8 16,0 0 1-16,0 0 1 15,0 0-2-15,3 0-2 16,16 0 1-16,14 0 1 15,19-1 1-15,13-5 0 16,13-1 0-16,13 2 1 16,9 2-2-16,11 0 1 15,2 3 0-15,-7 0 0 16,-10 0 0-16,-19 0 0 16,-21-1 1-16,-17 1-2 15,-15-1 1-15,-13 1 0 0,-7 0 1 16,-4 0-2-16,0 0 0 15,0 0 3-15,0 0-1 16,0 0 0-16,0 0 0 16,0 0 0-16,0 0-1 15,0 0 0-15,0 0-1 16,0 0 1-16,0 0-1 16,0 0-5-16,0 0-17 15,0 0-7-15,0 0-12 16,0 0-21-16,-9 0-25 15,-9-3-165-15</inkml:trace>
  <inkml:trace contextRef="#ctx0" brushRef="#br0" timeOffset="-151270.13">24411 4187 315 0,'-15'0'64'16,"6"0"-36"-16,6 0 61 16,-1 0-11-16,-2 0-28 15,1-2-10 1,2-2-15-16,-1 0-2 0,1 0-4 16,1-1-9-16,2 3-7 15,0-1-6-15,5-3-8 16,23-5-2-16,9-5 19 15,6 0-9-15,-2 5 4 16,-7 11-4-16,-4 0-6 16,-7 18-20-16,-6 13-8 15,-11 8 3-15,-6 2-10 16,-6 0 13-16,-21-8 25 16,-5-8 8-16,-3-10 13 0,1-5 20 15,3-6 7 1,10-4-8-16,7 0-1 15,11 0-11-15,3 0-7 0,6 0-25 16,20 6-6-16,9 9 15 16,7 7 4-16,-3 6-7 15,-8 0-19-15,-14-2-3 16,-10-6 13-16,-7-5 4 16,-13-4 9-16,-19-5 11 15,-10-6 2-15,1 0 6 16,-1-2-3-16,9-10-9 0,7 1-11 15,14-2-2 1,12-1-59-16,6-4-124 16</inkml:trace>
  <inkml:trace contextRef="#ctx0" brushRef="#br0" timeOffset="-151069.16">24769 4035 749 0,'-7'0'-4'0,"7"0"8"16,0 0 1-16,0 0-4 16,10 18-13-16,9 9 15 15,0 5-70-15,-4-5-84 16</inkml:trace>
  <inkml:trace contextRef="#ctx0" brushRef="#br0" timeOffset="-150901.33">24819 4538 716 0,'-15'2'-4'15,"11"2"4"-15,4 0 7 16,0 8-8-16,14 12-15 15,9 5-24-15,4-1-99 16,-5-11-170-16</inkml:trace>
  <inkml:trace contextRef="#ctx0" brushRef="#br0" timeOffset="-150541.75">25020 4281 716 0,'-32'-2'12'16,"9"-3"-16"-16,13 5 27 15,5 0 6-15,5 15-30 16,0 16-1-16,6 12 1 16,15 4 0-16,7-7-1 15,3-3-1-15,4-12-3 0,-1-10-21 16,-6-8-7-16,-4-7 8 15,-9-14 13-15,-5-17 4 16,-8-10 7-16,-2-4-1 16,-9-1 5-16,-18 6 1 15,-11 4 6-15,-3 10 16 16,-1 7 2-16,3 12-8 16,6 5-17-16,6 2-3 15,9 3-5-15,12 17-8 16,6 5-38-16,22-2-36 15,21-8-164-15</inkml:trace>
  <inkml:trace contextRef="#ctx0" brushRef="#br0" timeOffset="-150240.93">25235 4191 609 0,'-30'2'-9'0,"7"12"17"16,10 4 47-16,9 9-36 15,4 5-17-15,4 4-3 16,21 1 3-16,10-8-4 16,4-3 3-16,3-11-3 15,-3-12-13-15,-4-3-30 16,-4-14-20-16,-9-16-2 16,-10-6 33-16,-10-3 18 0,-2-1 17 15,-12 1 14-15,-18 9 12 16,-3 7 27-16,-3 8 23 15,0 10-39 1,7 5-25-16,2 0 0 0,11 12-13 16,10 12-10-16,6 2-102 15,10-8-142-15</inkml:trace>
  <inkml:trace contextRef="#ctx0" brushRef="#br0" timeOffset="-149777.17">25677 4152 561 0,'-9'-2'14'15,"8"1"-10"-15,1 1 30 0,0 0-4 16,0 3-27-16,0 22-15 16,0 12 27-16,0 13 15 15,0 6-14-15,0 5 0 16,0 0 3-16,0 0-8 16,0-4-9-16,0-8-2 15,1-6 2-15,3-9-3 16,-1-12-4-16,-1-10-32 0,-1-12-25 15,-1-4-80 1,0-35-160-16</inkml:trace>
  <inkml:trace contextRef="#ctx0" brushRef="#br0" timeOffset="-149561.76">25723 4109 487 0,'16'0'6'16,"6"0"-9"-16,11 0 69 15,2 5-11-15,-1 12-45 16,-3 4-7-16,-14 7-3 16,-13 5-9-16,-4 7-19 15,-25 0-1-15,-17-2 16 0,0-6 10 16,2-10 9 0,7-8-1-16,10-8 3 15,9-6-7-15,13-6-41 16,1-20-129-16</inkml:trace>
  <inkml:trace contextRef="#ctx0" brushRef="#br0" timeOffset="-149094.48">25963 4125 590 0,'0'5'37'15,"0"2"-40"-15,0 9 13 16,0 11 11-16,6 7-14 15,9 7-2-15,-2-7-6 16,0-6-41-16,-5-10-5 16,-4-10-27-16,1-8 0 0,-2-4 21 15,5-26 60-15,3-12 4 16,4-4 12-16,1 6-2 16,0 9 6-16,-5 13 13 15,-5 9 7-15,-1 9-20 16,-2 0-14-16,-3 14-5 15,0 20 3-15,0 8-6 16,0 1 0-16,-8-6-22 16,2-13 0-16,5-11 5 15,-1-11 7-15,2-2 4 16,3-11-2-16,18-21 2 16,9-12 5-16,7-3-1 15,-6 10 11-15,1 10-6 0,-10 17-2 16,0 10 16-16,-4 0 11 15,-9 21-20-15,-3 11 15 16,-6 5-7-16,0 2-14 16,0-3-2-16,-3-1-4 15,-4-9 2-15,-5-6-12 16,-2-5-67-16,-8-14-163 16</inkml:trace>
  <inkml:trace contextRef="#ctx0" brushRef="#br0" timeOffset="-147590.18">26158 4889 338 0,'-21'7'223'0,"-1"-1"-247"16,-2 3 24-16,0 2 41 15,-5 4-3-15,-4 2-18 16,0 0-7-16,-3-3 3 15,-1-3 8-15,-5-3-12 16,-6-1 9-16,-10-2-14 16,-6-1-1-16,-6-3 4 15,-5 1 0-15,-3-2-2 16,-1 0 4-16,0 0 1 0,-1 0-5 16,-2-13-6-1,1-10 2-15,-4-4-5 16,4-7 2-16,5-5-5 15,10-2 3-15,11-3-1 0,10-4 3 16,5-1-3-16,6-1 3 16,0-1 0-16,1-1-1 15,0 2 2-15,3 5-3 16,5 8 1-16,4 6 0 16,8 5 0-16,7-1 0 15,6-3-9-15,0-8 8 16,22-5-1-16,9-2 4 0,2-3-4 15,-2 3 5-15,-1 3-3 16,0 3 0 0,-5 4-1-16,1 2 1 15,-1 1 0-15,3 1-3 0,5 1 2 16,1 2 1-16,5 1-1 16,4 3 0-16,0 2 0 15,9 2 0-15,6-3 0 16,5 2 2-16,1 2-4 15,5 1 5-15,-1 3-4 16,3 3 2-16,0 1 0 16,-4 4-1-16,-3 5 1 15,-6 2-2-15,-6 0 2 16,-6 0-2-16,0 4 0 16,-3 7 0-16,3 1 3 15,-2 0-4-15,5-1 5 16,0 1-2-16,2-1 1 0,1 0-1 15,-6 1 0-15,-4 3 0 16,-5 3-1-16,-6 3 0 16,-8 2-1-16,0 3 0 15,-2-3-1-15,-3 2 6 16,0 0-3-16,0 3-1 16,-2 4 1-16,5 3-1 15,0 2 5-15,3-2-4 16,0-1 2-16,-4-1-4 15,-3-1 3-15,-6 1 0 16,-3-1-1-16,-8 4 1 16,0 2-2-16,0 2 1 0,0 3 0 15,-8 0 1-15,-5 3-1 16,-5 4-2-16,-2 0 4 16,-3-1-1-16,-5 1-1 15,0-4 1-15,-7 0 1 16,-2-3-3-16,-2-5 3 15,-4-9-2-15,0-4 4 16,1-3-5-16,-2-4 3 16,0 0-1-16,-2-1 4 15,-3 0 0-15,-5 1-3 16,-2-3 2-16,-1 0-1 16,5-1 0-16,-1-4-2 15,10-2 8-15,4-3-6 0,11-5 10 16,8 0-4-16,7 0 0 15,10 0-3-15,0 0-7 16,3 0 2-16,0 0-2 16,0 0-1-16,0 0-16 15,0 0-7-15,0 0-12 16,0 1-6-16,3 4-28 16,-3-2-95-16</inkml:trace>
  <inkml:trace contextRef="#ctx0" brushRef="#br0" timeOffset="-46482.77">12706 15073 645 0,'-50'4'15'16,"-4"19"-17"-1,3 10-2-15,8 16 13 16,5 10 2-16,8 5-3 0,11 0 5 16,8-11-12-16,9-16 2 15,2-13-5-15,17-14-2 16,14-8 1-16,21-2 0 15,8-2 2-15,7-23 1 16,4-10-5-16,-8-7 0 16,-12 0-2-16,-8 1 1 15,-14 4 3-15,-9 10 1 16,-8 10 1-16,-8 9 1 0,-4 7 1 16,0 1 7-16,0 0 7 15,-19 2 10 1,-6 15-16-16,-5 8 4 15,7 1-4-15,7-1-1 0,13-2 2 16,3-2-6-16,16 1-3 16,16 0-2-16,11-3 1 15,3-10-3-15,8-9 3 16,5-14-2-16,2-26-3 16,-1-19-11-16,-5-7-1 15,-15 3 2-15,-14 17-1 16,-14 23 15-16,-9 17-1 15,-3 6 10-15,0 4 21 16,-3 24 4-16,-6 17-22 16,0 17-2-16,4 0-1 15,5-12-1-15,0-16-2 0,14-13-9 16,9-10 1-16,6-4 5 16,9-7-2-16,7 0-4 15,7-27-2-15,2-13-12 16,-2-4-11-16,-10 5 10 15,-13 15 15-15,-12 14 5 16,-2 10-5-16,4 10 9 16,8 33 23-16,11 18 7 15,3 14-15-15,-1-4-15 16,3-15-4-16,-1-19-1 16,4-17-2-16,3-18-1 15,3-2 2-15,0-28-8 16,-8-30-5-16,-15-24-6 0,-18-20 0 15,-11-1-5-15,0 22 8 16,-6 31 17-16,-15 31 8 16,-4 19 29-16,-15 2-36 15,-8 30-26-15,-6 21-94 16</inkml:trace>
  <inkml:trace contextRef="#ctx0" brushRef="#br0" timeOffset="-43743.14">25301 11162 580 0,'-25'5'5'16,"14"0"0"-16,4-1 25 16,6-2 16-16,1-2-28 15,0 0-9-15,0 0-8 16,0 0-2-16,0 0-2 16,0 0 2-16,0 0 2 15,3-11-1-15,12-19 0 16,1-10-1-16,5-8 1 15,1-9-6-15,1 2 2 16,1 1 3-16,-2 7-3 16,-6 14 3-16,-5 10-2 15,-4 15 2-15,-4 8-1 0,5 0 1 16,3 21-1-16,4 16 13 16,3 16 5-16,-3 6-5 15,1-5-5-15,0-7-7 16,1-7 3-16,-3-9-3 15,-3-6 2-15,-2-10-1 16,-4-7 0-16,-3-6-14 16,2-2-19-16,5-8-87 15,-2-25-65-15</inkml:trace>
  <inkml:trace contextRef="#ctx0" brushRef="#br0" timeOffset="-43391.35">25769 11151 501 0,'0'0'12'15,"-1"-2"-9"-15,-1-14 4 0,2-12 18 16,3-10-15-16,14-17-9 16,11-7 1-16,-1-8-2 15,-1 4-15-15,-2 7-6 16,-4 16 7-16,-2 17 7 15,-5 11 4-15,0 9-1 16,2 6 0-16,2 0-4 16,1 24 7-16,2 13 13 0,3 9 2 15,0 7 16 1,-1 2-12-16,1-6-9 0,-1-9-4 16,-5-8 6-16,-1-9-4 15,-8-8-7-15,-1-7 1 16,-4-6-2-16,0-2 0 15,0 0-2-15,1-3-37 16,-4-19-54-16,0-10-219 16</inkml:trace>
  <inkml:trace contextRef="#ctx0" brushRef="#br0" timeOffset="-43022.91">25309 11519 473 0,'0'0'6'16,"0"0"-8"-16,0 0-11 15,6-2 2-15,3-1-46 16,6-3-57-16</inkml:trace>
  <inkml:trace contextRef="#ctx0" brushRef="#br0" timeOffset="-42571.11">25433 11438 495 0,'0'0'18'16,"0"0"14"-16,0 0 19 15,0 0-2-15,0 0-22 16,0 0-16-16,1 0-9 0,5 13 2 16,3 14-3-16,6 14 6 15,-2 10-1-15,4 2 1 16,-2-3-2-16,4-1-4 16,2-9 1-16,-3-6-2 15,-2-8 2-15,-2-8-3 16,0-5 1-16,1-4-3 15,6 1 5-15,6-2-1 16,9-3-4-16,7-5 5 16,7 0-2-16,0-19 4 15,0-6-5-15,-1-4-1 16,-4-5-7-16,0-10 9 0,-2-4-3 16,-6-1-5-16,-5 0 3 15,-4 3-2-15,-7 3 6 16,-5 2-1-16,-1-1 3 15,-6 1-2-15,-2 5 2 16,-1 1-7-16,-3 9 1 16,-1 9 3-16,-2 6 1 15,0 10 3-15,0 1-5 16,0 0 0-16,0 0-23 16,0 8-43-16,0 11-41 15,-5 2-174-15</inkml:trace>
  <inkml:trace contextRef="#ctx0" brushRef="#br0" timeOffset="-37858.57">25056 12614 556 0,'-39'-11'8'15,"20"4"-10"-15,5 5-5 16,10 2 13-16,1 0 18 0,3 0-10 16,0 0-8-16,0 0-9 15,0 0 6-15,0 0-6 16,0 0 9-16,0 26-2 16,1 12 9-16,4 12 6 15,0 11-10-15,0 2-2 16,1 2-4-16,-1-3-2 15,-1-7 1-15,1-15-2 16,-1-11 0-16,1-11-11 16,-1-10-17-16,-3-3-30 15,1-5-30-15,-2-18-61 16</inkml:trace>
  <inkml:trace contextRef="#ctx0" brushRef="#br0" timeOffset="-37290.96">25013 12683 301 0,'0'-1'43'0,"0"1"-24"16,0 0 7-16,0 0 19 16,0 0-21-16,0 0-14 15,0 0-4-15,0 0-2 16,0 0-5-16,0-2 4 15,0-1-4-15,6-2 2 0,10-5 2 16,1 1-3-16,2-2 3 16,0 2-4-16,-1-1 3 15,1 1-2-15,-1 3 1 16,-1 0-2-16,-1 2 2 16,-1 0 0-16,-3 1-2 15,1 1 2-15,-4 2-2 16,-3 0-1-16,0 0-3 15,-3 0 4-15,0 7-1 16,1 14 9-16,-1 6-1 16,2 9-1-16,3 4-2 15,2 1-3-15,0 0 1 0,2 4-1 16,0-2 2-16,-3-3-4 16,2-3 4-1,-4-6-2-15,-3-4 0 16,-2-7 1-16,-2-6 3 0,0-4 17 15,0-4-3-15,-6-2 4 16,-7 0-3-16,-6-2-5 16,-6 2-3-16,-5-3-4 15,-2 0-3-15,-3 4 3 16,1-1-6-16,3 3-2 16,5-2 1-16,6-1-5 15,11 1-3-15,7-5-20 16,2 0-40-16,2 0-49 0,11-18-236 15</inkml:trace>
  <inkml:trace contextRef="#ctx0" brushRef="#br0" timeOffset="-36374.31">25265 12673 188 0,'0'0'230'0,"0"0"-202"15,0 0 2-15,0 0 12 16,0 0 4-16,0 0-37 16,0 0-9-16,7-3-5 15,6-7 5-15,5-6-2 16,0-5 6-16,3-4-1 16,-1 1 0-16,2-2-1 15,4-2-3-15,6-1 2 16,2-1-1-16,0 1 2 15,-2 7-2-15,-6 2 5 16,-2 5-4-16,-5 5-1 16,-4 2 1-16,-3 1-2 0,2 0 3 15,-1-1-4-15,3-2 4 16,-2 3-3-16,-2 0 2 16,-5 2 0-16,-5 3 1 15,-2 1-1-15,0 1 2 16,0 0 11-16,0 0-7 15,0 0 0-15,0 0-5 16,0 0 0-16,0 0-2 16,0 0 0-16,0 0-2 15,0 0-2-15,0 0 2 16,0 0-1-16,0 0 3 16,0 0-1-16,0 0 1 0,0 0 0 15,0 0 1-15,0 0-1 16,0 0 0-16,0 0 1 15,0 0-1-15,0 0 2 16,0 0-2-16,0 0 2 16,0 0-2-16,0 0 2 15,0 0-2-15,0 0 0 16,3 0 0-16,3 3-1 16,5 6 2-16,6 3-1 15,2 0 4-15,1 3-4 16,5 3 3-16,-1 10-3 15,1 6 0-15,-1 10 1 16,-6 10 4-16,0 8-2 0,-6 4-2 16,-2 6 0-16,-6 1 2 15,-4 0-1-15,0-3-2 16,-4-3 2-16,-8-7-1 16,2-7-1-16,2-15 2 15,2-11-2-15,3-13 3 16,2-7-4-16,1-6 3 15,0-1-3-15,0 0 0 16,0 0-15-16,0 1-25 16,-3 4-48-16,-3-1-37 15</inkml:trace>
  <inkml:trace contextRef="#ctx0" brushRef="#br0" timeOffset="-35755.21">25419 13090 376 0,'0'-1'17'16,"0"1"-13"-16,0 0 16 15,0 0 4-15,0 0-6 0,0 0-15 16,9 0-7-16,3 0 8 16,3 0 12-1,0 0 1-15,1 0-7 16,4 0 0-16,6 1 3 0,7 7 1 15,6 5-6-15,4 5-5 16,2 1-1-16,-1 5 4 16,1-3-6-16,-4-6 3 15,-5-1-2-15,0-6-1 16,-3 1 1-16,-3-3-2 16,-5-3 4-16,-7 2-5 15,-6-4 4-15,-6 0-2 16,-5 1 1-16,-1-2-2 0,0 0 3 15,0 1-1-15,0-1 1 16,0 0-4 0,3 0-43-16,-1-8-63 15</inkml:trace>
  <inkml:trace contextRef="#ctx0" brushRef="#br0" timeOffset="-35174.46">26088 12598 294 0,'0'0'69'16,"0"0"-28"-16,0 0 1 15,2 0-3-15,2 0-15 16,5 10-9-16,0 9 11 15,3 9-5-15,1 5-14 16,-2 3 2-16,-4 5-5 16,-2-2-1-16,-1 0-2 15,-4-6 0-15,0-5 1 16,0-4-3-16,0-6 5 16,0-6-7-16,0-4 4 0,0-5-29 15,0-3-30-15,4 0-35 16,1-14-76-16</inkml:trace>
  <inkml:trace contextRef="#ctx0" brushRef="#br0" timeOffset="-34798.47">26256 12543 340 0,'2'-1'24'0,"-1"1"-24"16,4 0 9-16,4 0 36 16,1 13-9-16,3 6-5 15,-2 12-12-15,1 5 1 16,0 11-2-16,0 6 1 15,-1 0-10-15,-3 3-2 16,-5-10-5-16,-1-3 3 16,-2-9-3-16,0-9-1 15,0-9 2-15,0-11-3 16,0-5 4-16,0 0-4 0,0 0-3 16,0 0-19-16,0 0-6 15,0-2-16-15,0-12-37 16,0-9-63-1</inkml:trace>
  <inkml:trace contextRef="#ctx0" brushRef="#br0" timeOffset="-34335.66">26435 12227 354 0,'6'1'16'0,"3"6"-15"15,3 8 19-15,4 7 16 16,2 7-15-16,3 13 7 16,-2 11-11-16,-1 11-6 15,0 11 8-15,-4 6 8 0,-1 4-23 16,-4 2 3-16,-2 3-9 16,-1-4 5-1,1-4 0-15,-4-9 1 0,0-7-4 16,0-8 6-16,-1-10 5 15,0-7-6-15,-2-9-2 16,0-7-2-16,0-4 1 16,0-8-4-16,0-6 3 15,0-2-2-15,0-5-6 16,0 0-29-16,0-2-42 16,0-20-46-16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6:00:09.9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11424 10073 661 0,'0'-3'26'0,"0"3"-23"16,0-2 0-16,0 2-3 15,0 0 16-15,0 18 2 16,0 28 3-16,0 28-7 16,0 28-2-16,0 26-6 15,0 19-2-15,12 12 4 0,-2 6-5 16,2-11 1-16,0-29-8 16,5-32 6-16,-4-37-3 15,0-31-2-15,-7-17-14 16,-6-10-35-16,0-50-47 15,-29-38-150-15</inkml:trace>
  <inkml:trace contextRef="#ctx0" brushRef="#br0" timeOffset="1147.51">11461 10114 634 0,'0'0'31'0,"0"0"-30"16,0 0-16-16,-3 3 10 16,2 0 6-1,1-3 2-15,0 0 4 0,0 0-8 16,0 0 1-16,0 0 0 15,0 0 6-15,3 0-3 16,4 0 4-16,2 0-2 16,-3 0 1-16,-1 0-4 15,1 0 0-15,0 1 1 16,2 1-7-16,1 0 7 16,0 1-5-16,3-3 5 0,8 0-4 15,3 0 12-15,3-7 2 16,2-6-4-1,2 1-3-15,1 1-5 16,6 0 1-16,7 2-2 0,11 1 2 16,12-3-2-16,16-6 2 15,16-4-3-15,9-4 4 16,14-5-2-16,12-2 0 16,9 3 1-16,6 2-5 15,2 9 6-15,-1 6-6 16,-2 3 6-16,6 7-6 15,9 2 6-15,-4 0-5 16,6 0 6-16,-4 0-5 0,-3-3 1 16,-3-1 0-1,2-5-1-15,-6-4 4 16,-5-1-6-16,8-5 8 16,-2 2-7-16,-4 3 6 0,3 1-2 15,1 1 0-15,-1-1 2 16,3-1-4-16,-1-2 3 15,-6 2-3-15,-6 0 3 16,-4 4-3-16,-3 4 1 16,-6 5 0-16,-6-2 1 15,-6 1-4-15,1-1 2 16,0-4 1-16,5 1-2 0,-1-1 4 16,-6 2-6-16,-5 1 5 15,-9 1-3 1,-4 3 0-16,-3 0-3 15,-5 1 0-15,3 6 3 0,4-3-6 16,2-1 8-16,-3-3-5 16,-1 0 1-16,-3 0-7 15,-2 0 4-15,-2 0 2 16,-8 6 3-16,-9 2-2 16,-15 4 1-16,-12 1 1 15,-12 0 0-15,-4 3 2 16,-4 1-4-16,0 2 5 15,1 5-3-15,0 8 2 16,-6 10 0-16,1 19-1 16,-8 18 4-16,-3 17 0 15,-3 11 2-15,-4 5-1 16,2-4 2-16,2-11-4 0,3-18 1 16,5-13 0-16,-1-15-2 15,2-8 1-15,-3-9-4 16,0-9 4-16,-3-11-8 15,-3-7-23-15,-5-7-32 16,0-16-81-16,-26-25-179 16</inkml:trace>
  <inkml:trace contextRef="#ctx0" brushRef="#br0" timeOffset="2535.89">11116 11133 487 0,'0'-4'24'0,"0"0"-18"16,0 2-3-16,0 2 6 15,0 0 14-15,0 0 4 16,0 0-8-16,0 0-5 15,12-2-10-15,12 2 11 16,7-4 4-16,11-2-11 16,11-2 1-16,10-6-2 0,12-2 2 15,6-2 1-15,-1 4 0 16,-2 1-9-16,-2 4 3 16,-1 4-5-1,3-1 3-15,15 3-2 0,3-3 0 16,13-1 2-16,4-6-3 15,13-5 3-15,9 0-5 16,5-1 8-16,6 2-3 16,-5 3 2-16,-7 4 2 15,-1 2-5-15,2 2 0 16,9 2 1-16,6-1 3 16,8-2-3-16,13-4 0 0,8-6 1 15,4-1 1-15,-3-6-3 16,-9 1 1-16,-8-4-3 15,-4 1 1-15,-8-1 0 16,-2 2-1-16,1 3 3 16,-3 4-4-16,1 3 5 15,-5 2-5-15,-8 4 3 16,-8-1 1-16,-8 3-2 16,-7-1-1-16,-2-1 0 15,-4-4 2-15,1 1-2 16,-7 0 3-16,-3 1-3 15,-2 1 2-15,-3 0 0 16,-1 4-2-16,-3-1 3 0,-11 5-3 16,-8 2 0-1,-7 0 0-15,-2 0 4 16,-2 0-7-16,1 1 7 16,-2 5-5-16,0-1 4 0,1 1-2 15,0-1 1-15,5 1 1 16,4-2-5-16,0-1 11 15,1-2-5-15,-6 2 1 16,-4-3-4-16,-7 0 3 16,-3 0-2-16,0 0 4 15,-4 0-5-15,4 0 0 16,4 0 1-16,3 0-3 0,3 0 4 16,-2 0-4-16,2 0 5 15,-8 0-4 1,-6 0 1-16,-6-3 1 15,-5 1 1-15,-2-1-2 0,-3 0-1 16,5 1 5-16,-5 1-6 16,1 0 4-16,-4-2-3 15,-3 1 3-15,-2 2-3 16,-8 0 2-16,-2 0-2 16,3 0 1-16,4 0 0 15,5 0 0-15,1 0 1 16,-1 2-3-16,-1-1 5 15,-5-1-5-15,-2 0 2 16,-3 0-10-16,-5 0-18 16,-6-11-34-16,-1-12-90 15</inkml:trace>
  <inkml:trace contextRef="#ctx0" brushRef="#br0" timeOffset="52451.73">18728 10420 283 0,'1'0'23'0,"-1"0"4"15,0 2 25-15,0-1-3 16,0 0-17-16,0-1-1 15,0 0-3-15,0 2 18 16,0 0-10-16,-1 0-2 16,-8 2-19-16,-6 5-8 15,1 0-4-15,1 4-4 16,3-2 6-16,2-1-13 0,1-6 11 16,1 0-10-16,1-2 16 15,1 3-4-15,-5 2 9 16,-6 1-4-16,-1 5 1 15,-5-5 1-15,3-1-7 16,-1-1-2-16,1-5 3 16,-3-1 11-16,-5 0-15 15,0-5 7-15,-6-15-6 16,1-4 2-16,0-3-2 16,-2-1-2-16,0-1 5 15,4-1-15-15,2 0 13 16,5 2-13-16,3 0 18 0,3-3-12 15,0 0 5-15,1-2-2 16,1 0 0-16,3-2 3 16,0-4-5-16,4-1 3 15,-2-5-9-15,6 1 14 16,1-1-12-16,2 5 13 16,0 4-11-16,0-1 8 15,2 2-5-15,8 2 3 16,-1 6 1-16,2 4-11 15,-1 7 10-15,2 4-8 16,0 1 11-16,6 0-6 16,2 3 1-16,5 2 0 15,3-3 1-15,3 2 1 0,0-1-4 16,1 2 5-16,2 0-13 16,-3 3 16-16,-1 1-11 15,-3 2 10-15,0-1-8 16,-2-2 6-16,2 2-5 15,-1-1 3-15,3 2 5 16,3 0-15-16,1 0 11 16,3 0-10-16,-2 0 17 15,1 0-11-15,-3 6 4 16,-2 2-5-16,0 2 0 16,-5 1 2-16,-3 4-6 15,1 3 8-15,-1 0-15 0,2 3 21 16,1-1-15-16,-1-2 9 15,-3 3-10-15,0-3 3 16,-6 1-1-16,-2 0-3 16,-5 1 6-16,-4 5-9 15,1 6 13-15,-4 3-12 16,-1 8 18-16,3-2-9 16,-2 1 5-16,2-1-4 15,0-4 2-15,-3 2 2 16,0-1-3-16,0 2 6 15,-11-1-18-15,-3-1 20 16,-2 0-13-16,-5-5 12 16,-3-2-6-16,-6-2 2 0,-4-4 1 15,-6 0-1-15,-9-6 6 16,-2-3-8 0,-3-3 7-16,-4-5-6 0,0 2 13 15,0 0-9-15,3 0-2 16,4-1-3-16,5-1 6 15,4-4 0-15,1-2-2 16,7-1 5-16,2 0-20 16,3 0 19-16,3-13-14 15,4-4 14-15,1-6-12 16,7-6 7-16,-2-7-10 16,7-2-5-16,-1-4 2 0,4-2-11 15,0 2 6-15,1 5 5 16,1 2 15-16,2 1-9 15,2 1 6 1,0-6-10-16,0-1 3 0,11-8-1 16,5-3-12-16,2-1 8 15,6-3-11-15,1 2 14 16,8 6-9-16,1 5 18 16,4 3-6-16,6 8 4 15,1 3 0-15,4 1-1 16,0 7 6-16,2 2-11 15,1 8 9-15,-4 4-11 16,-2 6 17-16,-3 0-9 0,-4 4 6 16,1 17-5-16,-3 11 7 15,-1 11 2-15,0 9-7 16,-7 6 7 0,1-3-22-16,-1-2 17 0,-4-8-14 15,-4-5 16-15,0-7-9 16,-8-2 3-16,-3-6-2 15,-4-3 3-15,-6 0 3 16,0 2-11-16,-4 5 10 16,-17 3-10-16,-7 3 13 15,-3 0-11-15,-7-4 9 16,-7 1-5-16,-7-3 4 0,-6 4-2 16,-4 2-1-16,2-3 7 15,2 0-19 1,6-4 16-16,3-3-15 15,4-7 18-15,-2-5-11 0,2-6 6 16,-3-7-12-16,5 0 1 16,1-6 0-16,10-11-13 15,3 0 1-15,10 1-34 16,6-3-7-16,6-5 14 16,4-4-49-16</inkml:trace>
  <inkml:trace contextRef="#ctx0" brushRef="#br0" timeOffset="56874.83">20205 10669 487 0,'0'-8'-6'0,"0"2"9"16,0 6-6-16,0-1 6 16,6-2-1-16,12 2 11 15,4 1-4-15,4 0 8 16,2 7 6-16,0 11-7 15,-4 4-7-15,-2 6 1 16,-2 4-2-16,-7 4-12 0,-8 0 8 16,-5-1-10-16,-3-2 9 15,-23-4-11 1,-3-4 4-16,-4-5-1 16,-3-4 6-16,6-7 5 0,8-2-6 15,8-5 23-15,13-2-11 16,1 2 6-16,0-2-18 15,18 0-4-15,18 0-5 16,13 0 14-16,4 0-5 16,-8-6 2-16,-6-2 3 15,-8 2-12-15,-7 2 8 16,-3 1-5-16,-9 2 9 0,-5 0-6 16,-4 1 2-1,-3 0-3-15,0 0-3 16,0 0-14-16,0 0-31 15,0 0-46-15,0-3-77 0</inkml:trace>
  <inkml:trace contextRef="#ctx0" brushRef="#br0" timeOffset="58062.84">20475 10444 419 0,'-5'0'30'0,"4"0"-23"0,-1 0 12 15,2 7 24-15,0 23-16 16,0 8-16-16,0 6-5 16,0-7-1-16,0-14-2 15,0-4-5-15,0-11 0 16,3-5 0-16,-3-3 3 15,0 0-7-15,0-6 5 16,0-18-6-16,0-10 9 16,0-7-2-16,0 0 1 15,6 6 2-15,2 9-10 16,1 9 8-16,2 7-8 16,-3 7 13-16,3 3-7 0,3 4 6 15,-2 19 6-15,3 12 11 16,-4 6-7-1,-5 1-8-15,-2-6-3 16,-2-11-6-16,0-7 7 0,-2-5-6 16,0-6 4-16,2-2-4 15,-1-5-4-15,7 0-74 16,-1-26-166-16</inkml:trace>
  <inkml:trace contextRef="#ctx0" brushRef="#br0" timeOffset="58596.41">21271 10166 587 0,'-7'-6'5'0,"4"4"-6"16,3 2 11-16,-1 0 16 15,1 6-4-15,-6 30-16 16,-3 14-1-16,-2 8 1 16,2-4-9-16,8-12 5 15,1-10-7-15,0-7 11 16,0-6-8-16,0-5-1 0,7-3-26 16,8-4-38-16,0-7-54 15,3 0-61-15</inkml:trace>
  <inkml:trace contextRef="#ctx0" brushRef="#br0" timeOffset="58736.05">21398 10479 341 0,'0'0'58'0,"3"0"-60"16,-1 0 7-16,-1 0 15 16,2 2-1-16,3 1-16 15,6 0 1-15,3-3-6 16,4 0-48-16,1-4-55 0</inkml:trace>
  <inkml:trace contextRef="#ctx0" brushRef="#br0" timeOffset="59147.6">21654 10185 455 0,'0'-4'29'15,"0"1"-26"-15,-3 3 52 16,2 0 20-16,1 0-35 16,-3 0-14-16,-3 2-18 15,-10 30 2-15,-7 14-10 0,2 16 6 16,2 2-5-16,10-15 3 16,6-2-3-16,3-8 0 15,0-5 1-15,0-4-4 16,7-9-1-16,7-4-4 15,2-8 6-15,5-4-18 16,-1-5-3-16,2 0 1 16,0-18 3-16,-7-9 11 15,-3-5 5-15,-9 4 0 16,-3 6-4-16,0 4 12 16,-12 8 1-16,-9 0 16 15,-4 5-11-15,-5 5-2 0,2 0-9 16,1 0 1-16,8 3-4 15,10-1-19-15,9 0-13 16,0-2-98-16,19-2-66 16</inkml:trace>
  <inkml:trace contextRef="#ctx0" brushRef="#br0" timeOffset="59762.8">21848 10014 340 0,'2'0'82'0,"-2"0"-75"15,0 0 8-15,0 0 29 16,0 11-6-16,0 10-20 16,2 3 0-16,-2-4-15 0,0-4 3 15,0-7-6-15,0-1 2 16,0-6-1-16,0 1 0 15,0-3 4-15,0 0-9 16,0 0 12-16,0 0-9 16,0 0 10-16,0 0-3 15,0-11 1-15,5-6-12 16,5-5 6-16,2-3 0 16,4 4-2-16,-3 3 2 15,0 4-5-15,-3 3 7 16,1 3-6-16,-3 3 7 15,0 3-6-15,-2 2 3 16,-1 0-1-16,3 0 1 0,-2 16 10 16,0 12-7-1,-6 10 12-15,0 11-8 16,0 3 8-16,-12 4-3 16,-1-2-3-16,1-9-6 0,0-6 6 15,5-10-4-15,1-8-4 16,3-6-1-16,1-7-5 15,2-3 7-15,-1-5-33 16,-14 0-92-16</inkml:trace>
  <inkml:trace contextRef="#ctx0" brushRef="#br0" timeOffset="66931.92">16460 9313 495 0,'-23'9'-5'0,"11"-1"0"16,8 1-3-16,4 3 11 0,0 3 3 15,0 9 7-15,4 15-12 16,11 8 4-16,-1 13 1 15,0 19 11-15,-5 16 5 16,-4 18-15-16,-5 6 0 16,0-3-10-16,0-7 12 15,0-13-9-15,0-10 10 16,1-6-4-16,2-8 4 16,5 0-6-16,-1 1 2 15,5 3 1-15,4 2-8 16,-1-2 7-16,2-6-9 15,-5-15 8-15,-2-14-6 16,-3-18 4-16,-2-15-5 0,-5-6 4 16,0-2 0-16,0-15 1 15,0-19 0-15,0-13-10 16,0-7 11-16,-6 2-9 16,-3-7 10-16,-3-4-11 15,-1-3 8-15,-2-9-3 16,0-2 0-16,-3-2 2 15,0-3-6-15,0-3 6 16,1-2-7-16,0 0 12 16,2 0-7-16,5 5 1 15,1 6 1-15,-1 8-1 16,1 3 2-16,2 12-2 0,3 3-3 16,2 7-3-16,1 7 6 15,1 7-9-15,0 6 11 16,0 7-5-1,0 5 4-15,0 2-3 0,7 5 1 16,0 3 0-16,-3 1-5 16,2 0 2-16,1 3-6 15,-1 9 15-15,0 0-10 16,0 2 6-16,0 0-6 16,3 3 3-16,-1 5 2 15,-4 9 0-15,-2 12-1 16,-2 12-5-16,0 13 9 15,0 13-9-15,0 15 12 0,0 11-10 16,0 8 7-16,0 5-4 16,3-3 3-16,4-6 2 15,2-11-8 1,-2-9 6-16,-1-15-5 0,-3-13 11 16,0-12-8-16,-1-9 4 15,-2-9-5-15,0-7 2 16,0-6 0-16,0-8 2 15,0-3-2-15,0-6-11 16,0-3 20-16,0-3-16 16,-8-24 13-16,-2-16-12 15,-2-12 9-15,3-16-5 0,3-8 2 16,2-12 0 0,-1-7-9-16,3-8 7 15,1-8-7-15,1-2 10 16,0 3-11-16,0 8 5 0,0 12-3 15,0 9 8-15,0 8 1 16,0 8-2-16,0 5 2 16,0 11-11-16,0 10 15 15,0 9-13-15,0 12 14 16,0 7-10-16,0 8 4 16,0 5-1-16,0 1 2 15,0 0 0-15,0 0-8 16,0 0 7-16,0 0-10 0,0 0 13 15,0 4-7 1,0 13 6-16,0 7-3 16,0 12 0-16,0 11 4 15,-4 11-2-15,2 14 2 0,1 12-16 16,1 7 19-16,0 9-13 16,0 14 12-16,4 6-9 15,5 10 6-15,-1 2-2 16,-2 0 0-16,0-6 5 15,1-5-8-15,0-11 11 16,-1-16-12-16,0-14 9 16,-1-18-6-16,1-16 4 0,-3-17-4 15,0-12 0 1,-3-14 1-16,1-3-4 16,-1 0 5-16,0-6-12 15,0-20 15-15,-4-12-10 0,-8-10 14 16,0-10-9-16,1-7 2 15,1-6-1-15,6-9 5 16,2-16 4-16,2-19-11 16,0-24 2-16,2-22-6 15,10-18 10-15,5-6-8 16,6 9 1-16,-2 26-15 16,-2 34 11-16,-8 38 2 15,-7 35-2-15,-4 22 8 16,0 13-13-16,0 8 17 15,-14 4-13-15,1 15 12 16,-3 8-8-16,4 5 6 16,3 2-6-16,3-1-22 0,4-1-18 15,2-6-43-15,0-11-126 16</inkml:trace>
  <inkml:trace contextRef="#ctx0" brushRef="#br0" timeOffset="72375.96">12815 11349 608 0,'-16'8'-3'0,"14"-6"5"16,2-2-8-16,9 0 5 16,16 0-5-16,8-10 11 15,-2-3-7-15,-4 1 7 16,-9 5-6-16,-6 4 5 15,-5 3-3-15,-3 0 8 16,-4 6 9-16,0 24 0 16,-2 16 6-16,-13 4-13 15,0 5 3-15,1-12-10 16,1-1 2-16,3-9-6 16,1-5 1-16,5-10 1 15,4-7-16-15,-2-7-11 0,2-4-19 16,0 0 16-16,0-15-4 15,0-10 31-15,8-6 1 16,5 5 2-16,1 7 3 16,2 6 3-16,0 6-1 15,4 7-4-15,2 0 4 16,0 21-7-16,-2 4 9 16,0 1-9-16,-8 2-16 15,-4-10-35-15,-2-10-25 16,-6-8-15-16,0-15-110 15,0-22 163-15,-2-8 12 16,-13 2 56-16,2 5 79 0,0 10 14 16,5 12-55-16,5 6 2 15,3 4-15-15,2 0-37 16,18 0-12 0,8-5-1-16,7 0 0 0,-5 1-7 15,-5 4 10-15,1 0-14 16,-7 3-40-16,-7-3-69 15,-11-1-68-15</inkml:trace>
  <inkml:trace contextRef="#ctx0" brushRef="#br0" timeOffset="72548.5">13143 11228 407 0,'-9'-6'61'0,"3"6"-28"16,6 0 21-16,0 0-4 0,5 16-26 15,8 13-19-15,3 7 15 16,-1 3-13-16,-1-7 0 15,2-6-8 1,-4 0 2-16,1-8-9 0,-7-2-34 16,-4 0-39-16,-2-2-52 15,0-5-111-15</inkml:trace>
  <inkml:trace contextRef="#ctx0" brushRef="#br0" timeOffset="72824.22">13150 11666 481 0,'-12'49'15'0,"11"-2"-14"0,1-1 9 16,0-7 38-16,12-11-30 16,7-9-12-16,2-3-5 15,1-10-1-15,3-6 4 16,1 0-10-16,-7-12 5 16,-2-12-6-16,-8-5 3 15,-9-1-8-15,0 2 17 16,-12 2-3-16,-17 6 7 15,-2 5-2-15,-3 4 11 16,1 6 19-16,5 4-18 16,2 1 0-16,9 0-15 15,11 0 3-15,6 0-8 16,0 0-23-16,23 0-82 16,7-6-37-16</inkml:trace>
  <inkml:trace contextRef="#ctx0" brushRef="#br0" timeOffset="73115.81">13286 11370 649 0,'-20'11'4'0,"6"2"3"16,12 7 13-16,2 12 15 15,3 13-26-15,19 8-3 16,4-3-4-16,6-11 1 0,3-11-4 15,-1-14-6-15,0-10 7 16,-7-4-8 0,-6-20 4-16,-6-20-4 15,-5-18 3-15,-7-13-1 0,-3-2-5 16,0 2 3-16,-22 6-17 16,-3 15-8-16,-8 16 9 15,0 19 24-15,-3 15-42 16,-4 9-90-16,1 21-148 15</inkml:trace>
  <inkml:trace contextRef="#ctx0" brushRef="#br0" timeOffset="73276.62">13286 11370 453 0,'30'56'27'16,"-16"-66"-34"-16,9-3 1 0,1 6 14 15,9 7-8-15,-7 0-32 16,-8 23-94-16,-12 6-85 16</inkml:trace>
  <inkml:trace contextRef="#ctx0" brushRef="#br0" timeOffset="73543.91">13421 11604 430 0,'-3'25'38'0,"3"5"8"15,0 2 31-15,0 0-44 16,14 0-15-16,0-1-15 15,-1 0-5-15,-6-2-16 16,-7-6-59-16,0-3-22 16,-15-10-28-16,-7-2 32 0,-3-8 83 15,8 0 78-15,4 0 22 16,7 0-19-16,6 0-8 16,1 0-42-16,26-10-3 15,9 0 25-15,14-4-7 16,-2-2-30-16,1 2 1 15,-4-4-5-15,-5 0 1 16,-7 0 0-16,-14 2-19 16,-7 1-47-16,-12 5-47 15,0 2-99-15</inkml:trace>
  <inkml:trace contextRef="#ctx0" brushRef="#br0" timeOffset="73837.12">13768 11160 449 0,'6'-3'32'16,"4"3"-30"-16,1 0 58 16,4 0 6-16,1 19-36 15,-4 15-13-15,0 9 1 16,-9 6-10-16,0-3 1 15,-3-12 8-15,0-7-8 16,0-10 16-16,3-8-12 0,-1-3 4 16,2-3-13-16,8 2-1 15,1-2-4-15,10-3 2 16,5 0-10-16,5-13-51 16,-4-6-39-16,-7 2-222 15</inkml:trace>
  <inkml:trace contextRef="#ctx0" brushRef="#br0" timeOffset="73972.75">14124 11637 647 0,'-6'4'10'16,"5"-2"-10"-16,1-2 15 16,7 0-12-16,21 0-12 0,11-11-40 15,0-13-130-15</inkml:trace>
  <inkml:trace contextRef="#ctx0" brushRef="#br0" timeOffset="74308.86">14242 11092 699 0,'-3'-5'8'0,"3"3"-30"16,19-1 12-16,16 1 8 16,-1 2-2-16,-4 7-52 15,-10 18-35-15,-11 7 29 16,-9 7 55-16,0 2 11 16,0-1 34-16,-9-5 38 15,2-5-6-15,1-6-18 16,5-7-18-16,1-5-10 15,0-3-15-15,0-2-5 16,13-2 0-16,8-1-9 16,6-4 3-16,6 0-21 15,2-19-29-15,-8-7-75 16,-9 0-230-16</inkml:trace>
  <inkml:trace contextRef="#ctx0" brushRef="#br0" timeOffset="74452.47">14507 11626 615 0,'-15'15'81'15,"8"-9"-94"-15,7-2 5 16,17-4-10-16,16-2-33 16,2-18-170-16</inkml:trace>
  <inkml:trace contextRef="#ctx0" brushRef="#br0" timeOffset="77451.77">16571 10613 409 0,'0'2'9'15,"0"-2"12"-15,-1 0 20 0,1 0 5 16,0 0 1-16,-2 0-25 16,2 0-1-1,0 0-15-15,0 0 2 16,0 0-7-16,0 0 5 0,0 0-3 16,0 0 0-16,0 0 3 15,0 0-14-15,0 0 14 16,0 0-8-16,0 0 7 15,0 0-5-15,0 0 2 16,0 0-3-16,0 0 2 16,0 0 2-16,0 0-7 15,0 0 6-15,0 0-7 16,0 0 10-16,0 0-7 0,0 0 4 16,0 0-3-16,0 0 4 15,0 0-3 1,0 0 0-16,0 0 7 15,0 0-14-15,0 0 12 0,0 0-10 16,0 0 12-16,0 0-9 16,0 0 5-16,0 0-5 15,-1 0 4-15,1 2-2 16,0 2-16-16,7 4-32 16,1 3-114-16</inkml:trace>
  <inkml:trace contextRef="#ctx0" brushRef="#br0" timeOffset="80804.17">16931 10437 401 0,'-23'7'7'0,"12"-5"16"16,3-1 25-16,6 0 3 16,1-1-31-16,1 2-6 15,0 3-16-15,0 3 6 16,0 1-4-16,0 0 3 0,1-4-4 15,-1-3 1-15,0 0 4 16,0-2-5 0,0 0 14-16,0 0-8 15,0 0 3-15,0 0-8 0,0 0 1 16,0 3-4-16,0-2-26 16,7 1-11-16,1 2 22 15,-2-4 7-15,1 0-10 16,-4 0 19-16,-1 0-5 15,2 0 13-15,-4 0-10 16,1 0 8-16,1 0-7 16,-1 0 6-16,1 0 0 15,-1 0-6-15,1 0 8 16,-2 0 0-16,0 0 5 16,0 0-2-16,0 0 9 15,0 0 1-15,0 0 2 16,0 0 3-16,0 0-6 0,-5 0-6 15,-9 0-17-15,-1 0 13 16,-3 0-8-16,1 0 16 16,-3 0-7-16,-1 0 2 15,0 0-5-15,2-2 0 16,-1-6 3-16,4 1-12 16,-3-1 10-16,2-5-10 15,-2-2 11-15,0 1-9 16,5-4 5-16,2 0-5 15,-3 0 5-15,6-6-3 16,2 2 1-16,0-5 4 16,4-1-15-16,0 2 14 0,1-1-9 15,-1 4 11-15,-2-1-9 16,-1 3 5-16,-1-2-3 16,0 2 4-16,-1 0-1 15,-2 0-6-15,-2 1 6 16,0 1-7-16,2-3 10 15,4-2-8-15,1-1 6 16,4-3-5-16,1 2 5 16,0 1-2-16,0-2-1 15,0 3 3-15,0-1-10 16,1 2 10-16,5 1-8 16,3 1 11-16,-2 0-7 15,1 3 3-15,3 0-3 0,-1 3 2 16,-1 0 2-16,1 2-8 15,5 2 7-15,0 1-6 16,3 1 9-16,4 0-8 16,-1 2 6-16,6 2-5 15,0 2 4-15,-2 3-1 16,-1 0-1-16,-2 0 5 16,2 0-13-16,0 0 10 15,-1 0-6-15,-1 0 10 16,0 0-8-16,0 0 3 15,2 0-3-15,-5 4 5 16,4 1-1-16,-4 0-6 0,-1-1 5 16,1 2-6-16,-5 1 9 15,3 1-7-15,-1 3 6 16,3 3-5-16,1 3 4 16,0 1-1-16,-1 0-1 15,-4-3 4-15,2 2-12 16,-4-2 9-16,2 0-7 15,0-1 13-15,0 0-10 16,-2-2 4-16,-4 0-3 16,1 2 5-16,-5 0-2 15,-2 6-6-15,0 4 6 16,-2 2-4-16,-1 5 7 16,0-1-7-16,0 1 6 0,0-2-6 15,0-1 5-15,0-3-1 16,0-1-1-1,0-2 3-15,0 0-9 16,0 1 7-16,0-4-6 0,0 0 10 16,0 2-6-16,-4 0 3 15,-5 4-3-15,-1 0 3 16,-1-2-1-16,1-3-3 16,-2-1 2-16,-2-4-4 15,-2 0 9-15,0-1-8 16,-5-1 6-16,-3-2-5 15,3 0 4-15,-3-4 0 0,5 3-2 16,4-3 5-16,0-4-12 16,3-1 8-1,-1 1-7-15,-4-3 12 16,0 0-7-16,0 0 3 0,-2 0-3 16,-1 0 2-16,-2-2 1 15,1-1-3-15,-1-3 0 16,-2 0-3-16,2 2 8 15,0 0-8-15,5 1 8 16,1 2-7-16,4-3 6 16,-2 0-3-16,2-4 1 15,0 0 1-15,-4-2-8 16,1-2 7-16,-3-2-5 0,1-2 8 16,2-4-6-1,-5-4 4-15,5 0-4 16,-1-1 2-16,2 0-2 15,5 3-3-15,1 1 4 0,3-3-5 16,2-1 10-16,2-3-7 16,-1-1 6-16,2 1-6 15,0 1 5-15,0-4-2 16,0 2 1-16,0 1 1 16,0 0-7-16,6 2 7 15,2-1-8-15,3 2 10 16,2 2-5-16,-2 3 2 15,3 0-2-15,-4 2 2 16,3 0 1-16,1 4-1 16,4 2-2-16,1 1-5 15,4 3 9-15,2 0-6 0,-1-1 6 16,1 2-6-16,-2 0 6 16,0 3-3-16,1 0 2 15,-2 3 1-15,-1-1-9 16,-1 0 7-16,-4-1-6 15,0 0 11-15,1 0-8 16,2 3 3-16,3 0-3 16,4 0 3-16,2 10 0 15,-2 0-2-15,0 4 0 16,1-1-6-16,-5 6 11 16,-1 1-9-16,-6 5 7 15,-6 4-6-15,0 3 7 16,-3 7-4-16,1 6 2 0,-1 3 1 15,0 0-8-15,0-4 8 16,-4-2-12-16,-2-6 5 16,0-5-22-16,0-5-34 15,-6-6-33-15,-8-8-79 16</inkml:trace>
  <inkml:trace contextRef="#ctx0" brushRef="#br0" timeOffset="81710.78">17434 8981 369 0,'-11'0'0'16,"8"0"19"-16,3 0 10 16,0 11-2-16,0 4-17 15,0 6 6-15,0 7-2 16,0 3-1-16,0 3 0 16,0 3-6-16,0-1 7 15,-7 3-7-15,2 2 6 16,-1 5-9-16,2 6 9 15,2 4-3-15,1-1-2 16,1 2-2-16,0 0 6 0,0 0-2 16,4 2-18-16,2 6 13 15,-1-1-8-15,-1 5 8 16,2 2-6-16,-3-2 3 16,0-2-2-16,2-5 3 15,-1-5-2-15,1-4-4 16,-1 3 5-16,0-4-7 15,-2 6 10-15,-1 1-6 16,-1 2 3-16,3-4-3 16,0-3 4-16,2-2-3 15,-1-5 3-15,2 0 3 16,3-2-13-16,-1 1 17 16,2-3-13-16,0 1 8 0,1 0-6 15,-4 1 4-15,1 1-3 16,-1-1 0-16,-2 3 3 15,-2 4-8 1,3-1 7-16,1 1-7 0,3-2 10 16,-1 0-8-16,0 4 6 15,-2-3-6-15,1-1 6 16,-3-2-2-16,1-2-1 16,-3-3 5-16,0 1-15 15,0 4 16-15,0-1-11 16,-2 1 11-16,3-2-6 15,-1-3 6-15,2-5-5 0,-1-8 2 16,3-7 0-16,-3-7-7 16,-2-7 6-1,2-2-7-15,-4-6 10 16,0-1-13-16,3 0-13 0,0-17-42 16,-3-19-26-16,0-12-152 15</inkml:trace>
  <inkml:trace contextRef="#ctx0" brushRef="#br0" timeOffset="82851.74">15097 11564 334 0,'0'-2'15'0,"0"2"-1"16,0 0 23-16,0-1-6 16,0 1-23-16,0 0-7 15,0 0-4-15,0 0 4 16,7 0-1-16,16 22 29 15,3 13 29-15,4 9-13 16,1 6-26-16,1-5-10 0,-1-5-2 16,-1-11-11-16,-5-4 7 15,-3-10-9-15,-8-3 8 16,-5-7-22-16,-6-5-18 16,-3 0-13-16,0-7 3 15,-5-18-58-15,-10-5-90 16</inkml:trace>
  <inkml:trace contextRef="#ctx0" brushRef="#br0" timeOffset="83108.88">15285 11514 240 0,'1'0'21'0,"2"0"-15"0,1 0 22 15,2 0 44-15,3 3-17 16,3 17-7-16,6 8 2 15,0 4-17-15,0 1-14 16,1 3-7-16,-2-3 0 16,0-2-9-16,-2-3 3 15,-4-8-9-15,-4-5 9 16,-5-9-8-16,-1-2 4 16,-1-4 0-16,0 0-11 15,0 0-16-15,-4 0-41 16,-16-2-51-16</inkml:trace>
  <inkml:trace contextRef="#ctx0" brushRef="#br0" timeOffset="83487.62">15144 11785 480 0,'0'0'3'0,"2"0"-2"15,5 0-2-15,7 0 28 16,10 0-3-16,7 7 20 16,3 11-31-16,2 7-5 15,-1 5 0-15,1 3-2 16,-6-1-4-16,-3-5-7 0,-8-6 9 16,-4-9-7-16,-7-6 7 15,-4-5-6 1,-2-1 2-16,-2 0-3 15,0-8 1-15,1-27 6 0,1-12-5 16,-1-12 3-16,5 3-6 16,1 5 7-16,2 9-5 15,1 9 4-15,1 5-2 16,0 8 0-16,-4 6 0 16,-1 4-1-16,-3 9-5 15,-3 1-29-15,1 0-15 16,-1 1-29-16,0 14-49 0</inkml:trace>
  <inkml:trace contextRef="#ctx0" brushRef="#br0" timeOffset="85604.25">15964 12512 82 0,'0'5'314'0,"0"-4"-317"15,0-1 2-15,0 0 0 16,0 2 40-1,-6 2 1-15,-5 4-18 16,-5 1-14-16,-5 0-4 0,-5 3 18 16,-8-1-2-16,-7-2 21 15,-7 3-29-15,-12-1-5 16,-4 3-7-16,-7-1 4 16,1-1 0-16,-2 3-1 15,1-2 4-15,-5 0-4 16,0 2 10-16,0-3-10 15,3 2 4-15,3-5-9 0,8-3 6 16,1-4-3-16,7-2 2 16,0 0 1-16,5 0-11 15,6 0 11 1,4 0-11-16,6 0 18 0,6-2-12 16,8-2 5-16,7-1-5 15,5-3 4-15,0 0-3 16,7-8-3-16,0-10 0 15,0-4-5-15,4-4 12 16,8 4-9-16,3 5 9 16,3 2-7-16,-2 2 6 15,5 2-3-15,0-2 2 16,2-4 2-16,5-1-10 16,1-2 6-16,3 0-5 15,-1 2 12-15,3-1-11 16,0 3 8-16,2-2-6 15,3 2 5-15,1 1-1 0,6-2-2 16,-1-2-2-16,7 1-5 16,3-1 11-16,1 0-8 15,0-1 8-15,-1 3-6 16,-2 1 3-16,1 1-3 16,-2 3 6-16,3-1-3 15,5 2-5-15,1 0 3 16,1-1-2-16,-2 2 7 15,-5 2-5-15,-6 4 2 0,0 0-2 16,-3 1 0 0,-5-2 1-16,-1 2-3 15,-1-1-1-15,-2 3-2 0,0-2 8 16,-3 1-9-16,-1 1 13 16,0-1-9-16,-2-2 4 15,2 3-2-15,4-3 3 16,8-2 0-16,6 1-5 15,5-1 4-15,2 3-8 16,0 1 14-16,-4 5-9 16,-6 2 4-16,-2 3-3 15,-8 0 2-15,-2 0 0 16,-3 3 0-16,-5 8 0 16,1 6-10-16,-6 2 15 15,-2 2-11-15,-3 3 11 16,-8 3-9-16,-5 3 7 0,-5 4-5 15,0 2 5-15,-5-1-1 16,-9-1-6-16,2 0 5 16,0-2-6-16,0-1 10 15,3-2-7-15,0 3 3 16,0-3-2-16,-2-3 1 16,-3-1 0-16,-1-1 3 15,-8-5-2-15,1 5-11 16,-6 0 14-16,-2-1-10 15,-6 4 12-15,-2-4-10 16,-3 1 7-16,-2 0-6 16,-2-2 5-16,-4 1-2 0,-4-1-10 15,-6-2 6-15,0 3-4 16,-5-2 13-16,-3-1-8 16,2 1 3-16,-1-3-1 15,2 1 6-15,3-4-1 16,3-3-2-16,0-1 2 15,5 2-15-15,-2-3 16 16,0-1-10-16,5 3 11 16,2-3-7-16,5 1 5 15,12-2-4-15,10-2 2 16,4-3-1-16,8 0-7 16,5-2 0-16,2-1-24 15,1 3-31-15,-2 0-68 0,-3 1-68 16</inkml:trace>
  <inkml:trace contextRef="#ctx0" brushRef="#br0" timeOffset="87523.74">18084 8875 404 0,'-9'0'5'16,"8"0"-7"-16,1 0 13 16,0 1 12-16,0 6-7 15,0 7-16-15,1 7 3 16,2 3 4-16,0 2 3 16,-3 4-9-16,0 3-1 15,0 7 14-15,0 8 2 0,-1 3-4 16,-4 5-3-16,4 1 3 15,1 0-3-15,0 1 6 16,0 1 3-16,0 1-10 16,0 2 3-16,0 6-4 15,1 4 5-15,-1 4-8 16,3 3 2-16,0 0-5 16,2 0 1-16,-1-3 1 15,2-4-2-15,0-6 1 16,-1-7-6-16,2-6 7 15,-2-5-4-15,-1-4 5 16,-1-1-2-16,-3-2 5 0,0 0-5 16,0-3 1-16,0 4 2 15,0-3-4-15,0 4 1 16,0 5-1 0,0 0 5-16,0 4-4 0,0 0 3 15,0 3-7-15,3-1 3 16,0 0 0-16,1-1 0 15,4-2 0-15,1-5-8 16,1-7 10-16,1 0-5 16,-4-3 4-16,3 10-3 15,-1 10 2-15,1 9-2 16,0 10 2-16,-3 3 0 16,1-2-3-16,-4-8 3 0,1-9-2 15,-1-11 2-15,-1-11-1 16,-2-12 3-16,-1-12-4 15,3-9-6 1,1-4-30-16,3-20-95 0,-1-25-137 16</inkml:trace>
  <inkml:trace contextRef="#ctx0" brushRef="#br0" timeOffset="88835.01">18659 10900 317 0,'0'0'35'0,"0"-1"-28"15,5 1 1-15,-1 0 6 0,8-3 4 16,4 0-12-16,2 3-1 15,0 0-2-15,-3 0 9 16,-6 4-5-16,-3 17 7 16,-6 10 9-16,0 9 0 15,-15 4-2-15,-6 1-3 16,1-5 22-16,0-5-13 16,7-7 4-16,2-3-12 15,4-3 5-15,4-1-14 16,3-3-3-16,0-3 0 15,0-4-9-15,0-2 5 16,9-1-2-16,4-1-2 0,5 0 0 16,3-5 2-16,0 0-2 15,1-2-6-15,5 0 0 16,0 0-15 0,2-7-13-16,1-3-55 0,-12 5-43 15</inkml:trace>
  <inkml:trace contextRef="#ctx0" brushRef="#br0" timeOffset="88996.58">18880 11579 419 0,'0'4'38'0,"0"-4"-38"0,0 0-5 15,0 0 3-15,7 0-12 16,8 0-69-16,-3-13-131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6:01:47.97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16209 10397 509 0,'-26'-13'2'0,"17"5"-3"16,4 2 30-1,1 6 37-15,1 0-32 0,-1 0-15 16,1 0-8-16,-1 2-1 15,1 27-3-15,0 20-2 16,2 16-2-16,1 13 3 16,0 3-3-16,0 2 2 15,0-1-4-15,1-9 2 16,5-9-4-16,1-16-1 16,0-15 2-16,-3-12-1 15,-1-12 2-15,-1-5-8 0,-2-4-24 16,0-5-49-1,0-26-75-15</inkml:trace>
  <inkml:trace contextRef="#ctx0" brushRef="#br0" timeOffset="838.38">16135 10486 572 0,'-24'4'0'0,"9"2"2"16,6-2 2-16,6-2 40 0,3 0-18 16,0-2-17-16,0 0-8 15,0 0-3 1,5 0 7-16,6 0-3 16,2-3 4-16,-2 0-3 0,1 1 3 15,0 0-5-15,9 1 5 16,7-2-2-16,11 3 0 15,9-4-1-15,1-3-1 16,6-2 2-16,2-3-4 16,-1 1 2-16,1-2-4 15,4 1 3-15,4 1 0 16,22-3-2-16,23-7 2 16,40-9 21-16,37-8 9 15,13 6-27-15,6 6-2 16,-9 11-2-16,-14 8 0 15,-6 7-3-15,-6 0-1 0,-4 0 1 16,3 0 0-16,-5 0 5 16,3 0-5-16,-1 0 5 15,-7-8-4-15,3-2 3 16,-2-1-1-16,-6 0 3 16,-3 4-4-16,-5 4 0 15,-9 0 1-15,-7 3-5 16,-7 0 6-16,-13 0-4 15,-3 0 0-15,1 0-15 16,5-4 1-16,8-9 0 16,9-2 5-16,3 0 4 15,0 4-5-15,-3 2 6 16,-4 7-2-16,-5 2 0 0,-12 0-10 16,-10 0 9-16,-20 0 0 15,-12 0 5-15,-12 0 2 16,-7 0-1-16,-9 0 7 15,-2 0-7-15,-3 0 8 16,-4 0-8-16,2 0 9 16,-3 0-9-16,-3 0 8 15,-8 0-5-15,-1 2 2 0,-5 5 0 16,-1 3-1 0,-6 1 9-16,-1 6-5 15,-4 3 7-15,-1 5-4 16,0 8 4-16,0 10 5 0,-4 17-1 15,-5 14-1-15,-2 15-2 16,5 7 5-16,0 0-8 16,2-9-2-16,1-10-6 15,0-18 2-15,3-18-3 16,0-15 0-16,-1-14-3 16,-5-12-47-16,-18-4-114 15</inkml:trace>
  <inkml:trace contextRef="#ctx0" brushRef="#br0" timeOffset="2059.63">15906 11268 534 0,'0'6'111'0,"-6"-5"-136"16,0 0-58-16,4 2 76 16,2-3 7-16,0 0 4 15,0 3-9-15,0-1-7 16,12 0 11-16,3 1 0 16,-2-3 0-16,2 0 12 0,-3 0 9 15,3 0 6-15,-3 0-1 16,-1 0-11-16,0 0-4 15,0-3-6 1,2-1 4-16,0 0 2 16,4-3-5-16,2 4 0 0,7-1 0 15,6 0 7-15,12 1 3 16,6-2 9-16,8-1-14 16,8 1-4-16,8-3 2 15,8-1 1-15,11-4 2 16,10-2-6-16,5-2 3 15,6 2-3-15,10-3 3 16,7 4-7-16,9 0 3 0,3 4-3 16,-1 5-1-16,-2 0 3 15,1 1-7 1,7 2 8-16,6-1-7 16,4-1 6-16,5-1-6 0,2 0 6 15,-3 3-2-15,-1-2-2 16,-4 4 2-16,-8 0-4 15,-4 0 6-15,4 0-6 16,-5-2 6-16,-2-3-8 16,-6 3 4-16,-8 0-4 15,-4 2 2-15,-7 0 2 16,-5 0-1-16,-9 7 1 0,-5 3-1 16,2 0 2-16,-7-2-3 15,6-4 1 1,-1-1-14-16,8-3 8 15,1 0-8-15,-7 0-1 0,-8 0 11 16,-5 0 2-16,-4 0 3 16,-1 0-1-16,8 0 3 15,0 5-2-15,1 2 3 16,0 5-3-16,-3-3 2 16,-2-1-1-16,-11-3 0 15,-11-5-1-15,-12 0-6 16,-13 0-2-16,-10 0 6 15,3 0 4-15,-4-4-3 16,3-2 3-16,1 2-2 16,-9 1-3-16,-6 3-10 15,-9 0-15-15,-8 1-63 16,0 15-62-16</inkml:trace>
  <inkml:trace contextRef="#ctx0" brushRef="#br0" timeOffset="3506.78">20110 9749 501 0,'-8'0'13'15,"0"-2"-11"-15,8 2 32 16,0 0 24-16,-2-2-27 15,2 2-21-15,0 0-8 16,0 4-1-16,0 22-3 16,0 14 5-16,0 18 1 15,0 13 1-15,0 17-1 16,-6 12 8-16,3 14-1 16,0 3-3-16,0-1-1 15,1-5-4-15,2-5 0 0,0-8-2 16,0 1 3-1,11 0-3-15,1 3-1 16,1 8 0-16,1 0-1 0,-1-1 0 16,-2-8 0-16,-7-13 3 15,-1-17-2-15,0-18 1 16,-3-20-2-16,1-15 3 16,-1-11-1-16,0-5 1 15,0-2 0-15,0 0-1 16,2 0-3-16,7-6-26 15,4-29-53-15,4-15-159 0</inkml:trace>
  <inkml:trace contextRef="#ctx0" brushRef="#br0" timeOffset="5347.76">19386 11715 367 0,'0'0'12'15,"0"0"0"-15,0 0 26 16,0 0-4-16,0 0-13 16,0 0-19-16,0 0 3 15,0 0 7-15,0 0 9 16,0 0-2-16,0 8 5 0,0 24 4 16,0 16 1-1,-1 13-5-15,-5 5-10 16,1 3-2-16,5 0-1 15,0-5-1-15,0-7-9 0,0-11 4 16,0-10-4-16,0-15 0 16,0-9 0-16,2-7-2 15,-2-5 2-15,0 0-3 16,0 0-7-16,0 0-26 16,0-8-21-16,1-8-49 15,-1-7-43-15</inkml:trace>
  <inkml:trace contextRef="#ctx0" brushRef="#br0" timeOffset="6135.19">19367 11730 393 0,'0'0'80'0,"-3"0"-79"16,3 0 23-16,-2 0 21 16,2 0-22-16,0 0-22 15,0 0-7-15,0 0 1 16,0 0 1-16,0 0 2 0,0 0 1 15,0 0 1-15,0 0 0 16,0 0 2-16,0 0-1 16,0 0 5-1,0 0 2-15,5 0 3 0,7 0 19 16,5-4-19-16,2-3-5 16,4-1-5-16,2-1 6 15,8 0-5-15,6-1 0 16,7 2-1-16,3 1-2 15,0 1 1-15,0 3 0 16,-2 3 2-16,-3 0-3 16,0 0 1-16,-1 0 1 0,1 0 0 15,0 0-2-15,0 0 2 16,0 0-2-16,-7 0 0 16,-9 0-2-1,-10 0-4-15,-12 0 0 0,-5 0-5 16,-1 0 11-16,0 3 3 15,0 3 4-15,0 5 0 16,-4-1-4-16,-1-1 2 16,5 0 6-16,0-4-6 15,0 6-6-15,0 6 5 16,0 8-4-16,0 8 5 16,0 6 0-16,2 3 0 15,2 1-1-15,-1-1-4 0,5 1 4 16,-4 3-5-1,5 5 6-15,-3 0-4 16,-1 3 4-16,-2-2-3 16,-3-2 1-16,0-4-1 0,0-6 2 15,0-8 3-15,-2-8-1 16,-1-9 0-16,2-6-5 16,1-4 0-16,0-5-3 15,0 0-5-15,0 0-18 16,1 0-1-16,8-18 9 15,6-12-31-15,-9-10-78 16</inkml:trace>
  <inkml:trace contextRef="#ctx0" brushRef="#br0" timeOffset="7603.52">19396 12248 195 0,'0'0'226'0,"0"0"-206"15,0 0 34-15,0 0 23 16,0 0-25-16,0 0-33 15,0 0-7-15,0 0-6 0,0 0 4 16,0 0-4-16,0 12 2 16,0 21 1-16,-3 16-6 15,-7 5-1-15,3 0-1 16,4-8 1-16,3-4-5 16,0 2 5-16,0-9-4 15,1-4 4-15,5-7-4 16,-3-12 2-16,-1-4 0 15,-2-6-1-15,1-2 1 16,-1 0 0-16,0 0 2 16,0 0-4-16,0 0 5 15,0 0-2-15,0 0 4 0,0 0-2 16,0 0-1-16,0 0-1 16,0 0-1-16,0 0 2 15,0 0-4-15,0 0 2 16,0 0-2-16,0 0 2 15,3 0-2-15,7 0 1 16,7 0 0-16,10-2 2 16,13-7 5-16,3-5-2 15,10-3 2-15,7-1-4 16,4-4 1-16,0 4-2 16,-9 6 1-16,-5 0-3 15,-13 4 1-15,-3 6 2 16,-7 1-4-16,-6 1 4 0,-1 0-4 15,-1 0 4-15,3 0-4 16,3 0 5-16,-1 0-3 16,-3 0 0-16,-2 0 1 15,-5 0-2-15,-1 0 2 16,-3 0-2-16,1 0 2 16,-4 0-1-16,-1 0 0 15,0 0 0-15,-3 0 2 16,-1 0-3-16,-1 0 1 15,-1 0 1-15,0 0-3 16,0 0 3-16,0 0 0 16,0 0 0-16,0 0 0 0,0 0 4 15,0 0-3-15,0 0-2 16,0 0 1-16,0 0-4 16,6 0 4-1,1 0-3-15,4 0 3 0,1 0-2 16,-3 0 2-16,-2 1-2 15,-4-1 3-15,-1 2-2 16,-2-2-1-16,1 0 3 16,-1 0-3-16,0 0 4 15,0 0-2-15,0 0 1 16,0 0 0-16,0 0-1 16,0 0-1-16,2 0 1 15,-2 0-2-15,0 0-1 0,0 0 2 16,0 0-4-1,0 0 4-15,0 0 0 16,0 0 1-16,0 0-1 16,0 0 1-16,-6 0-1 0,1-3 0 15,-1-3-3-15,0-4-8 16,1-5-5-16,2-4-21 16,-1-5-4-16,0-5-52 15,-4-2-34-15,-5-2-194 16</inkml:trace>
  <inkml:trace contextRef="#ctx0" brushRef="#br0" timeOffset="16027.25">20062 11716 384 0,'-12'0'-50'0,"3"0"31"16,6-1 17-16,0 0 5 15,3-2-2-15,0-3-16 16,0-2-84-16,0-2-66 16</inkml:trace>
  <inkml:trace contextRef="#ctx0" brushRef="#br0" timeOffset="16387.43">20062 11716 144 0,'7'-41'25'0,"-7"41"-16"16,0 0 17-16,0 0 20 15,0 0-13-15,-1 0 0 16,1 0-17-16,0 0 1 16,0 0-1-16,0 0-8 0,0 0-2 15,0 0 8-15,0 0 11 16,0 0-6-16,0 0-3 16,0 0-5-1,0 0-7-15,0 0-5 0,0 0-4 16,0 0-14-16,0 0-6 15,0 0-13-15,7-3-47 16</inkml:trace>
  <inkml:trace contextRef="#ctx0" brushRef="#br0" timeOffset="17271.68">21559 9543 312 0,'0'-7'29'16,"0"6"0"-16,0 1 20 16,0 0-2-16,0 0-9 15,0 8-16-15,0 14 3 16,0 10 16-16,0 7-26 15,0 7-4-15,0 7-2 16,0 6-5-16,0 8 3 16,0 12-3-16,-2 16-3 15,-1 19 0-15,0 20 2 16,-3 16 4-16,-1 13-3 0,3 1 5 16,1 0-3-16,3-6 1 15,0-11-5-15,3-8 3 16,13-10-5-16,1-10 2 15,2-3-2-15,0-5-2 16,-2 3 2-16,-3-2-2 16,0-2 2-16,-2-3-1 15,-1-5 2-15,-3-6-3 16,1-9 2-16,-4-6-1 16,-1-9 0-16,-3-9 1 15,-1-9 0-15,0-12 0 16,0-13 0-16,0-8-1 15,5-11-10-15,7-10-24 0,4 0-44 16,-2-27-56-16</inkml:trace>
  <inkml:trace contextRef="#ctx0" brushRef="#br0" timeOffset="18659.48">20152 11701 369 0,'-11'3'17'0,"2"-3"0"16,2 0 20-16,2 0 0 0,2 0-7 15,3 0-9-15,-1 0-3 16,1 0-2-16,0 0 2 16,0 0-3-16,0 0-1 15,0 0 0-15,0 0 0 16,0 0-8-16,0 0-5 15,0 0 1-15,0 0-3 16,0 0 0-16,0 0-4 0,1 0 0 16,14 0 3-1,5-2 3-15,3-1-2 0,6 0 2 16,5 0-1 0,6-1-1-16,3-2 2 0,4-1-2 15,2-3 3-15,-5 2-4 16,1-3 4-16,-9 1-3 15,-10 3 2-15,-3 0-3 16,-8 6-3-16,-6 1 5 16,1 0 0-16,-2 0 0 15,2 0-2-15,0 3 2 16,1 4-1-16,-1-1 2 16,1 3-2-16,-1-2 0 15,2 4 1-15,4 3-1 16,0 5 2-16,-3 8-3 15,-1 8 4-15,-5 4-2 16,0 8 2-16,-1-2 0 0,-1 0-2 16,-1 1 0-16,4-2 0 15,2 5 0-15,1 1 2 16,-1 2-1-16,0-1-1 16,-4-1 4-16,1 1-4 15,-4-2 0-15,-3-5 0 16,0 0 2-16,0-7-1 15,0-6-2-15,-11-5 3 0,-1-8 2 16,0-7 6 0,2-2 8-16,-6-5 2 15,-6 0-14-15,-7-2-2 16,-10-2-5-16,-3 0 4 0,-1 0-3 16,-8-2-1-16,1 1 3 15,1 1-2-15,1 0 3 16,8 0-3-16,13 0 2 15,9 0-3-15,11 0 2 16,7 0-16-16,3 0-60 16,14 0-133-16</inkml:trace>
  <inkml:trace contextRef="#ctx0" brushRef="#br0" timeOffset="19267.54">20850 11657 170 0,'-22'-6'224'0,"1"-1"-226"15,4 3 6-15,4 0 29 16,-2 0 16-16,5 1-7 16,2 0-7-16,3 3 11 15,3 0-6-15,0 0-14 16,2 0-10-16,0 0-12 0,0 0 0 15,0 0-4-15,18 0-2 16,15 0 0-16,13 3 5 16,12-3-4-16,12 0 2 15,5-6-1-15,-1-5 1 16,4 1-1-16,-4 2-2 16,-10 7-5-16,-9-2-11 15,-15 3-1-15,-14 0 6 16,-13 0-2-16,-7 0-4 15,-6 0-34-15,-6 1-33 16,-33 20-103-16</inkml:trace>
  <inkml:trace contextRef="#ctx0" brushRef="#br0" timeOffset="19619.8">20717 12511 464 0,'0'-1'4'0,"0"1"-25"0,20-3 0 16,18 1 24-16,13-3 3 15,10-4 2-15,5-3 3 16,4 0 0 0,-3 4-7-16,-2-1 2 0,-1 3-5 15,-4 5-1-15,-7 1 2 16,-12 0-3-16,-10 0 2 16,-12 0-3-16,-8 1 4 15,-7 5-3-15,-4-4 2 16,0 7-21-16,-3 4-44 15</inkml:trace>
  <inkml:trace contextRef="#ctx0" brushRef="#br0" timeOffset="20015.77">18933 12071 668 0,'-21'-5'-5'0,"14"4"-10"16,7 0 11-16,0 1 0 15,0 0-29-15,0 0-120 0,-5 4-133 16</inkml:trace>
  <inkml:trace contextRef="#ctx0" brushRef="#br0" timeOffset="20128.47">18592 12290 301 0,'-15'7'312'0,"3"-1"-428"15,5 3-46-15</inkml:trace>
  <inkml:trace contextRef="#ctx0" brushRef="#br0" timeOffset="20248.15">18305 12438 631 0,'-23'0'-17'15,"-2"0"-148"-15</inkml:trace>
  <inkml:trace contextRef="#ctx0" brushRef="#br0" timeOffset="20898.91">16172 12017 556 0,'-3'4'-3'16,"-6"-4"4"-16,0 2-1 16,2 10 18-16,-1 14 17 0,4 23-23 15,4 19-4-15,0 21 1 16,10 11 1-16,11 3-7 16,3-3-2-16,0-8 0 15,-3-19-2-15,-7-17 3 16,-6-21-4-16,-5-17 5 15,-3-14-6-15,0-5-22 16,-19-38-74-16,-13-26-99 16</inkml:trace>
  <inkml:trace contextRef="#ctx0" brushRef="#br0" timeOffset="21375.37">16044 12053 502 0,'-11'-2'115'16,"3"-2"-123"-16,8 3 6 16,0 1 1-16,0-2 2 0,8 1-4 15,9-2 1-15,8 0 2 16,2-1-1-16,7-4 7 16,8-3-2-16,9-5 4 15,10-6-6-15,9-5 2 16,5 0-4-16,3 3 2 15,-1 9-4-15,-5 10 4 16,-8 5-4-16,-4 11-3 0,-10 15 1 16,-10 8 2-16,-8 10 3 15,-10 10-1 1,-5 13 5-16,-1 12-3 16,-4 13 7-16,1 9 6 0,2 6-10 15,3-8-2-15,1-14-2 16,1-22-1-16,-10-27-1 15,-4-18 3-15,-6-12-2 16,-7-5 7-16,-34 2 27 16,-29-2-25-16,-22 2-7 15,-9 1 3-15,-2 0 1 16,14 0-3-16,20 1-1 16,23-3-2-16,22-2 2 15,14 0-5-15,10 2-26 16,8-2-58-16,27 0-81 15,2 0-13-15</inkml:trace>
  <inkml:trace contextRef="#ctx0" brushRef="#br0" timeOffset="21780.29">16497 12844 450 0,'-2'0'16'0,"1"0"-3"16,1 0 22-16,0 0 34 15,-3 0-16-15,3 0-27 16,0 0-12-16,3 10-5 16,15 33 1-16,10 14 14 15,12 10 0-15,14-1-17 16,10-13-7-16,16-11 1 15,1-9-1-15,-1-12-4 0,0-7-40 16,-10-9-36-16,-9-5-98 16</inkml:trace>
  <inkml:trace contextRef="#ctx0" brushRef="#br0" timeOffset="22620.44">21689 12300 679 0,'-36'0'10'0,"-3"3"-10"16,-1 21 0 0,-8 6 10-16,-2 10 17 0,-10 9-8 15,1 5-5-15,-1 2-3 16,-4 0-6-16,3-2-1 16,5-3-4-16,6-6 2 15,10-13-17-15,8-4-38 16,1-10-68-16,-13-8-313 15</inkml:trace>
  <inkml:trace contextRef="#ctx0" brushRef="#br0" timeOffset="23915.49">19647 13465 383 0,'0'0'39'0,"0"0"-29"15,0 3 11-15,-8 1 43 16,-7 2-10-16,-4 1-31 16,-8 0-15-16,0 1 6 15,-3 0-10-15,-2-4-1 16,-1-1-4-16,-1-3 2 0,1-1 1 15,-3-13 0-15,4-11 1 16,3-3-4-16,7-5 2 16,6-4-4-1,9 0 3-15,6 1-2 0,1 4 1 16,1-1 0-16,23-2 0 16,6-1 1-16,6 0-1 15,4 4 1-15,3 9-1 16,2 5 1-16,4 10-1 15,2 8 2-15,2 0-2 16,-1 10-1-16,-1 12-5 16,-5 6-8-16,-8 7 0 0,-7 3 6 15,-7 8 9-15,-12 4-2 16,-6 3 4-16,-6-1-2 16,-2-1 3-16,-26-5 2 15,-11-6 10-15,-9-6 7 16,-10-11 1-16,2-6-7 15,5-10-13-15,15-4 1 16,18-3-4-16,18-6-10 16,5-30-96-16,24-10-40 15</inkml:trace>
  <inkml:trace contextRef="#ctx0" brushRef="#br0" timeOffset="25363.35">22443 11154 386 0,'0'10'6'15,"-11"-6"-5"-15,0 0 55 16,1-1 28-16,-3 0-41 0,-1-2-6 16,1 1-1-16,-4-2-12 15,-1 0-3-15,-1 1-7 16,-8 0-5-16,0 1 4 15,-7-1-10-15,-7-1 8 16,-3 0-5-16,-11 0-2 16,-1-3 1-16,-1-8 1 15,-3-5 2-15,2-1-4 16,5-1-3-16,8-3 1 16,8 1 3-16,4-6-3 15,6-7 1-15,5-10-3 16,-1-14 2-16,7-7 0 15,3-8-4-15,2-2 2 0,1 3-3 16,4 4 4-16,-2 10-2 16,1 9 2-16,-2 6-3 15,6 4 4-15,3 2-3 16,0-3 0-16,12-4 2 16,15-6-5-16,8-5 4 15,7 0-1-15,2-3 1 16,5 2 0-16,-6 1 1 15,-2 7-1-15,-2 8 0 16,-6 6 2-16,3 6-2 16,-2 4 0-16,0 2 0 15,2 3 0-15,-2 5-2 0,5 5 2 16,1 3-1-16,3 4 4 16,1 1-5-16,-3 0 2 15,7 13-1-15,1 4 0 16,-3-1 1-16,3 1-1 15,-7 2 2-15,-6 4-5 16,-5 2 3-16,-6 7-2 16,-2 8 0-16,-7 8 1 15,-3 9 0-15,-2 7 3 16,-6 1-3-16,-1 1 2 16,-4 1-3-16,0 0 5 15,0 1-4-15,-3-3 3 16,-6-2-3-16,-3-4-1 0,-6-5 2 15,-1-4 1-15,-2-3 0 16,-3-2 0-16,-6 0 2 16,-4 0-2-16,-6-1 1 15,-5-2-2-15,0-5 1 16,-1-5 1-16,2-5 0 16,1-5 0-16,7-5-1 15,8-3 1-15,8-5-1 16,5 0 0-16,5-2 0 15,2-2-1-15,1 1-4 16,1 3-10-16,0 3-1 16,0 0 1-16,-3 5-1 0,2-2 1 15,-1 3 5-15,-2-1-10 16,-5-2 9-16,0-2 0 16,-1-2 3-1,-4-3-13-15,4-1-37 0,-3-3-37 16,0-2-69-16</inkml:trace>
  <inkml:trace contextRef="#ctx0" brushRef="#br0" timeOffset="28726.63">19943 13385 518 0,'-15'1'12'0,"-7"2"-12"16,14-2 9-16,4-1 27 16,4 1 5-16,0-1-26 15,0 0-12-15,0 0-4 16,0 0 1-16,0 0-4 16,3 0-1-16,15-1 3 15,3-6 4-15,1-1 1 16,-1-1-3-16,-5 4 2 0,-1 1-2 15,-1 1-2-15,0 0 2 16,4 0 2-16,6 1-4 16,3-3 5-16,7-2-3 15,11-2 1-15,20-9 1 16,22-12 9-16,20-15 28 16,0 0-22-16,0 6-13 15,-13 10-6-15,-9 8 4 16,-10 3-2-16,-11 0 2 15,-11 3-4-15,-6-2 4 16,-2-2-2-16,3-5 1 16,6-8-1-16,10-8-1 0,10-10 3 15,1-7-6-15,1-1 7 16,-8 0-4-16,-10 8 3 16,-8 6-2-16,-9 5 0 15,-10 4 0-15,-2 2 0 16,-8-4 2-16,-2 0-2 15,-5-8 3-15,3-8-2 16,4-9 1-16,2-12-1 16,5-8-1-16,0-8-2 15,-1 1 2-15,0 3 0 16,-9 5-1-16,-5 9 2 16,-7 5-1-16,-6 5 2 15,0 2-2-15,-5 4 3 0,-8 3-5 16,4 4 5-16,0 5-5 15,3 10 3-15,-1 9-1 16,4 7 0-16,0 10 0 16,3 1-1-16,-2 3 5 15,-1 2-7-15,2 1-3 16,-2 1-8-16,-3 0-8 16,-4 0-14-16,-1 3-41 15,-1 15-43-15,-4 6-36 16</inkml:trace>
  <inkml:trace contextRef="#ctx0" brushRef="#br0" timeOffset="29059.06">21870 11542 533 0,'-12'2'3'0,"8"-2"-1"16,4 0 9-16,0 0 26 15,0-13-28-15,13-19-9 16,19-12-1-16,9-11 1 16,5 4-3-16,-1 5 3 15,-8 11-2-15,-6 13-7 16,-8 14 3-16,-4 8 1 16,-5 36 2-16,-3 24 7 0,-5 20 1 15,-2 11 3-15,0-6 1 16,2-13 0-16,1-15 7 15,-2-15-2 1,-1-14-5-16,-1-10-3 0,-1-6-6 16,1-6 2-16,3-1-8 15,2-5-75-15,-5-1-108 16</inkml:trace>
  <inkml:trace contextRef="#ctx0" brushRef="#br0" timeOffset="31883.14">21444 12460 237 0,'2'0'33'15,"-2"0"-18"-15,0 0 17 16,0 0 24-16,0 0 0 15,0 0-9-15,0 0-5 16,0 0 10-16,0 1-4 0,-3 0-14 16,-8 1-19-16,2 1-11 15,-1 1 1-15,1-1 1 16,4-2 3-16,-1-1-7 16,5 0 1-16,-1 0-3 15,0 0 1-15,2 0-1 16,0 0-1-16,-2 0-2 15,-5 0-48-15,-17 0-129 16</inkml:trace>
  <inkml:trace contextRef="#ctx0" brushRef="#br0" timeOffset="32531.21">20783 11602 272 0,'0'0'30'0,"0"0"-29"16,0 0 14-16,0 0 32 0,0 0-5 16,-2 0-17-16,2 0-4 15,0 0 1-15,0 0 12 16,0 0-1-16,0 0-9 15,0 6-6-15,0 11-12 16,0 2-1-16,0 2-3 16,0-3 1-16,2-3-4 15,2-2 2-15,1 4-3 16,1 3 3-16,1 7-1 16,-2 12 1-16,-2 12 0 15,-2 12 2-15,-1 12 9 0,0 2-1 16,0-3 0-1,0-5-2-15,0-10-3 0,8-8-1 16,1-6 2-16,-1-6-4 16,0-3-1-16,0-1 2 15,-2 1-5-15,2 2 4 16,-2 3-3-16,0 6 2 16,0-5-4-16,-1-4 4 15,-2-10-3-15,-1-13 0 16,1-8 1-16,-3-5-8 0,0-2-16 15,0-10-10 1,0-32-19-16,0-22-51 16,0-15-114-16</inkml:trace>
  <inkml:trace contextRef="#ctx0" brushRef="#br0" timeOffset="33707.43">20808 11623 555 0,'-15'0'1'0,"6"0"-1"0,5 0 5 15,2 0 26-15,1 0-2 16,1 0-20-16,0 0-9 16,0 0 1-16,0 0-3 15,0 0 0-15,0 0 0 16,0 0 4-16,4 0 1 16,7 0 1-16,8 0 6 15,2-3-5-15,6-2 1 16,6-2-1-16,8-4-2 15,7-2 2-15,9-2-2 16,4-3-2-16,0 2 2 16,1 4-4-16,-4 4 1 0,-6 3 1 15,-8 4-3-15,-8 1 2 16,-10 0-1-16,-5 0 2 16,-7 0-2-16,-7 0 2 15,0 0-1-15,-5 0 0 16,-2 0 0-16,3 0-1 15,0 0 2-15,1 8-1 16,4 9 2-16,2 5-3 16,1 9 4-16,1 4-3 15,-2 7 2-15,-1 8-3 16,2 7 1-16,-1 8 1 16,0 6 0-16,1 0 0 15,0-1 0-15,2-8 0 0,-2-4-2 16,1-4 4-16,-1-4-3 15,-5 0 1-15,-1-5-2 16,-5-2 0-16,0-3 3 16,0-5-2-16,0 0 0 15,0-2 1-15,-10-2-1 16,4-3 0-16,-1 2 2 16,1-6-4-16,-1 0 4 15,1-5-4-15,-2-6 2 16,3-2 3-16,-2-7-2 15,-3-3 2-15,-1-1-1 16,-6 0 1-16,-6 0-4 0,-5-11 2 16,-8-1-1-16,-6-1-2 15,-1 1 4-15,-6 2-3 16,-2 2 2-16,-4 2-1 16,0 5 2-16,0 1-2 15,0 0 9-15,6 0-3 16,-2 0 0-16,9 2-4 15,6 3 0-15,8-3 0 16,8 1-3-16,7 0 2 16,5-3-3-16,5 0 5 15,3 0-3-15,-2 0 0 16,2 2-1-16,0-2 2 16,0 1-2-16,0-1 1 0,0 0 1 15,0 0-1-15,0 0 0 16,0 0 0-1,0 0 1-15,0 0-2 16,0 0 1-16,0 0 0 0,0 0-1 16,0 0 2-16,0 0-2 15,0 0 3-15,0 0-4 16,0 0 4-16,0 0-3 16,0 0 2-16,0 0-2 15,0 0 1-15,0 0 1 16,0 0-2-16,0 0 2 15,0 0-2-15,0 0 1 0,0 0-1 16,0 0 2-16,0 0-3 16,0 0 3-1,0 0-5-15,0 0-3 16,0 0-23-16,13 0-26 0,0 0-50 16,-1 0-26-16</inkml:trace>
  <inkml:trace contextRef="#ctx0" brushRef="#br0" timeOffset="36226.8">20767 10910 304 0,'1'-6'13'0,"-1"-1"-14"0,2 1 1 16,-1 1 0-1,2 2 1-15,-3 1 0 16,1 2-2-16,-1 0 3 16,0 0 14-16,0 0 22 0,0 0 6 15,0 0-11-15,0 0 2 16,0 0-12-16,3 15-16 16,3 12 0-16,0 4 12 15,-1 9-12-15,0 15-3 16,-1 17 0-16,-4 24 11 15,0 19 0-15,1 19-5 16,2 11 2-16,6 4-7 16,3 2 4-16,3-1-9 15,0 0 2-15,-3 4-1 16,-3 5-10-16,-3 2-13 16,-3 4-2-16,-3 1 3 15,0 2 16-15,0-4 4 0,0-8 1 16,0-10 6-16,3-16 3 15,7-8 5-15,2-10 0 16,7-12-11-16,-2-11-1 16,-2-9-2-16,-5-12 0 15,-2-12-1-15,-5-15 3 16,-2-13-3-16,2-14 1 16,-3-11-11-16,0-3-30 15,0-21-57-15,0-20-40 16</inkml:trace>
  <inkml:trace contextRef="#ctx0" brushRef="#br0" timeOffset="37404.35">16409 13321 430 0,'0'-2'5'0,"0"2"-3"15,0 0 8-15,4 0 10 16,5 26 8-16,12 15 3 16,7 19 14-16,8 5-20 15,5-1-4-15,1-7-4 16,3-4-10-16,1-10-6 15,-2-7-1-15,2-8 1 16,-6-15-29-16,-1-13-83 16,-8-9-89-16</inkml:trace>
  <inkml:trace contextRef="#ctx0" brushRef="#br0" timeOffset="38215.93">20852 12505 625 0,'-23'30'2'0,"1"6"0"15,-8 13 8-15,-7 14 27 0,-6 13-22 16,-9 13-6-16,-2 6-5 16,-9 3 1-16,-2-6-4 15,-1-6-1 1,1-5 0-16,2-6-31 0,2-3-30 16,5-1-101-16,3-10-106 15</inkml:trace>
  <inkml:trace contextRef="#ctx0" brushRef="#br0" timeOffset="40220.24">17472 14318 549 0,'-6'-3'4'0,"3"3"-5"16,3 0 1-16,0 0 21 15,0 0 5-15,0 0-14 16,0 15-10-16,3 23-1 16,9 5-1-16,-3 1 0 0,-3-16 1 15,0-14-2-15,-3-9 1 16,-1-3-5-16,1-2-2 15,4 0-8 1,2-4-11-16,6-23 22 0,6-9 0 16,-2-4-3-16,2 6 7 15,1 11-5-15,-1 13 4 16,3 10 2-16,-2 4-3 16,7 21 6-16,-1 7-1 15,2 0-1-15,-2-5-2 16,-3-12 0-16,-3-11-5 15,-2-4 4-15,-1-3-4 0,-4-18-9 16,1-9 7-16,-2-6 5 16,1-2 5-1,4 4-3-15,2 11-1 16,7 10 0-16,7 11 1 0,8 2 2 16,4 1 1-16,4 8 8 15,-3-2-12-15,-7-7 2 16,-8 0-2-16,-3 0 2 15,-7-13 1-15,-3-3-4 16,-1-2 5-16,-5 0-4 16,1 0 2-16,-5 2-1 15,2-1 1-15,3 0-2 16,0 4 3-16,3 0-3 0,1 4 1 16,2 2 0-16,4-1-1 15,8-1 1 1,4 1 1-16,5 1 0 15,0-1-3-15,0 6 1 0,-3-1-1 16,-3 2 4-16,-1-2-4 16,-9-2 4-16,1-1-4 15,-6-2 4-15,0-5-2 16,-2-5-2-16,-1-1 5 16,1-4-4-16,4 5 1 15,4 6-2-15,0 6 2 16,7 5-1-16,6 1 0 0,-3 0 3 15,4 8-2-15,-6 2 2 16,-5-3-2 0,-3-3 1-16,-3-4-2 15,-1 0 2-15,3-5-2 0,-4-16-1 16,2-9 1-16,-2-3-30 16,0 7-8-16,0 12 20 15,1 14 19-15,3 4 4 16,2 22 0-16,5 9 22 15,1 8 33-15,-4-2-15 16,1-4-20-16,-6-9-12 16,-1-13-1-16,-3-6-5 15,1-9-7-15,-1 0-7 16,-3-9-18-16,0-23-21 16,-3-11-12-16,-2-3 15 15,-5 2-55-15</inkml:trace>
  <inkml:trace contextRef="#ctx0" brushRef="#br0" timeOffset="40832.6">19310 14477 218 0,'0'-4'-61'0</inkml:trace>
  <inkml:trace contextRef="#ctx0" brushRef="#br0" timeOffset="41463.41">19136 14159 617 0,'0'0'-19'0,"0"0"15"16,0-1 0-16,0 1-12 15,0 0 6-15,7 0 11 16,11 0 5-16,9 7 8 15,10 10-5-15,8 2-1 0,1 3 0 16,6-1-1-16,2-2-4 16,0-6 2-16,7-6-3 15,3-7 4 1,11 0 1-16,3-12-2 0,1-9-3 16,1-6-1-16,-5-1 1 15,-2-3-2-15,4-6 2 16,2 0-1-16,3-7 0 15,0-5 0-15,-8-3-1 16,-9-1 1-16,-10 3 0 16,-10 2 2-16,-7-4-2 15,-2 3 1-15,-5-5-2 16,-4 1 3-16,-5 3-2 16,-6 1-2-16,4 5 2 15,-2-1-2-15,2-1 1 0,4-1 0 16,-3 3-1-1,0 5-1-15,-5 6 4 0,-5 8-6 16,-7 9 0-16,-2 8-4 16,-2 2 1-16,0 4 6 15,0-2-8-15,-9-1-11 16,-7 3-21-16,-4 2-22 16,-7 0-35-16,-6 0-139 15</inkml:trace>
  <inkml:trace contextRef="#ctx0" brushRef="#br0" timeOffset="41859.08">20581 13382 624 0,'0'0'-32'0,"0"0"13"15,0 0 19-15,-2 0 18 16,2 0 8-16,0 0-21 15,0-2-6-15,8-9-5 16,18-8 6-16,13-10 0 16,6-12-1-16,10-6 1 15,0-4 0-15,-1 2 1 16,-2 6-2-16,-9 10 1 16,-5 9-1-16,-11 12 1 15,-6 10-1-15,-2 2 0 16,0 32 4-16,0 20 2 0,0 14 7 15,-4 6-2-15,-2 1 0 16,-2-10-4-16,-4-10 2 16,-2-11-1-16,-2-14-4 15,-1-8 0-15,0-10-1 16,-2-4 1-16,0-2-4 16,0-1-4-16,3-3-41 15,3 0-50-15,-3-3-51 16,-3-17-111-16</inkml:trace>
  <inkml:trace contextRef="#ctx0" brushRef="#br0" timeOffset="43676.2">20612 12709 404 0,'0'8'55'15,"-3"-1"-36"-15,-6 1 2 16,-2 0 25-16,1 0 8 0,1-2-13 15,3-2-16-15,1 0-10 16,4-4-2-16,-2 0 0 16,3 0-8-16,0 0-2 15,0 0 0-15,0 0-2 16,0 0 0-16,0 0-2 16,0 0 1-16,0 0 0 15,0 0 0-15,0 0-2 16,0 0-4-16,0 0-5 15,0 0-2-15,0 0-1 16,0 0 0-16,0 0 6 16,0 0-2-16,0 0 3 0,0 0 5 15,0 0 2-15,0 0-1 16,0 0 3-16,0 0-1 16,0 0-2-16,0 0 3 15,0 0 0-15,0 0 1 16,0 0-3-16,0 0 4 15,0 0-4-15,0 0 1 16,0 0-1-16,0 0 2 16,0 0 2-16,0 0-3 15,0 0 3-15,0 0 1 16,0 0 1-16,0 0-3 16,0 0 2-16,0 3-5 15,0-3 2-15,0 0 0 0,0 0-3 16,0 0 2-16,0 0-2 15,0 0 1-15,0 0-2 16,0 0-12-16,0 0-17 16,4 0-74-16,-2-3 7 15,-2-5-131-15</inkml:trace>
  <inkml:trace contextRef="#ctx0" brushRef="#br0" timeOffset="53763.44">21620 12630 270 0,'-24'10'392'0,"6"12"-370"0,14-17-5 16,4-5 9-16,0 0 0 16,-4 0 4-16,-6 3-5 15,-9 7-8-15,-15 11-9 16,-5 13-3-16,-4 16-6 16,8 9 0-16,12-5 2 15,2-5-2-15,10-18 1 16,4-15-1-16,4-7 2 15,3-9-2-15,0 0 2 16,0 4-1-16,-7 12 0 16,-2 2-2-16,6-1 4 15,3-6-2-15,0-11-11 16,0 0-13-16,0 0-12 0,0 0-3 16,0 0 2-16,0 0 16 15,6 4 1-15,4 0 11 16,2-1 8-16,-3 0-1 15,-3-2 3-15,-6 0-2 16,0 1 3-16,0 0-2 16,0-1 2-16,0-1-3 15,0 0 1-15,0 0-9 16,0 0-15-16,2 0-18 16,1 0 3-16,2 0 14 15,1 0 17-15,2 0 4 16,1 0-20-16,2-17-24 0,0-9-9 15,-2-10-38-15,-6-3-152 16</inkml:trace>
  <inkml:trace contextRef="#ctx0" brushRef="#br0" timeOffset="54595.42">21348 12688 144 0,'0'0'41'16,"0"0"-37"-16,0 0-1 16,0 0 27-16,0 0 17 0,0 0 19 15,0 0-20-15,0 0-15 16,0 2-7-16,3-1 2 16,-2 2 4-16,1-3 3 15,-1 0-6-15,-1 0 0 16,2 0-6-16,-2 0-5 15,0 3-5-15,2-3-5 16,-2 0-3-16,0 0-3 16,2 0 2-16,-2 0-2 15,0 0 3-15,0 0 1 16,0 0-2-16,0 0 0 16,0 0 2-16,1 0 0 0,-1 0 0 15,0 0 0-15,0 0-2 16,0 0 1-1,0 0-4-15,0 0 2 16,0 0 0-16,0 0-2 0,0 0 1 16,0 0 1-16,0 0 0 15,2 1-2-15,-2-1 3 16,0 0-3-16,0 0 1 16,0 0-3-16,10 6-43 15,-10-1-201-15</inkml:trace>
  <inkml:trace contextRef="#ctx0" brushRef="#br0" timeOffset="56435.65">22446 11112 111 0,'10'2'74'15,"-10"-1"-26"-15,0 1 14 16,0-2-8-16,0 0-1 15,0 0-10-15,0 0-2 16,0 0-6-16,0 1-7 16,0 0-7-16,0 3 6 15,0 1-4-15,-10 4-2 0,1 7-7 16,-5 5 0-16,-5-1 11 16,0 1-9-1,2-4 3-15,2 1-4 0,2-4-6 16,0 1 3-16,0-2-8 15,0-3-2-15,4-2 4 16,3-4 2-16,4-1-5 16,-1-2-2-16,3-1-1 15,0 0 4-15,0 0-5 16,0 0 4-16,0 0-4 16,-1 0 2-16,-1 0-4 15,-2 0 1-15,-7-1 0 0,-6-6-2 16,-5-1 3-16,2-2 0 15,-4-1 3 1,0-5-4-16,2 3 2 16,-2 2 0-16,3-4-2 0,0 6 4 15,0-2-3-15,-4-3 4 16,-6 0-6-16,-2-3 6 16,-4-1-5-16,-6-2 3 15,1 1 0-15,6 1-2 16,8 3 1-16,7 4 0 15,6 2 1-15,-6 1-2 16,1 2 3-16,0 1-3 16,-1 1 5-16,5-3-3 0,0 3 0 15,0-2 1-15,3 2-1 16,4-2 0 0,-1-1-1-16,-2 0 0 15,-5-6 0-15,-2-6 2 0,-2 0-4 16,0 0 3-16,2-1 0 15,0-2-2-15,2-4 0 16,1-2 0-16,2 0 1 16,3 0-1-16,2 2 2 15,3 0-4-15,0-2 3 16,1-2-3-16,2 0 3 16,3-4-2-16,0-3 2 15,0-2 0-15,0 0-2 16,0 0 2-16,8 1-2 15,-1 2 3-15,1 3-2 16,0 6 1-16,1 5-1 0,-1 3 0 16,7-5 1-16,1-6-2 15,5 2 3-15,3-2-3 16,-3 3 3-16,3 3-3 16,2 0 2-16,1 2-2 15,1-2 3-15,2 2-1 16,-2 2-2-16,0 2 2 15,-3 5 0-15,0 1 0 16,0 3-1-16,-1 0 3 16,3 2-4-16,6 2 2 15,5 1 0-15,7 4-1 16,4 0 0-16,-2 0 1 16,-3 4 0-16,0 8-1 0,-3 1 1 15,1 3-2-15,0 2 3 16,-2 1-1-16,-2 3-1 15,0 2-2-15,-7 3-1 16,2 5 0-16,0 6-4 16,-1 5 3-16,1-3 0 15,-2 0 3-15,-1 0-2 16,-6-4 2-16,-2-3 0 16,-4-1 1-16,-2 2-7 15,-2 2-3-15,1-1 1 16,-6 0-3-16,-5-5 1 15,-1-3 0-15,-3 2 9 0,0 0 2 16,-7 4 1-16,-10 4-1 16,-8 2 0-16,-3 9 3 15,-7-1-2-15,-6 6 2 16,-2 0-3-16,-5 0 4 16,-3 3-3-16,-5-4 5 15,-2 2-2-15,-5 2 5 16,1 1-1-16,-3 1 1 15,4 1 1-15,6-6-6 16,14-9 3-16,12-10-6 16,13-12 2-16,10-11-14 15,3-8-33-15,3 1-106 16,0 0-239-16</inkml:trace>
  <inkml:trace contextRef="#ctx0" brushRef="#br0" timeOffset="205639.4">24404 10500 685 0,'-17'-10'-3'16,"17"7"2"-16,0 3 13 15,0 13-2-15,3 34-7 16,5 18 6-16,2 16 4 16,-4-2-9-16,-3-12-3 0,-2-12 2 15,-1-10-4-15,0-19 3 16,0-11-4-16,0-12 4 16,0-3-3-16,-7-12 3 15,-2-28-7-15,5-17-5 16,4-16 9-16,4 0-5 15,17 6 5-15,3 13-3 16,2 13 3-16,4 18-1 16,-2 13-2-16,1 10 4 15,-1 7-4-15,-5 24 10 16,-6 13 0-16,-6 8 6 16,-7 3-4-16,-2-2-2 15,-2-9-3-15,1-12-1 0,2-7-2 16,-1-7-6-16,5-8-33 15,-2-2-45-15,-2-6-114 16</inkml:trace>
  <inkml:trace contextRef="#ctx0" brushRef="#br0" timeOffset="206104.17">24923 11141 579 0,'-44'17'-1'0,"-7"6"-5"16,0-1 20-16,-2 1 18 15,-2 0-16-15,-5-5-12 16,-6-6 1-16,-4-12 2 16,-7 0 7-16,2-26 2 15,1-13-5-15,12-17-4 16,12-9-6-16,16-11 2 15,16-13-2-15,18-3 2 16,0 2-6-16,24 2 2 16,13 8 0-16,15 7-2 15,18 5 3-15,14 9-4 16,10 7 4-16,-1 11-1 16,-5 14 1-16,-7 19-2 0,-2 8 4 15,-6 28-4-15,-8 20 0 16,-10 16 2-16,-13 15 0 15,-13 7 4 1,-13 8-4-16,-12 0 3 0,-4-6-3 16,-15-4 3-16,-15-10-3 15,-6-10-1-15,-5-12 1 16,1-11-1-16,1-11 1 16,8-12-16-16,7-5-32 15,6-9-112-15,8-4-207 16</inkml:trace>
  <inkml:trace contextRef="#ctx0" brushRef="#br0" timeOffset="207570.85">24243 11289 384 0,'-12'7'5'16,"4"-7"9"-16,4 0 58 15,4 0-8-15,0 0-31 16,0 0-18-16,0 0 6 16,0 0-10-16,0 0-3 15,6 0-4-15,13 0-1 0,17 0 6 16,15-8-2-16,13-4 1 15,13 1-6-15,2 0 0 16,3 3-2-16,-3 3 2 16,-5 3-2-16,-8-1 0 15,-11 3-4-15,-15-1-5 16,-16-1 1-16,-12 2-1 16,-11-1 7-16,-1 1 1 15,-10 0 10-15,-26-1-4 16,-16 1 3-16,-12 0-7 15,-5 0 3-15,2 0 7 16,-5 1-3-16,1 8-1 0,-2 0 2 16,4 1-4-16,9-2 5 15,11-2-1-15,11-2-5 16,16-3 3-16,11 1-5 16,6-2 3-16,5 0 2 15,0 0-7-15,0 0-3 16,13 0-6-16,18 0 5 15,17-2 1-15,10-7 7 16,11-5-5-16,1 4 3 16,-3 0-2-16,0 2 1 15,-2 1 0-15,0 1-3 16,-4-1 2-16,-8 2-2 16,-10-1 0-16,-10 2-6 0,-11 2 0 15,-8 0 6-15,-11 1 0 16,-3 1 5-16,0 0-4 15,0 0 7-15,0 0-4 16,0 0 6-16,0 0-4 16,0 0 0-16,0 0-5 15,-2 0-4-15,-5 0-28 16,-5 9-61-16,-9 1-202 16</inkml:trace>
  <inkml:trace contextRef="#ctx0" brushRef="#br0" timeOffset="208556.05">24110 11616 514 0,'0'0'55'0,"0"0"-52"0,0 0 30 16,0 0 7-16,0 0-27 15,0 0-11-15,0 0-5 16,0 0 3-16,0 0-9 16,0 0-30-16,0 4-31 15,2 5-25-15,-2 0-65 16</inkml:trace>
  <inkml:trace contextRef="#ctx0" brushRef="#br0" timeOffset="208751.52">23802 11855 541 0,'-5'2'-2'0,"5"-2"1"15,0 0 6-15,0 0 4 16,0 0-13-16,2 0-76 15,2 1-5-15</inkml:trace>
  <inkml:trace contextRef="#ctx0" brushRef="#br0" timeOffset="208951.99">23504 12069 490 0,'-4'0'40'16,"2"0"-49"-16,2 0-2 15,0 0 11-15,0 0-3 16,0 3-50-16,5 4-31 16,-5-3-166-16</inkml:trace>
  <inkml:trace contextRef="#ctx0" brushRef="#br0" timeOffset="209155.44">23074 12359 661 0,'-12'0'-13'16,"5"0"-39"-16,6 0-33 15,1 0 62-15,0 2 21 0,0 4-38 16,0 5-72-16,-4 3-65 16</inkml:trace>
  <inkml:trace contextRef="#ctx0" brushRef="#br0" timeOffset="209327.98">22630 12650 340 0,'-18'2'219'0,"6"-2"-224"15,9 3-11-15,3-3 17 16,0 0-14-16,0 5-55 0,0 1-84 16</inkml:trace>
  <inkml:trace contextRef="#ctx0" brushRef="#br0" timeOffset="209484.12">22152 13015 485 0,'-17'14'-92'0</inkml:trace>
  <inkml:trace contextRef="#ctx0" brushRef="#br0" timeOffset="209748.24">21471 13688 507 0,'0'0'111'0,"6"0"-181"16,13 0-166-16,2 4 144 0,-4 2 58 15</inkml:trace>
  <inkml:trace contextRef="#ctx0" brushRef="#br0" timeOffset="210723.37">23578 12500 653 0,'-16'0'-1'15,"9"0"2"-15,7 0-2 16,0 0 5-16,0 9-6 16,6 12 6-16,4 1-6 15,0-5-1-15,-5-9-11 16,-4-3 4-16,-1-5 2 16,0 0 5-16,0 0 5 15,0 0-3-15,0-11 3 16,5-14-3-16,2-5 3 15,7-1-3-15,1 8 4 0,1 11-4 16,2 5 2-16,3 7 2 16,1 0-3-1,-1 14 6-15,-2 14-3 16,-5 10 2-16,-7 6-8 0,-6 5-8 16,-1 2-41-16,0-3-71 15,-8-13-26-15</inkml:trace>
  <inkml:trace contextRef="#ctx0" brushRef="#br0" timeOffset="210859.01">23821 12550 490 0,'4'-2'0'16,"4"-5"-11"-16,7-6 13 0,10-4 8 16,5 0-6-16,1 1-10 15,1 4-20 1,-10 0-85-16</inkml:trace>
  <inkml:trace contextRef="#ctx0" brushRef="#br0" timeOffset="211032.43">24083 12325 561 0,'0'0'14'0,"0"0"-12"16,0 0 46-16,5 3-15 15,1 25-23-15,2 10-10 16,2 12 11-16,-1 2-12 15,4-7 2-15,-1 1-9 16,0-5-32-16,-9-2-101 16,-3-4-93-16</inkml:trace>
  <inkml:trace contextRef="#ctx0" brushRef="#br0" timeOffset="211675.53">22639 13293 611 0,'0'0'30'16,"0"0"-34"-16,0 3 5 16,0 16 4-16,6 12 0 15,5 8-3-15,0-2-2 16,0-8 2-16,-1-8-3 15,-4-7 2-15,-3-5-7 16,-3-4 4-16,0-5-3 16,0 0 5-16,0-5-6 15,1-25 0-15,5-8 3 16,4-6 1-16,7 4 2 16,1 13-4-16,0 11 5 15,1 9-7-15,-1 5 6 0,0 2-3 16,1 0 3-16,-2 16 2 15,-3 4-2-15,-3 5 3 16,-5 3-5-16,-1 3-28 16,0 0-60-16,-3-8-4 15,-2-8-178-15</inkml:trace>
  <inkml:trace contextRef="#ctx0" brushRef="#br0" timeOffset="211812.17">23024 13359 483 0,'0'-1'40'0,"3"-2"-48"0,6-2-16 16,6-9 19-16,5-4-16 15,0-3-96-15,-2-1-95 16</inkml:trace>
  <inkml:trace contextRef="#ctx0" brushRef="#br0" timeOffset="212012.63">23149 13236 108 0,'8'-3'82'15,"-4"3"-3"-15,1 0 0 16,1 0-18-16,3 6-16 15,-2 13-7-15,-1 3-19 16,-3 3-16-16,-3 0 3 16,0-5-4-16,0-6 1 15,0-6 10-15,0-7 2 16,2-1 0-16,11 0-9 16,4 0 6-16,8 0 2 0,6-5-6 15,2 1-7-15,-2-1 1 16,0 5-19-16,-5 0-65 15,-10 3-18 1,-9 7-45-16</inkml:trace>
  <inkml:trace contextRef="#ctx0" brushRef="#br0" timeOffset="214112.23">24387 11258 265 0,'-12'-4'265'15,"5"0"-275"-15,4 3 28 0,3 1 29 16,0 0-32-16,6 0-21 16,19 0-3-16,11 0 4 15,5 0-46-15,-6 0-24 16,-7 0-30-16</inkml:trace>
  <inkml:trace contextRef="#ctx0" brushRef="#br0" timeOffset="214255.85">24536 11250 636 0,'-21'0'-36'0,"9"0"27"16,9 0 12-16,3 6-3 0,0 2-144 15,0 3-168-15</inkml:trace>
  <inkml:trace contextRef="#ctx0" brushRef="#br0" timeOffset="-213929.91">23537 11644 599 0,'-25'0'-5'0,"13"0"11"16,4 0 26-16,6 0 18 16,2 0-28-16,0 0-18 15,0 0-2-15,0 3-4 16,17 8 4-16,10 4-1 15,3 5 14-15,-5-5-13 16,0-1 0-16,-5-2-1 0,-3-2 0 16,1 0-1-16,-3-2 0 15,0 1 1-15,5 3-2 16,2 3 3-16,12 4-4 16,8 7 6-16,10 3 1 15,7 7 2-15,2 3-2 16,1 1-4-16,-1 3 2 15,-2 4-4-15,-1-5 4 16,-4 1-3-16,-5-4 1 16,-6-5 0-16,-6-4 1 15,-5-3-3-15,-10-4 2 16,-4-2-1-16,-7-6-1 16,-4-4 4-16,-6-3-5 0,1-7 6 15,-1 0-5-15,1-1 4 16,-2 0-4-1,0 0 2-15,1 0-2 16,1 2-1-16,2-1 3 0,1 1-3 16,-2-2 3-16,1 2-4 15,-2-2 5-15,2 3-6 16,0 0 2-16,1-3-2 16,-2 1 2-16,-3 1 1 15,2-2-1-15,-2 0 4 16,0 0-6-16,0 0 8 15,0 0-6-15,0 0 6 0,0 0-3 16,0 2 4-16,0 0-2 16,0 6-2-16,-13 6 3 15,-7 11-4 1,-9 11 1-16,-2 5-3 0,-2 3 4 16,-2 5-5-16,-4 4 5 15,-6 1-4-15,-1 5 3 16,-3 0-1-16,3 5-1 15,-3 0 2-15,-3 3-2 16,2 2 2-16,-6 5-2 16,-5 2 4-16,-3 4-2 15,-6-1 2-15,-2-3 1 16,-7 2-2-16,-13 0 1 16,-12-3-5-16,-4-5 3 15,1-9-3-15,10-8 4 16,11-1-3-16,2 0 1 15,3 5 2-15,0 5-2 0,5 4-2 16,5 2 0-16,-2 4 4 16,-2 3-2-16,-5 2 1 15,-3 2-4-15,0-6 7 16,3-4-5-16,6-6 2 16,2-8 2-16,8 0-4 15,2-7 2-15,4 2-1 16,2 0 3-16,0 5-7 0,5 1 8 15,-1 0-8-15,0-1 4 16,1-7-1 0,1-7 1-16,8-12 0 15,6-20-30-15,9-10-23 0,20-50-42 16,7-35-117-16</inkml:trace>
  <inkml:trace contextRef="#ctx0" brushRef="#br0" timeOffset="-212452.99">23699 11565 218 0,'0'7'257'0,"0"-6"-255"15,-6 0 13-15,6-1 58 0,-3 2-31 16,0 2-28-16,-3 0-11 15,-3 6 0-15,1 2 2 16,0 1-1-16,-1 2 3 16,0 0-3-16,-1 1 3 15,-2 5-4-15,-5 2 11 16,1 0-10-16,-6 5 3 16,-5 2-3-16,-3 1-1 15,-6 6 1-15,-3 1-2 16,-7 1 2-16,0 2 3 15,-3-1 3-15,-2 4-5 16,1 3 11-16,-2 5-8 0,-5 0-1 16,2 8-3-16,-3 5-1 15,1 3-1-15,2 3-4 16,5-2 2 0,2-1 0-16,0-2 1 0,-4 10-4 15,-9 4 5-15,-10 7-4 16,-10 1 0-16,-7 0 3 15,-3-5-2-15,-1-1 3 16,0-1-2-16,-1-6 2 16,1-1-2-16,3-6 1 15,2 2 0-15,11 0-1 16,5 0 0-16,7 2-2 16,4-2 3-16,3 1-2 0,7-4 1 15,4-3-3-15,6-5 4 16,5-3-1-16,1-5 0 15,4-4 2 1,-1-1-5-16,1-1 4 0,3-4-2 16,-1-2 2-16,5-4-2 15,-2-2 2-15,2-1-2 16,-1-2 2-16,2-4 1 16,2-1-2-16,-1-4 0 15,-1 3-3-15,1-2 1 16,-3 0-8-16,0 1 9 15,2-3-3-15,1-1 6 0,3-6-4 16,6-1 2-16,4-4 3 16,5-5-3-1,-2 4 0-15,2-2-3 16,0 3 5-16,-1 2-4 0,-6 4 5 16,-1 3-6-16,0-2 5 15,2-2-2-15,2-6 2 16,4-4-1-16,2-2-1 15,1-1 3-15,0 0-5 16,0 0 3-16,0 0-4 16,0 0 4-16,0 0-3 15,0 0 4-15,0 0-3 16,0 0 1-16,0 0 1 0,0 0-4 16,7 0 4-16,14 0-5 15,10 0 9 1,8 0-7-16,10 0 6 15,9 0-2-15,6 17 3 0,11 6-2 16,8 10 6-16,12 7-4 16,5-1-6-16,4-5 10 15,-5-7-6-15,-13-9 2 16,-11-7-6-16,-19-8 4 16,-13-3-3-16,-16 0 1 15,-12 0-1-15,-12 0-4 16,-3 0 4-16,0 0-2 15,0 0 1-15,-2 1-14 0,-15-1-18 16,-5 0-14 0,-6-4-30-16,0-17-96 15,-2-9-183-15</inkml:trace>
  <inkml:trace contextRef="#ctx0" brushRef="#br0" timeOffset="-211925.77">21340 14261 600 0,'0'-3'10'15,"0"2"-9"-15,0 1 0 16,0-2 21-16,0 2-4 15,0 0-16-15,17 0-3 16,9 0-2-16,19 0 7 16,13 13 6-16,7 8 1 0,7 8 1 15,7 4 0-15,-3 2-5 16,0-5-4-16,-5-5 2 16,-7-5-7-16,-4-4 4 15,-5-3-1-15,-7-5 0 16,-4-1 0-16,-8-3-1 15,-6-2 1-15,-8 0-2 16,-10-2 2-16,-6 0-4 16,-4 0-3-16,-2 0-18 15,0 0 7-15,-17 0-19 16,-16-13-129-16,-13-4-302 16</inkml:trace>
  <inkml:trace contextRef="#ctx0" brushRef="#br0" timeOffset="-211537.8">21775 13845 372 0,'-14'-4'297'0,"4"0"-300"16,7 3-3-16,3 1 1 0,8 0 4 16,26 8-1-16,20 16 7 15,23 9 19-15,12 9-10 16,9-3 4-16,2-3-12 16,-1-8 2-16,-4-6 1 15,-4-3-2-15,-6-6-6 16,-11-1 0-16,-12-3 0 15,-17-3-4-15,-15-1 6 16,-16-3-5-16,-10 0 0 16,-4-2-3-16,0 0 7 15,-12 0-8-15,-10-4-19 16,-11-16-26-16,-3-9-29 16,-4-6-58-16,-3-1-102 0</inkml:trace>
  <inkml:trace contextRef="#ctx0" brushRef="#br0" timeOffset="-211136.87">22094 13377 663 0,'0'0'-31'16,"0"0"-65"-16,0 0 80 16,4 0 19-1,9 9 2-15,11 10 9 16,15 9 23-16,13 1-12 0,11 1 5 16,8 3-10-16,4 0-4 15,4 2-5-15,2 2 4 16,5-1-9-16,1-2 1 15,-2-4-2-15,-6-4-6 16,-12-5 5-16,-15-4-4 16,-10-8 2-16,-17-3-4 15,-11-3 3-15,-8-2-1 16,-6-1 1-16,0 0-3 0,0 0-7 16,0 0-10-16,-6-3-27 15,-11-13-106 1,-8-10-92-16</inkml:trace>
  <inkml:trace contextRef="#ctx0" brushRef="#br0" timeOffset="-210605.05">22717 12582 627 0,'0'0'9'0,"0"-2"-22"16,8 2-20-16,4 0 26 16,9 0 28-16,9 9 2 15,11 12-8-15,14 7 7 16,14 8-4-16,11 9 0 16,11 6 2-16,9 8-6 15,7 1 7-15,2 4-14 16,-9-5-3-16,-11-6-4 0,-18-6 3 15,-14-12-2-15,-12-7 0 16,-15-10 0-16,-12-8-1 16,-10-5 3-16,-5-4-4 15,-1-1 3-15,-2 0-3 16,0 0 6-16,0 0-6 16,0 0 2-16,4 3-1 15,10 0-7-15,7 1-7 16,5-1-18-16,4-3-11 15,-3 0-14-15,-9 0-62 16,-18 0-74-16</inkml:trace>
  <inkml:trace contextRef="#ctx0" brushRef="#br0" timeOffset="-203745.08">21892 14995 368 0,'-10'3'3'16,"7"0"-4"-16,2-3-1 15,1 1-3-15,4 2-5 16,11 1-19-16,9-3-10 15,-5-1-69-15</inkml:trace>
  <inkml:trace contextRef="#ctx0" brushRef="#br0" timeOffset="-203436.91">22411 14344 165 0,'-9'13'181'0,"2"-4"-212"0,5-2 20 16,2-3 8 0,0 0 4-16,0-3-9 15,3 0-42-15,10-1-13 0,-2 0-48 16</inkml:trace>
  <inkml:trace contextRef="#ctx0" brushRef="#br0" timeOffset="-201553.43">23111 14491 413 0,'-21'0'73'0,"2"0"-69"15,2 0 10-15,5 0 68 16,2 10-48-16,1 4-22 16,-1 5-4-16,2 5-4 15,4 10-4-15,2 5 6 16,2 2-1-16,0 11 7 16,0 1-5-16,0 2 0 15,2 4 1-15,7-4-4 16,5-7-3-16,6-6 0 0,7-15-1 15,7-9-6-15,13-13 2 16,3-5-5-16,8-28 2 16,-2-14-10-16,-5-8-2 15,-11-6 0-15,-15 1-4 16,-14 2 20-16,-11-1-2 16,-8 6 7-16,-20 2-2 15,-11 8 6-15,-5 11 2 16,-2 9 16-16,-3 10-2 15,4 6-13-15,3 2 1 16,14 0-6-16,8 0 1 16,13 0-7-16,7 0 3 0,4 0-22 15,29-11-68-15,9-10-23 16,10-6-243-16</inkml:trace>
  <inkml:trace contextRef="#ctx0" brushRef="#br0" timeOffset="-201164.47">23794 14334 518 0,'-8'0'23'16,"-6"0"-12"-16,-2 0 32 16,-5 24 14-16,-2 18-39 15,-2 19-18-15,3 11 4 16,7 5 4-16,4-4 7 15,10-6-4-15,1-6-3 16,10-9 2-16,20-9-8 0,6-12 0 16,9-12-4-16,4-9 5 15,4-6-7-15,-3-4-12 16,-4-5-29-16,-11-18-44 16,-17-3-105-16</inkml:trace>
  <inkml:trace contextRef="#ctx0" brushRef="#br0" timeOffset="-200781.45">24012 14550 589 0,'0'13'9'15,"0"2"-12"-15,3 11 3 16,4 6 5-16,4-5 0 15,2-1-6-15,-2-9 1 16,-4-7-12-16,-4-5-16 16,0-4 5-16,-3-1 11 15,0 0 3-15,0 0 6 16,0-11 7-16,0-12 0 16,0-14 10-16,6 0 0 15,6-1 2-15,4 8-5 16,4 6 11-16,2 9-19 15,3 8 2-15,5 7-1 0,0 1 0 16,-4 24 2-16,-3 7-5 16,-4 6 5-16,-8-5-6 15,-3-1 3-15,-5-5-5 16,-3-8-7-16,2-5-36 16,-2-8-45-16,-2-6-35 15</inkml:trace>
  <inkml:trace contextRef="#ctx0" brushRef="#br0" timeOffset="-200557.05">24512 14151 522 0,'24'0'-17'0,"9"15"22"16,3 22 26-1,-4 13 43-15,1 15-58 16,-6 0-16-16,-3 2 3 15,-11-1-4-15,-8-4 2 0,-5-4-3 16,0-11 1-16,-14-6-6 16,0-11 7-16,1-10-25 15,6-8-30-15,4-12-33 16,-3-2-140-16</inkml:trace>
  <inkml:trace contextRef="#ctx0" brushRef="#br0" timeOffset="-192886.31">24273 11233 62 0,'-2'0'20'0,"-1"0"12"0,3 0 40 16,-2 0-2-16,2 0-18 15,-1 0-10-15,1 0-7 16,0 0-10-16,-2 0 3 16,2 0-3-16,0 0-8 15,0 0 1-15,0 0-4 16,0 0-2-16,-3 0-6 16,-3 0-2-16,-2 0-3 15,-1 0 0-15,0 0 0 16,4 3-2-16,3-3 9 15,2 2 7-15,0-2 4 16,0 0 2-16,-2 0-2 0,2 0-7 16,0 0-5-16,-1 0-3 15,1 0-3-15,0 0 2 16,0 0-4-16,0 0 2 16,0 0 1-16,0 0-1 15,0 0 3-15,0 0-1 16,0 0-1-16,0 0 1 15,0 0-1-15,0 0-4 16,0 0 4-16,16 0-4 16,9 0 4-16,8 0-2 15,0 0 0-15,4 0-1 16,2 0 2-16,2 0-1 16,1 0-1-16,0 0 2 0,2 0-2 15,4-3 3-15,6-3-3 16,4-2 3-16,4-2-1 15,-1 2 1-15,-6 1-2 16,-8 2-1-16,-7 3 3 16,-8 2-4-16,-7 0 3 15,-8 0-1-15,-9 0 1 16,-4 0-2-16,-2 0 1 16,-2 0 0-16,0 0-1 15,0 0 3-15,0 0-2 16,0 0 2-16,0 0-3 15,0 0 4-15,0 0-1 0,-8 0 1 16,-15 0-2-16,-15-3-1 16,-11 0-4-1,-9 3 2-15,-9 0 1 16,-4 3-2-16,0 11 0 0,4 4 0 16,3-1 1-16,5 0-2 15,2-4 3-15,8-3 1 16,7-3 0-16,7-3 0 15,5 1-1-15,3-4 3 16,6 3-4-16,5-4 4 16,3 0-3-16,6 1 1 15,4-1 0-15,3 0 0 16,0 0 1-16,0 0-3 0,0 0 3 16,0 0-5-16,0 0 5 15,0 0-4 1,0 0 1-16,0 0-1 15,8 0 0-15,8 2 2 0,6 1-1 16,7-2 3-16,9-1-2 16,9 0 3-16,8 0-4 15,4 0 3-15,4-10-1 16,-2-2 0-16,3 1-2 16,-1-1-2-16,2 4-2 15,-4 4 1-15,-4-1 6 16,-8 3-3-16,-12 1 3 15,-7 1-2-15,-10 0 2 0,-9 0-2 16,-5 0 1 0,-4 0 1-16,-2 0-2 15,0 0 2-15,0 0 1 0,0 0 1 16,0 0-1-16,0 0 2 16,0 0-5-16,0 0 2 15,0 1-20-15,0 24-58 16,-11 4-71-16</inkml:trace>
  <inkml:trace contextRef="#ctx0" brushRef="#br0" timeOffset="-186492.48">24937 11100 468 0,'-15'1'17'16,"9"-1"-19"-16,4 0 0 15,2 0 9-15,0 0-3 16,5 2-29-16,16 0-62 15,1 3 11-15</inkml:trace>
  <inkml:trace contextRef="#ctx0" brushRef="#br0" timeOffset="-186336.89">24937 11100 513 0,'12'37'67'0,"-26"-41"-138"0,8 3 73 15,6-1 7-15,0 2-9 16,5 0-60-16,10 2-9 16,1 12-12-16</inkml:trace>
  <inkml:trace contextRef="#ctx0" brushRef="#br0" timeOffset="-185300.3">23157 13891 152 0,'9'-3'70'0,"-1"1"-68"16,0-1 2-1,-6 0 56-15,-2 3 11 16,0-1-1-16,0 1 6 0,0 0 13 15,-3 0-34-15,-17 11-17 16,-12 15-29-16,-10 11-9 16,-7 7 1-16,-6-1-3 15,-5-6 4-15,-4-11-2 16,0-8 2-16,-1-14 1 16,0-4-2-16,0-25-1 15,1-20 0-15,1-12-2 16,2-11 1-16,6-9 1 0,9 0-1 15,15 1 2 1,16 6 0-16,15 8 0 16,9 1-4-16,32 1 3 15,16 3-4-15,16 4 2 0,16 6 3 16,8 10-2-16,11 14 2 16,2 16-2-16,-7 7 2 15,-14 31-2-15,-15 13 1 16,-21 12 0-16,-24 8 2 15,-17 4 0-15,-12 3-2 16,-13-1 5-16,-17-4-5 16,0-4 0-16,-4-4-6 15,4-5-13-15,-3-1-17 16,-1 1-97-16,-6-3-119 16</inkml:trace>
  <inkml:trace contextRef="#ctx0" brushRef="#br0" timeOffset="-184725.85">22153 15416 391 0,'-51'17'248'16,"-1"-5"-249"-16,6-10-7 15,-1-2 8-15,-1-6 0 16,-3-22-6-16,-2-9 4 16,4-10 0-16,1-5-2 0,10 0 3 15,9 3-1-15,10 5 5 16,12 1-4-16,7 2 3 15,13 3-2-15,22 2 3 16,16 4-2-16,7 10 1 16,1 12 2-16,2 10-2 15,-9 9 2-15,-7 24-1 16,-13 19 4-16,-16 9-3 16,-15 10 1-16,-1-2 0 15,-17-6 7-15,-12-6-3 16,4-12 0-16,0-7-5 15,7-6-6-15,7-9-14 16,3 1-47-16,-3-3-134 0</inkml:trace>
  <inkml:trace contextRef="#ctx0" brushRef="#br0" timeOffset="-184212.66">21377 16034 640 0,'-34'14'-13'0,"3"-10"-29"16,1 0 35-16,2-4 12 15,2 0-2-15,1-15 0 16,3-13-4-16,1-11-3 15,7-3 5-15,6-2-3 0,8 2 2 16,0 3 1-16,19 6-2 16,6 3-2-1,6 11 3-15,2 12 3 16,1 7-6-16,-1 16 9 0,-5 22-1 16,-7 9 1-16,-12 9 3 15,-6 3 3-15,-3-5-6 16,0-5 4-16,-3-6-6 15,-3-4-3-15,0-9-1 16,2-2-29-16,0-10-76 16,-10-8-122-16</inkml:trace>
  <inkml:trace contextRef="#ctx0" brushRef="#br0" timeOffset="-183597.32">20978 16698 475 0,'-16'4'56'0,"-1"2"-58"16,8-2 3-16,3-3 27 15,-2-1 14-15,2 0-27 16,-5 0-9-16,-4-7-6 16,-7-12-5-16,-7-9-1 15,0-4 0-15,-1-4 4 16,5 2 1-16,7 7 4 0,7 2-6 15,8 4 4-15,3-2-2 16,6-2 0-16,17 2 2 16,8 10-2-16,5 10 0 15,6 3 1-15,2 21 3 16,-7 15-1-16,-5 8 2 16,-13 3-4-16,-12 3 4 15,-7 0 2-15,0-1 3 16,-17-3-2-16,2-9-1 15,3-9-5-15,7-10-6 16,5-11-60-16,0-7-123 16</inkml:trace>
  <inkml:trace contextRef="#ctx0" brushRef="#br0" timeOffset="-182764.9">22996 13796 538 0,'0'0'139'16,"0"0"-352"-16,0 0-104 15,-5 27 205-15,0 8 88 16</inkml:trace>
  <inkml:trace contextRef="#ctx0" brushRef="#br0" timeOffset="-182549.15">22122 15681 190 0,'13'5'43'16,"-4"-1"-107"-16,0 3-38 16</inkml:trace>
  <inkml:trace contextRef="#ctx0" brushRef="#br0" timeOffset="-182284.81">21258 16570 620 0,'-28'9'-1'15,"14"-5"1"-15,14-4-20 16,0 0-39-16,23 0-40 16,1 0 26-16,-2 0-136 15</inkml:trace>
  <inkml:trace contextRef="#ctx0" brushRef="#br0" timeOffset="-182129.22">20908 17184 205 0,'-9'7'419'16,"9"-3"-492"-16,14-4-134 15</inkml:trace>
  <inkml:trace contextRef="#ctx0" brushRef="#br0" timeOffset="-175241.18">22933 14011 363 0,'3'-8'49'16,"-3"8"-49"-16,0 0 0 16,0 0 1-16,0 0 8 15,0 0-4-15,0 0-3 16,0 0-2-16,0 0-6 15,0 13-24-15,-14 18-132 0</inkml:trace>
  <inkml:trace contextRef="#ctx0" brushRef="#br0" timeOffset="-174925.01">22050 15499 215 0</inkml:trace>
  <inkml:trace contextRef="#ctx0" brushRef="#br0" timeOffset="-174700.61">21306 16551 357 0</inkml:trace>
  <inkml:trace contextRef="#ctx0" brushRef="#br0" timeOffset="-173973.32">22717 15786 499 0,'-8'0'-2'0,"5"0"10"16,3 0 26-16,0 30 10 15,8 24-37-15,5 14-5 16,0 4 13-16,-4-12 1 16,-5-17 4-16,-4-7-9 15,0-6-3-15,0-10-8 16,0-4 2-16,3-4-4 15,6-1-18-15,8-1-83 16,1-6-32-16,-1-4-71 16</inkml:trace>
  <inkml:trace contextRef="#ctx0" brushRef="#br0" timeOffset="-173709.33">22907 16109 421 0,'0'0'99'0,"0"1"-73"15,-3 17-5-15,3 6 23 16,0 11-23-16,7 1-15 15,17-3-5-15,6-5 0 16,2-14-4-16,4-12-3 16,-4-2-6-16,-7-27-17 15,-10-13 14-15,-11-9 5 16,-4-1 9-16,0 11-2 16,-18 11 3-16,-7 11 4 15,-2 12 3-15,-2 5 1 16,5 0 2-16,6 4-6 15,5 9-3-15,8 1 0 0,5 2-7 16,5 2-64-16,17-2-23 16,3-11-117-16</inkml:trace>
  <inkml:trace contextRef="#ctx0" brushRef="#br0" timeOffset="-173401.15">23213 15914 429 0,'-34'4'101'0,"3"19"-98"16,9 2-1-16,7 4 27 16,12 0-3-16,3-1-24 15,18 1-2-15,14-3-3 16,9 1 4-16,5 6-3 0,3 4 2 16,5 10 2-16,-2 8-2 15,-10 5 1-15,-14 1 0 16,-18-4 1-1,-10-7-4-15,-9-5 8 0,-24-9 29 16,-11-3 4-16,-10-7-4 16,-1-6-7-16,5-8-13 15,14-9-11-15,11-3-3 16,8-8-8-16,12-30-27 16,5-14-20-16,3-14-49 15,20 2-81-15</inkml:trace>
  <inkml:trace contextRef="#ctx0" brushRef="#br0" timeOffset="-173049.09">23509 15883 653 0,'-17'17'3'0,"12"15"-5"15,5 14 6-15,9 7 10 16,15 0-11-16,4-6-3 15,-5-16 0-15,-4-9-7 16,-7-14-13-16,-9-3-16 16,-3-5-7-16,0-14 11 15,-3-20 15-15,-3-14 18 0,6-5-4 16,0 3 5-16,2 8-4 16,16 8 0-16,1 14 3 15,10 8 0 1,3 12 6-16,5 9 4 0,-1 23-2 15,-5 14-5-15,-11 1 5 16,-8 3 5-16,-9-2 6 16,-3-5-5-16,0-3-10 15,0-9-3-15,0-8-6 16,-3-10-52-16,-8-10-114 16</inkml:trace>
  <inkml:trace contextRef="#ctx0" brushRef="#br0" timeOffset="-172488.4">22241 15681 400 0,'0'0'73'0,"0"2"8"16,-14 22-10-16,-6 18-35 0,3 22 9 16,9 22-25-16,8 27 1 15,20 22-14-15,22 11 1 16,13-2-1-16,3-14-6 16,3-25-2-16,-1-25-1 15,-7-21 1-15,0-23-3 16,-3-19-16-16,-3-17-28 15,-9-10-37-15,-17-25-122 16</inkml:trace>
  <inkml:trace contextRef="#ctx0" brushRef="#br0" timeOffset="-172073.05">23925 15370 554 0,'24'0'69'0,"10"18"-74"15,14 19 6-15,10 20 17 16,2 13 1-16,-2 15-9 16,-6 14-10-16,-15 7 3 15,-15 4-1-15,-11 0 3 16,-11-7-4-16,0-9 7 15,-6-8-4-15,-6-12 1 16,0-10-6-16,2-13-5 16,0-9-6-16,-7-10-44 15,-7-13-114-15</inkml:trace>
  <inkml:trace contextRef="#ctx0" brushRef="#br0" timeOffset="-171480.64">21772 16244 615 0,'-34'31'5'16,"2"0"-1"-16,10 7 21 16,7 6 19-1,8 8-27-15,7 3-11 16,14-1-4-16,21-4-5 0,11-11 3 15,12-12-5-15,6-16-1 16,-3-11-8-16,-9-17-2 16,-19-23 3-16,-17-11 0 15,-16-11 10-15,-14-1 1 16,-27 1 5-16,-14 10-1 16,-6 14 4-16,0 16 3 15,9 18 7-15,10 4-2 0,14 8-8 16,16 14-3-16,12 5-7 15,17 5-54-15,24-2-129 16</inkml:trace>
  <inkml:trace contextRef="#ctx0" brushRef="#br0" timeOffset="-168913">22046 15415 458 0,'-31'35'8'16,"31"-17"-9"-16,9-3-85 16,25 4-123-16</inkml:trace>
  <inkml:trace contextRef="#ctx0" brushRef="#br0" timeOffset="-165868.46">22922 13945 372 0,'-17'14'-17'0,"14"-12"-5"15,3-2 16-15,17-2-61 16,17-14 60-16,9-9-18 15,-3 1-110-15</inkml:trace>
  <inkml:trace contextRef="#ctx0" brushRef="#br0" timeOffset="-165476.95">22113 15394 439 0,'0'-1'4'0,"0"1"-2"16,0 0-3-16,0 0 2 15,0 0-1-15,0 0 1 16,0 0 0-16,0 0-3 15,0 0-9-15,0 0-48 16,0 20-62-16</inkml:trace>
  <inkml:trace contextRef="#ctx0" brushRef="#br0" timeOffset="-155913.36">21825 16994 446 0,'0'0'2'0,"0"0"0"15,0 0-5-15,0 0 3 16,0 0 2-16,0 0 5 16,0 0-4-16,0 0-2 15,0 0-1-15,0 0-1 16,5 0 2-16,2 0 3 0,6 0 28 15,1 0-12-15,0 2 0 16,3 1-8 0,-1-1-6-16,1-1 1 15,2-1 5-15,1 4-8 0,-1-2-2 16,2-2 3-16,-1 2-5 16,-3-2 3-16,2 1-4 15,-2 1 5-15,2-1 0 16,3 2 3-16,1 0 4 15,2 1-3-15,2 1-4 16,1 1-1-16,4-1-1 16,1 1-4-16,2-2 5 15,3-2-3-15,-1-2 1 16,6 0-1-16,-3 0 0 16,1 0 0-16,2-7 1 15,-3-3-1-15,2-1 0 16,4 0 0-16,-3 0 0 0,5 6 2 15,-1 4-3-15,4 1 1 16,-1 0 1-16,-2 0-2 16,0 3 2-16,0-3-3 15,1 0 4-15,1-3-4 16,1-11 4-16,3-1-3 16,2-1 0-16,2 1 2 15,0 4-2-15,-4 0 3 16,0 5-3-16,1-1 1 15,0-1 0-15,0-3 0 16,5-9-1-16,1-2 3 16,1-4-4-16,-2-1 3 0,-5 2-2 15,-6 4 1-15,-9 6 0 16,-6 2 0-16,-4 6 0 16,-5 3-1-16,-2 0 3 15,-5 0-3-15,-2 1 3 16,-5 0-4-16,-4 2 3 15,-2 1-2-15,-4 0 0 16,2 0 2-16,-3 0-1 16,0 0 5-16,0 0-3 15,0 0 0-15,0 0-1 16,0 0-7-16,0 0-45 16,-7 7-76-16,-13 8-264 15</inkml:trace>
  <inkml:trace contextRef="#ctx0" brushRef="#br0" timeOffset="-147181.27">24354 11256 315 0,'-16'-6'7'0,"3"3"-4"0,8 2 13 15,3 1 19-15,2 0-11 16,0 0-16-16,0 0 0 15,0 0-6-15,-1 0 3 16,1 0 6-16,0-3 8 16,0 3 15-16,0 0-1 15,0 0-7-15,-2 0-3 16,2 0-1-16,-2 0-14 16,2 0 1-16,0 0-5 15,0 0 0-15,0 0-3 0,0 0 2 16,0 0-2-1,0 0 0-15,0 0 2 16,0 0-3-16,0 0 2 0,0 0-2 16,0 0 4-16,0 0-6 15,0 0 0-15,0 0 4 16,0 0-2-16,0 0 1 16,0 0-1-16,0 0 1 15,0-1 2-15,0 1 5 16,0 0-5-16,0 0 1 15,0 0-2-15,0 0-1 16,0 0-1-16,0 0 0 16,0 0 0-16,0 0-1 15,0 0 2-15,0 0-2 16,0 0 3-16,0 0-3 0,0 0 1 16,0 0 1-16,0 0-2 15,0 0 3-15,0 0 0 16,0 0 2-16,0 0-2 15,0 0 1-15,0 0-1 16,0 0-1-16,0 0-2 16,0 0 2-16,0 0-1 15,0 0 0-15,0 0 3 16,0 0-3-16,0 0 1 16,0 0 0-16,0 0 1 15,0 0 0-15,0 0-2 16,0 0 2-16,0 0-3 15,0 0 3-15,0 0-3 0,0 0 1 16,0 0-1-16,0 0 3 16,0 0-12-16,4 0-22 15,13 0-76-15,0 5-13 16,-11 1-288-16</inkml:trace>
  <inkml:trace contextRef="#ctx0" brushRef="#br0" timeOffset="-142140.65">24689 11300 318 0,'0'-1'19'0,"0"-1"-8"16,0 2 17-16,-1 0 1 15,1 0-5-15,0 0-6 0,0 0-10 16,0 0-4-16,0 0-4 16,0-1 1-16,-2 1-1 15,2 0 2-15,0 0-1 16,0 0 3-16,0 0 6 15,0 0 2-15,0 0 0 16,0 0-1-16,0 0 1 16,0 0-3-16,0 0-3 15,0 0 1-15,0 0-5 16,0 0 2-16,0 0-4 16,0 0 1-16,0 0-2 15,0 0 2-15,0 0-1 16,0 0 0-16,0 0 1 0,0 0-1 15,0 0-1-15,-1 0 1 16,1 0 1-16,0 0-2 16,0 0 4-1,0 0-4-15,0 0 4 0,0 0-2 16,0 0 1-16,0 0 1 16,0 0-3-16,0 0 2 15,0 0-2-15,0 0 0 16,0 0 1-16,0 0-1 15,0 0 0-15,0 0 1 16,0 0 0-16,0 0-2 16,0 0 4-16,0 0-2 0,0 0 1 15,0 0-1-15,0 0 0 16,0 0-1-16,0 0 0 16,0 0-8-16,0 0-43 15,0 0-37-15,0 1-77 16</inkml:trace>
  <inkml:trace contextRef="#ctx0" brushRef="#br0" timeOffset="-141232.86">24721 11292 257 0,'-2'1'21'16,"2"-1"-2"-16,0 0 2 15,0 0 22-15,0 0-3 16,-1 0-2-16,1 0-18 0,0 0-9 16,0 0 5-1,0 0 1-15,0 0 1 16,0 0-4-16,0 0-4 16,0 0-3-16,0 0 0 0,0 0-2 15,0 0-1-15,0 0 0 16,0 0-2-16,0 0 3 15,0 0-4-15,-2 0 4 16,2 0-4-16,0 0 3 16,0 0-4-16,0 0 2 15,0 0 0-15,0 0-2 16,0 0 0-16,0 0 0 16,0 0 2-16,0 0-3 0,0 0 3 15,0 0-2 1,-2 0 1-16,2 0-2 15,0 0 3-15,0 0 1 16,0 0 0-16,0 0-1 0,0 0 2 16,0 0 0-16,0 0 0 15,0 0 1-15,0 0-2 16,0 0 3-16,0 0-5 16,0 0 1-16,0 0 1 15,0 0-2-15,0 0-1 16,0 0 1-16,0 0 0 15,0 0-2-15,0 0 2 16,0 0-1-16,0 0 0 16,0 0-1-16,0 0 1 15,0 0 2-15,0 0-5 16,0 0 6-16,0 0-6 0,0 0 4 16,0 0 0-16,0 0-1 15,0 0-1-15,0 0 0 16,0 0 1-16,0 0-1 15,0 0 4-15,0 0-5 16,0 0 3-16,0 0-1 16,0 0 0-16,0 0 0 15,0 0 0-15,0 0 0 16,0 0-1-16,0 0 1 16,0 0 0-16,0 0 1 15,0 0-13-15,0 0-15 16,0 0-27-16,0 6-26 15,5 4 4-15,6 4 8 0,-2 1-71 16</inkml:trace>
  <inkml:trace contextRef="#ctx0" brushRef="#br0" timeOffset="-140120.75">23044 13944 311 0,'0'-1'-1'16,"0"1"-12"-16,0 0-4 16,0 0 15-16,0 0 4 0,1 0-1 15,-1 0-4 1,5 0-6-16,0 0-37 15,-3 0-50-15</inkml:trace>
  <inkml:trace contextRef="#ctx0" brushRef="#br0" timeOffset="-114613.79">23057 15241 385 0,'-18'0'37'0,"2"0"-24"0,9 0-8 15,5 0 7-15,1 0-1 16,-1 0 0-16,2 0 4 16,0 0-1-16,0 0 1 15,0 0 5-15,0 0 6 16,0 0-4-16,-1 0-1 15,-1 3-3-15,2-3-7 16,0 0-4-16,-1 0-4 16,1 0 2-16,-2 0-5 15,1 0 1-15,1 0 1 0,0 0-1 16,0 0-2-16,0 0 0 16,0 0 3-1,0 0-4-15,0 1 4 16,0 1-3-16,0-1 3 0,0-1-3 15,0 2 3-15,0-1-2 16,0-1 0-16,0 3 1 16,0 1-1-16,7 0 4 15,5 3-5-15,0-1 4 16,1-1-4-16,7 1 3 16,0-3-4-16,1 1 1 15,5-2 3-15,2 0-4 16,2 1 3-16,1-1-2 0,0 1 1 15,2-1-1-15,1-2 2 16,1 0-5 0,3 0 3-16,-1 0-1 0,5 0 0 15,7-3 3-15,-2-7-3 16,2-2 3-16,1-1-2 16,-4-2 2-16,8-1-1 15,-3 3 1-15,4-1-1 16,1 3 1-16,1 0-3 15,-2 5 2-15,-3 0 1 16,2 4-1-16,-4 2 2 16,3-4-5-16,-1 1 6 15,0-4-4-15,-3 0 1 16,2-4 0-16,-2-2-1 16,-1-1 1-16,-3-2 0 15,-3 2 1-15,-3-2-1 0,-2 2 2 16,-1 3-4-16,-2 2 5 15,-1 3-4-15,0 2 1 16,-2-1 0-16,-3 0-1 16,-1 5 3-16,-7-1-4 15,-3-1 4-15,-1 2-4 16,-8 0 4-16,-2-1 0 16,-3 1-2-16,-3 0-2 0,0 0 1 15,0 0 1 1,0 0-17-16,0-2-34 15,0-6-65-15,-9-2-88 16</inkml:trace>
  <inkml:trace contextRef="#ctx0" brushRef="#br0" timeOffset="-108616.68">21878 17111 17 0,'-6'13'7'0,"4"-12"19"16,2-1-5-16,0 0-12 0,0 0-9 16,0 0-5-16,0 0-18 15,0 0 18-15,0 0 3 16,0 0 2-16,0 0 5 16,0 0 7-16,0 0 11 15,0 0 31-15,0 0 16 16,0 0-10-16,0 0-19 15,0 0-10-15,0 0 0 16,-1 0-7-16,1 0-2 16,-2 0-6-16,2 0-9 15,0 0-1-15,0 0-5 16,0 0 1-16,0 0 0 0,0 0-1 16,0 0-2-16,0 0 2 15,0 0 1-15,0 0-1 16,0 0 6-16,0 0-5 15,0 0 7-15,8 0 0 16,8 0 1-16,1 2-3 16,5 0-4-16,0 4 1 15,6 2-1-15,4 1-1 16,-3 2-1-16,1-4 2 16,-7 3-3-16,-1-5 4 15,-4-2-6-15,-5 0 1 16,0-2 1-16,-2 2 0 15,0-3 0-15,2 0 0 0,-1 0 1 16,2 0-3-16,0 0 4 16,5 0-3-16,1 0 2 15,2 0-2-15,2 0 1 16,0-3-1-16,1-5 0 16,4-3 2-16,2-3-1 15,2 1 2-15,1 1-3 16,3-2 2-16,-4 4-1 15,-1 0 0-15,0 2 0 16,2-2 0-16,-1 0 0 16,1 3 0-16,2-2 2 15,-5-4-5-15,3-1 4 0,-1-2-1 16,-1 0 0-16,0 2 2 16,-1 1-4-16,-4 1 4 15,5 0-4-15,-1-2 4 16,3 1-4-16,-1-2 4 15,4 1-2-15,2-3 0 16,1 1-2-16,6 0 4 16,-3 1-2-16,2 3 0 15,-3 0 0-15,0 1 0 16,-1 2 1-16,1-3-4 16,-2 0 7-16,0-6-5 15,0 0 1-15,-1 0 0 16,1 1 0-16,1-1 1 0,-1 1-3 15,1 2 3-15,3 4-1 16,1 3 2-16,3-1-3 16,1 4 2-1,4-1-1-15,3-4 0 0,1-4-1 16,4-6 1-16,2-7 2 16,-1-2-5-16,2-4 5 15,-3 5-3-15,-4 3 1 16,-7 6-21-16,-9 7 4 15,-4 6-3-15,-10 4 9 16,-10 2 7-16,-5 0 1 16,-7 0 5-16,-2 0-2 0,-1 0 7 15,-2 0 8-15,0 0 5 16,0 0-2-16,0 0-3 16,0 0-5-1,0 0-6-15,0 0-2 0,0 0-2 16,0 0-9-16,0 0-46 15,0 7-93-15</inkml:trace>
  <inkml:trace contextRef="#ctx0" brushRef="#br0" timeOffset="-51133.79">17443 11754 278 0,'0'-11'-7'0,"0"4"8"16,0 7 10-16,0 0 21 16,0 0 12-16,0 0-7 15,0 0-6-15,0 0-3 0,0 0-5 16,0 12-8-16,0 20-7 15,0 10 4-15,0 3-1 16,0-8-1-16,0-11-7 16,0-9-3-16,0-9 1 15,0-3-4-15,0-5-7 16,10 0-12-16,2-1 8 16,4-23-1-16,-1-10-2 15,-2-5 16-15,-4 2 1 16,-3 11-1-16,-4 13 1 15,-2 9 2-15,0 4 16 16,0 8 8-16,0 27-9 16,0 16-12-16,-2 3-3 0,1-4 1 15,1-14-2-15,0-12-2 16,6-5-1-16,6-9-1 16,0-2 2-16,1-5-16 15,3-3-26-15,-2-5-32 16,-4-19-117-16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4.18665" units="1/cm"/>
          <inkml:channelProperty channel="Y" name="resolution" value="2391.75171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11T06:03:00.8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18703 2185 258 0,'-5'5'10'15,"-1"-5"38"-15,3 0 15 16,1 0-21-1,1 0-18-15,1 0 9 0,0 0 0 16,-2 0-4-16,2 0-5 16,0 0 0-16,0 0-2 15,0 0-1-15,0 0-4 16,0 0-8-16,0 0-5 16,2-9-5-16,16-5 1 15,6-5 1-15,1 3-1 16,-3 9 0-16,-4 3-4 0,5 4 3 15,6 2 1-15,4 14-2 16,-6 16 2-16,-10 14 6 16,-13 12-3-16,-4 4-3 15,-12-4-3-15,-9-13 3 16,-1-10-4-16,-4-12 4 16,6-11 0-16,-4-4 2 15,6-4 3-15,3-4-1 16,8 0 5-16,4 0 0 15,3 0 1-15,0 0-10 16,0 0-6-16,16 0-6 16,18 0 10-16,15 0 2 0,6-6-1 15,-6-3 5-15,-8 3-5 16,-10 1 2-16,-4 5-2 16,-4 0 2-16,-4 0-1 15,-8 0-15 1,-2 0-35-16,-4 4-29 0,-5 1-24 15,0-5-64-15</inkml:trace>
  <inkml:trace contextRef="#ctx0" brushRef="#br0" timeOffset="369.01">19105 1976 605 0,'-9'-1'10'0,"7"-1"-10"16,2 2 9-16,0 0 12 15,0 5-14-15,0 29-8 16,2 14 18-16,-1 15-2 16,5 2-7-16,4-12-5 15,5-7-2-15,3-8 1 16,3-9-4-16,1-8 3 15,4-10-4-15,-1-10 4 16,0-1-6-16,1-29 3 0,-1-21-1 16,-7-15-1-16,-12-11-8 15,-6 0-5 1,-9 6-11-16,-13 14 15 16,-5 22 13-16,2 24-2 0,2 10 4 15,-4 7-3-15,-7 22-31 16,-5 12-116-16,5 5-265 15</inkml:trace>
  <inkml:trace contextRef="#ctx0" brushRef="#br0" timeOffset="524.59">19099 2175 602 0,'0'0'6'16,"0"0"-7"-16,6-4 2 15,20-1-4-15,13-1 3 16,15-1-11-16,-5 5-99 0,-16-1-143 16</inkml:trace>
  <inkml:trace contextRef="#ctx0" brushRef="#br0" timeOffset="883.63">19038 2568 322 0,'-6'0'325'0,"6"-4"-336"15,17-11-7-15,31-10 18 16,21-5 2-16,8 7-1 0,-1 7-2 16,-6 9-3-16,-16 2-8 15,-10-1-22-15,-11 1-15 16,-13 3 23-16,-9 2 15 15,-11 0 7-15,0 0 23 16,0 0 38-16,-9 0-3 16,-10 11-25-16,1 10-13 15,6 3 3-15,6 0-2 16,6 2-12-16,0-8 3 16,0-1-1-16,9-2-8 15,-1-5 1-15,0-2-1 16,-5-2-15-16,-3 0-20 15,0-4-21-15,-1 2-51 0,-26 2-130 16</inkml:trace>
  <inkml:trace contextRef="#ctx0" brushRef="#br0" timeOffset="1065.15">19370 2550 499 0,'0'0'30'15,"0"0"20"-15,0 0 10 16,0 0-33-16,0 1-22 15,1 10-10-15,17 5 7 16,9 7-5-16,4-3 1 16,8-10 3-16,-4-6 0 15,-5-4-2-15,2 0-38 0,-10 0-65 16,-9-10-79-16</inkml:trace>
  <inkml:trace contextRef="#ctx0" brushRef="#br0" timeOffset="1800.59">18545 2914 493 0,'-5'0'8'0,"5"0"44"16,0 0 26-16,0 0-38 15,0 0-28-15,0-1 1 16,0 0-3-16,11-2-1 16,15-1-6-16,22-3 14 15,17-8 7-15,19-1-18 16,7-7-3-16,7-1-1 16,11 2 1-16,5-1-2 15,1 7 1-15,-12 3-3 0,-12 6 4 16,-11 7-3-1,-13 0 1-15,-4 9-2 16,-10 5 3-16,-3-2-3 16,-8-3 1-16,-3-1 1 0,-1-4-2 15,-6-3 2-15,3-1-1 16,-4 0 2-16,0 0-2 16,-2-7 2-16,-9 1-2 15,-6 4 0-15,-6 2 1 16,-3 0-3-16,-5 0 4 15,0 0-3-15,0 0 4 16,0 0-3-16,0 0 3 0,0 0-8 16,-5 0-15-16,-6 8-44 15,-14 17-85 1</inkml:trace>
  <inkml:trace contextRef="#ctx0" brushRef="#br0" timeOffset="34264.24">18845 6468 274 0,'-3'-9'29'16,"-1"0"-38"-16,1 0 18 15,3 2 15-15,0 0 3 16,0-3-11-16,0 3 7 16,0 1 9-16,0 5-4 15,0 1-4-15,0 0-4 16,0 0-1-16,0 0 2 16,0 0-1-16,0 0-13 15,0 0-4-15,0 0 1 0,0 0-3 16,0 0-1-16,0 0 0 15,0 0 0-15,0 0-1 16,0 7-1-16,0 6 2 16,0 7 3-16,-4 3-3 15,2 0 3-15,1 1-3 16,1 1 0-16,0 2 1 16,0 8 2-16,0 0 1 0,0 4-3 15,0 5 3 1,0 5 2-16,0 4 1 15,0 3-1-15,0-1 0 16,0 4-3-16,0 3 4 0,0 8-3 16,0 8 2-16,0 12 2 15,0 10-3-15,-6 9 5 16,3-1 1-16,1-4-3 16,2-5-2-16,0-5 3 15,0-2-4-15,2 0 0 16,2 3-1-16,-1 4-1 15,-1 5 0-15,-1 3-3 16,-1-1 3-16,2-2-3 16,2-7 2-16,0-7-2 15,1-8 1-15,1-5 1 16,1-9-2-16,2-9 1 16,0-6-1-16,-3-12 2 0,-3-6-2 15,-3-8 3-15,0-11-3 16,0-9-2-16,0-7-26 15,2 0-46-15,-2-33-66 16,0-24-91-16</inkml:trace>
  <inkml:trace contextRef="#ctx0" brushRef="#br0">18825 6435 238 0,'0'-1'5'15,"-5"1"16"-15,5 0 35 16,0 0-17-16,0 0-22 16,0-1-12-16,0-1 5 15,0 2-5-15,0-2 0 16,0 1-4-16,0 1 2 16,0 0 2-16,0 0 12 15,0 0 6-15,0 0 10 16,0 0 5-16,0 0-6 15,0 0-2-15,0 0-16 16,0 0-3-16,0 0-7 16,0 0-1-16,0 0-5 15,11 0 2-15,11-6 1 0,6 0 4 16,5-3 3-16,0-1 2 16,0 4-1-1,-1 1-6-15,0 3 1 16,2-1-1-16,1 3 1 0,7-2-2 15,0 2-1-15,5-2 1 16,0-2 0-16,-3 2 3 16,1-2-4-16,-2 0 3 15,-1-2-1-15,1 1 0 16,5 0-3-16,4 3 2 16,3-4-1-16,9-2-1 15,-2-2 3-15,1-2-5 0,0 0 4 16,-8 6-2-1,-5-3 2-15,-1 4-2 16,-5-1 2-16,-2 2-5 16,-1 1 3-16,-4 0 3 0,-2 3-5 15,-7-2 4-15,-4 0-5 16,-3-1 3-16,-2 1 1 16,5-3-1-16,3 1 0 15,-1-1-1-15,4-1 4 16,-6 3-5-16,0 3 1 15,1 0 0-15,-3 0 2 16,0 2-2-16,1 3 2 16,0 0-1-16,0-3 3 15,-3 1-6-15,2-2 0 16,-1-1 6-16,0 0-6 16,-3 0 3-16,-3 2-2 15,-1-2 3-15,-1 0-2 0,3 0 2 16,-1 0-2-16,-1 0 1 15,-1 0 1-15,-6 1-3 16,0 1 3-16,-2-1-3 16,-2 2 2-16,-2 1-3 15,2 0 2-15,-1 5-2 16,-1 4 1-16,1 7 3 16,-1 8-2-16,-1 9 4 0,0 8-2 15,0 4 0 1,0 4-2-16,0 0 3 15,0 3 0-15,0 3 0 16,0 1-2-16,0 2 2 0,0 0-1 16,2 4-3-16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3" indent="0" algn="ctr">
              <a:buNone/>
              <a:defRPr sz="2000"/>
            </a:lvl2pPr>
            <a:lvl3pPr marL="914325" indent="0" algn="ctr">
              <a:buNone/>
              <a:defRPr sz="1800"/>
            </a:lvl3pPr>
            <a:lvl4pPr marL="1371488" indent="0" algn="ctr">
              <a:buNone/>
              <a:defRPr sz="1600"/>
            </a:lvl4pPr>
            <a:lvl5pPr marL="1828650" indent="0" algn="ctr">
              <a:buNone/>
              <a:defRPr sz="1600"/>
            </a:lvl5pPr>
            <a:lvl6pPr marL="2285814" indent="0" algn="ctr">
              <a:buNone/>
              <a:defRPr sz="1600"/>
            </a:lvl6pPr>
            <a:lvl7pPr marL="2742976" indent="0" algn="ctr">
              <a:buNone/>
              <a:defRPr sz="1600"/>
            </a:lvl7pPr>
            <a:lvl8pPr marL="3200139" indent="0" algn="ctr">
              <a:buNone/>
              <a:defRPr sz="1600"/>
            </a:lvl8pPr>
            <a:lvl9pPr marL="3657301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9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33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899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95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1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8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62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800" b="1"/>
            </a:lvl3pPr>
            <a:lvl4pPr marL="1371488" indent="0">
              <a:buNone/>
              <a:defRPr sz="1600" b="1"/>
            </a:lvl4pPr>
            <a:lvl5pPr marL="1828650" indent="0">
              <a:buNone/>
              <a:defRPr sz="1600" b="1"/>
            </a:lvl5pPr>
            <a:lvl6pPr marL="2285814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800" b="1"/>
            </a:lvl3pPr>
            <a:lvl4pPr marL="1371488" indent="0">
              <a:buNone/>
              <a:defRPr sz="1600" b="1"/>
            </a:lvl4pPr>
            <a:lvl5pPr marL="1828650" indent="0">
              <a:buNone/>
              <a:defRPr sz="1600" b="1"/>
            </a:lvl5pPr>
            <a:lvl6pPr marL="2285814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9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6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6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3" indent="0">
              <a:buNone/>
              <a:defRPr sz="1400"/>
            </a:lvl2pPr>
            <a:lvl3pPr marL="914325" indent="0">
              <a:buNone/>
              <a:defRPr sz="1200"/>
            </a:lvl3pPr>
            <a:lvl4pPr marL="1371488" indent="0">
              <a:buNone/>
              <a:defRPr sz="1000"/>
            </a:lvl4pPr>
            <a:lvl5pPr marL="1828650" indent="0">
              <a:buNone/>
              <a:defRPr sz="1000"/>
            </a:lvl5pPr>
            <a:lvl6pPr marL="2285814" indent="0">
              <a:buNone/>
              <a:defRPr sz="1000"/>
            </a:lvl6pPr>
            <a:lvl7pPr marL="2742976" indent="0">
              <a:buNone/>
              <a:defRPr sz="1000"/>
            </a:lvl7pPr>
            <a:lvl8pPr marL="3200139" indent="0">
              <a:buNone/>
              <a:defRPr sz="1000"/>
            </a:lvl8pPr>
            <a:lvl9pPr marL="3657301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2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63" indent="0">
              <a:buNone/>
              <a:defRPr sz="2799"/>
            </a:lvl2pPr>
            <a:lvl3pPr marL="914325" indent="0">
              <a:buNone/>
              <a:defRPr sz="2400"/>
            </a:lvl3pPr>
            <a:lvl4pPr marL="1371488" indent="0">
              <a:buNone/>
              <a:defRPr sz="2000"/>
            </a:lvl4pPr>
            <a:lvl5pPr marL="1828650" indent="0">
              <a:buNone/>
              <a:defRPr sz="2000"/>
            </a:lvl5pPr>
            <a:lvl6pPr marL="2285814" indent="0">
              <a:buNone/>
              <a:defRPr sz="2000"/>
            </a:lvl6pPr>
            <a:lvl7pPr marL="2742976" indent="0">
              <a:buNone/>
              <a:defRPr sz="2000"/>
            </a:lvl7pPr>
            <a:lvl8pPr marL="3200139" indent="0">
              <a:buNone/>
              <a:defRPr sz="2000"/>
            </a:lvl8pPr>
            <a:lvl9pPr marL="3657301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3" indent="0">
              <a:buNone/>
              <a:defRPr sz="1400"/>
            </a:lvl2pPr>
            <a:lvl3pPr marL="914325" indent="0">
              <a:buNone/>
              <a:defRPr sz="1200"/>
            </a:lvl3pPr>
            <a:lvl4pPr marL="1371488" indent="0">
              <a:buNone/>
              <a:defRPr sz="1000"/>
            </a:lvl4pPr>
            <a:lvl5pPr marL="1828650" indent="0">
              <a:buNone/>
              <a:defRPr sz="1000"/>
            </a:lvl5pPr>
            <a:lvl6pPr marL="2285814" indent="0">
              <a:buNone/>
              <a:defRPr sz="1000"/>
            </a:lvl6pPr>
            <a:lvl7pPr marL="2742976" indent="0">
              <a:buNone/>
              <a:defRPr sz="1000"/>
            </a:lvl7pPr>
            <a:lvl8pPr marL="3200139" indent="0">
              <a:buNone/>
              <a:defRPr sz="1000"/>
            </a:lvl8pPr>
            <a:lvl9pPr marL="3657301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62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530C4-2303-4602-92B8-2F623FE3D94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CB86D-65D7-4E3F-89BE-F76778E44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32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4" indent="-228582" algn="l" defTabSz="91432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7" indent="-228582" algn="l" defTabSz="91432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9" indent="-228582" algn="l" defTabSz="91432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32" indent="-228582" algn="l" defTabSz="91432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2" algn="l" defTabSz="91432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2" algn="l" defTabSz="91432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2" algn="l" defTabSz="91432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2" indent="-228582" algn="l" defTabSz="91432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0" algn="l" defTabSz="91432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4" algn="l" defTabSz="91432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customXml" Target="../ink/ink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D9742F5-1FA7-4D57-A7E3-EC74B7529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E8751-2768-4DCE-957D-97629FFB513A}"/>
              </a:ext>
            </a:extLst>
          </p:cNvPr>
          <p:cNvSpPr txBox="1"/>
          <p:nvPr/>
        </p:nvSpPr>
        <p:spPr>
          <a:xfrm>
            <a:off x="1557393" y="1831296"/>
            <a:ext cx="9077221" cy="20773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39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Dynamic Programming</a:t>
            </a:r>
          </a:p>
          <a:p>
            <a:pPr algn="ctr">
              <a:lnSpc>
                <a:spcPct val="200000"/>
              </a:lnSpc>
            </a:pPr>
            <a:r>
              <a:rPr lang="en-US" altLang="ko-KR" sz="39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9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 계획법</a:t>
            </a:r>
            <a:r>
              <a:rPr lang="en-US" altLang="ko-KR" sz="39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9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E5833-08E7-4782-B471-07C1F6B8F841}"/>
              </a:ext>
            </a:extLst>
          </p:cNvPr>
          <p:cNvCxnSpPr>
            <a:cxnSpLocks/>
          </p:cNvCxnSpPr>
          <p:nvPr/>
        </p:nvCxnSpPr>
        <p:spPr>
          <a:xfrm>
            <a:off x="1457608" y="1339913"/>
            <a:ext cx="9153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CB5934-53AA-4DED-A48B-849A697AD08F}"/>
              </a:ext>
            </a:extLst>
          </p:cNvPr>
          <p:cNvCxnSpPr>
            <a:cxnSpLocks/>
          </p:cNvCxnSpPr>
          <p:nvPr/>
        </p:nvCxnSpPr>
        <p:spPr>
          <a:xfrm>
            <a:off x="1457608" y="4327556"/>
            <a:ext cx="9153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ED77C-36AD-4151-AFAD-9467867C4587}"/>
              </a:ext>
            </a:extLst>
          </p:cNvPr>
          <p:cNvSpPr txBox="1"/>
          <p:nvPr/>
        </p:nvSpPr>
        <p:spPr>
          <a:xfrm>
            <a:off x="6669193" y="4961298"/>
            <a:ext cx="3965418" cy="12222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신촌 연합 여름캠프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연세대학교 윤인섭</a:t>
            </a:r>
          </a:p>
        </p:txBody>
      </p:sp>
    </p:spTree>
    <p:extLst>
      <p:ext uri="{BB962C8B-B14F-4D97-AF65-F5344CB8AC3E}">
        <p14:creationId xmlns:p14="http://schemas.microsoft.com/office/powerpoint/2010/main" val="351257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번째 문제 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행렬 곱셈 순서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1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FDFE2-F2BB-4F13-BE0F-0AC29CA95D1C}"/>
              </a:ext>
            </a:extLst>
          </p:cNvPr>
          <p:cNvSpPr txBox="1"/>
          <p:nvPr/>
        </p:nvSpPr>
        <p:spPr>
          <a:xfrm>
            <a:off x="528506" y="6501469"/>
            <a:ext cx="7935986" cy="234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200" dirty="0"/>
              <a:t>https://www.acmicpc.net/problem/11049 - </a:t>
            </a:r>
            <a:r>
              <a:rPr lang="ko-KR" altLang="en-US" sz="1200" dirty="0"/>
              <a:t>백준 온라인 저지 </a:t>
            </a:r>
            <a:r>
              <a:rPr lang="en-US" altLang="ko-KR" sz="1200" dirty="0"/>
              <a:t>11049</a:t>
            </a:r>
            <a:r>
              <a:rPr lang="ko-KR" altLang="en-US" sz="1200" dirty="0"/>
              <a:t>번 </a:t>
            </a:r>
            <a:r>
              <a:rPr lang="en-US" altLang="ko-KR" sz="1200" dirty="0"/>
              <a:t>[</a:t>
            </a:r>
            <a:r>
              <a:rPr lang="ko-KR" altLang="en-US" sz="1200" dirty="0"/>
              <a:t>행렬 곱셈 순서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B72D8F-1593-4663-8296-34FF7F73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8" y="1434517"/>
            <a:ext cx="8663977" cy="49274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9CF9B24-5CA7-42E2-854D-5E84FF24F749}"/>
                  </a:ext>
                </a:extLst>
              </p14:cNvPr>
              <p14:cNvContentPartPr/>
              <p14:nvPr/>
            </p14:nvContentPartPr>
            <p14:xfrm>
              <a:off x="6674400" y="691560"/>
              <a:ext cx="846000" cy="26766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9CF9B24-5CA7-42E2-854D-5E84FF24F7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5040" y="682200"/>
                <a:ext cx="864720" cy="26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82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번째 문제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3547-F3CD-44E6-98A9-00F5DF18F60F}"/>
              </a:ext>
            </a:extLst>
          </p:cNvPr>
          <p:cNvSpPr txBox="1"/>
          <p:nvPr/>
        </p:nvSpPr>
        <p:spPr>
          <a:xfrm>
            <a:off x="528506" y="1434518"/>
            <a:ext cx="6140742" cy="14354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접근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점화식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세워 보기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B7AE5-2841-43D7-BF22-D16658F3598B}"/>
              </a:ext>
            </a:extLst>
          </p:cNvPr>
          <p:cNvSpPr txBox="1"/>
          <p:nvPr/>
        </p:nvSpPr>
        <p:spPr>
          <a:xfrm>
            <a:off x="528506" y="5977157"/>
            <a:ext cx="5466826" cy="486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답을 검증할 수 있을까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D43E9D3-ED9C-42E0-AA37-D36D079A0B06}"/>
                  </a:ext>
                </a:extLst>
              </p14:cNvPr>
              <p14:cNvContentPartPr/>
              <p14:nvPr/>
            </p14:nvContentPartPr>
            <p14:xfrm>
              <a:off x="584640" y="622800"/>
              <a:ext cx="10065600" cy="60879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D43E9D3-ED9C-42E0-AA37-D36D079A0B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280" y="613440"/>
                <a:ext cx="10084320" cy="61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21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번째 문제 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 검증하기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1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3547-F3CD-44E6-98A9-00F5DF18F60F}"/>
              </a:ext>
            </a:extLst>
          </p:cNvPr>
          <p:cNvSpPr txBox="1"/>
          <p:nvPr/>
        </p:nvSpPr>
        <p:spPr>
          <a:xfrm>
            <a:off x="528506" y="1434518"/>
            <a:ext cx="6140742" cy="14354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답으로 가능한 경우를 계산할 수 있는가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답보다 더 좋은 값이 불가능한가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0B02E-0E78-47B6-9F19-C0601E724787}"/>
              </a:ext>
            </a:extLst>
          </p:cNvPr>
          <p:cNvSpPr txBox="1"/>
          <p:nvPr/>
        </p:nvSpPr>
        <p:spPr>
          <a:xfrm>
            <a:off x="528506" y="5977157"/>
            <a:ext cx="5466826" cy="486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잘못되었다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FF4E255-51A9-4A0C-8150-484E042BCF99}"/>
                  </a:ext>
                </a:extLst>
              </p14:cNvPr>
              <p14:cNvContentPartPr/>
              <p14:nvPr/>
            </p14:nvContentPartPr>
            <p14:xfrm>
              <a:off x="2550240" y="1095840"/>
              <a:ext cx="7700760" cy="30502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FF4E255-51A9-4A0C-8150-484E042BCF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0880" y="1086480"/>
                <a:ext cx="7719480" cy="30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5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번째 문제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3547-F3CD-44E6-98A9-00F5DF18F60F}"/>
              </a:ext>
            </a:extLst>
          </p:cNvPr>
          <p:cNvSpPr txBox="1"/>
          <p:nvPr/>
        </p:nvSpPr>
        <p:spPr>
          <a:xfrm>
            <a:off x="528506" y="1434518"/>
            <a:ext cx="6140742" cy="14354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점화식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강화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복잡도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AEA6389-7E4F-4185-AC3C-ECCD88A70E07}"/>
                  </a:ext>
                </a:extLst>
              </p14:cNvPr>
              <p14:cNvContentPartPr/>
              <p14:nvPr/>
            </p14:nvContentPartPr>
            <p14:xfrm>
              <a:off x="975600" y="541440"/>
              <a:ext cx="9904320" cy="63021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AEA6389-7E4F-4185-AC3C-ECCD88A70E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240" y="532080"/>
                <a:ext cx="9923040" cy="63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7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번째 문제 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1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9CFA26-66C9-4C95-84EA-5F042D00A58E}"/>
                  </a:ext>
                </a:extLst>
              </p:cNvPr>
              <p:cNvSpPr txBox="1"/>
              <p:nvPr/>
            </p:nvSpPr>
            <p:spPr>
              <a:xfrm>
                <a:off x="1814142" y="1763167"/>
                <a:ext cx="8563716" cy="88950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lIns="180000" tIns="180000" rIns="180000" bIns="180000" rtlCol="0" anchor="ctr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𝑖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≔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𝑖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번</m:t>
                    </m:r>
                  </m:oMath>
                </a14:m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째 원소를 마지막으로 하는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𝐼𝑆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중</m:t>
                    </m:r>
                  </m:oMath>
                </a14:m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가장 긴 것의 길이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9CFA26-66C9-4C95-84EA-5F042D00A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142" y="1763167"/>
                <a:ext cx="8563716" cy="8895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9755CB-3C27-4E79-BA7F-06C74BF9FE84}"/>
              </a:ext>
            </a:extLst>
          </p:cNvPr>
          <p:cNvSpPr txBox="1"/>
          <p:nvPr/>
        </p:nvSpPr>
        <p:spPr>
          <a:xfrm>
            <a:off x="528506" y="5479610"/>
            <a:ext cx="6140742" cy="104023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답으로 가능한 경우를 계산할 수 있는가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답보다 더 좋은 값이 불가능한가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8252B59-AA87-40F3-9B3B-81F1E821AF2B}"/>
                  </a:ext>
                </a:extLst>
              </p14:cNvPr>
              <p14:cNvContentPartPr/>
              <p14:nvPr/>
            </p14:nvContentPartPr>
            <p14:xfrm>
              <a:off x="2032560" y="1555200"/>
              <a:ext cx="6353280" cy="47678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8252B59-AA87-40F3-9B3B-81F1E821AF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3200" y="1545840"/>
                <a:ext cx="6372000" cy="478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5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 번째 문제 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트리의 독립집합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1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FDFE2-F2BB-4F13-BE0F-0AC29CA95D1C}"/>
              </a:ext>
            </a:extLst>
          </p:cNvPr>
          <p:cNvSpPr txBox="1"/>
          <p:nvPr/>
        </p:nvSpPr>
        <p:spPr>
          <a:xfrm>
            <a:off x="528506" y="6501469"/>
            <a:ext cx="7935986" cy="234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200" dirty="0"/>
              <a:t>https://www.acmicpc.net/problem/2213 - </a:t>
            </a:r>
            <a:r>
              <a:rPr lang="ko-KR" altLang="en-US" sz="1200" dirty="0"/>
              <a:t>백준 온라인 저지 </a:t>
            </a:r>
            <a:r>
              <a:rPr lang="en-US" altLang="ko-KR" sz="1200" dirty="0"/>
              <a:t>2213</a:t>
            </a:r>
            <a:r>
              <a:rPr lang="ko-KR" altLang="en-US" sz="1200" dirty="0"/>
              <a:t>번 </a:t>
            </a:r>
            <a:r>
              <a:rPr lang="en-US" altLang="ko-KR" sz="1200" dirty="0"/>
              <a:t>[</a:t>
            </a:r>
            <a:r>
              <a:rPr lang="ko-KR" altLang="en-US" sz="1200" dirty="0"/>
              <a:t>트리의 독립집합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BBFCE-0733-4397-BAE1-F8D4817E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8" y="1434518"/>
            <a:ext cx="9810550" cy="44508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E7B6308-6E62-430C-9399-BBFAEA2295CA}"/>
                  </a:ext>
                </a:extLst>
              </p14:cNvPr>
              <p14:cNvContentPartPr/>
              <p14:nvPr/>
            </p14:nvContentPartPr>
            <p14:xfrm>
              <a:off x="5968800" y="374040"/>
              <a:ext cx="3779280" cy="25005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E7B6308-6E62-430C-9399-BBFAEA2295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9440" y="364680"/>
                <a:ext cx="3798000" cy="25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542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 번째 문제 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트리의 독립집합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1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FDFE2-F2BB-4F13-BE0F-0AC29CA95D1C}"/>
              </a:ext>
            </a:extLst>
          </p:cNvPr>
          <p:cNvSpPr txBox="1"/>
          <p:nvPr/>
        </p:nvSpPr>
        <p:spPr>
          <a:xfrm>
            <a:off x="528506" y="6501469"/>
            <a:ext cx="7935986" cy="234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200" dirty="0"/>
              <a:t>https://www.acmicpc.net/problem/2213 - </a:t>
            </a:r>
            <a:r>
              <a:rPr lang="ko-KR" altLang="en-US" sz="1200" dirty="0"/>
              <a:t>백준 온라인 저지 </a:t>
            </a:r>
            <a:r>
              <a:rPr lang="en-US" altLang="ko-KR" sz="1200" dirty="0"/>
              <a:t>2213</a:t>
            </a:r>
            <a:r>
              <a:rPr lang="ko-KR" altLang="en-US" sz="1200" dirty="0"/>
              <a:t>번 </a:t>
            </a:r>
            <a:r>
              <a:rPr lang="en-US" altLang="ko-KR" sz="1200" dirty="0"/>
              <a:t>[</a:t>
            </a:r>
            <a:r>
              <a:rPr lang="ko-KR" altLang="en-US" sz="1200" dirty="0"/>
              <a:t>트리의 독립집합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BBFCE-0733-4397-BAE1-F8D4817E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8" y="1434518"/>
            <a:ext cx="9810550" cy="445084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C2F7558-9DB6-4FF9-B3C1-36856139EAE8}"/>
              </a:ext>
            </a:extLst>
          </p:cNvPr>
          <p:cNvSpPr/>
          <p:nvPr/>
        </p:nvSpPr>
        <p:spPr>
          <a:xfrm>
            <a:off x="362139" y="1204111"/>
            <a:ext cx="10420538" cy="51423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159A361-ED21-4341-9F6A-007AB1D4ABAA}"/>
                  </a:ext>
                </a:extLst>
              </p14:cNvPr>
              <p14:cNvContentPartPr/>
              <p14:nvPr/>
            </p14:nvContentPartPr>
            <p14:xfrm>
              <a:off x="7533000" y="701280"/>
              <a:ext cx="546480" cy="7916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159A361-ED21-4341-9F6A-007AB1D4AB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3640" y="691920"/>
                <a:ext cx="565200" cy="8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21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 번째 문제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3547-F3CD-44E6-98A9-00F5DF18F60F}"/>
              </a:ext>
            </a:extLst>
          </p:cNvPr>
          <p:cNvSpPr txBox="1"/>
          <p:nvPr/>
        </p:nvSpPr>
        <p:spPr>
          <a:xfrm>
            <a:off x="528506" y="1434518"/>
            <a:ext cx="6140742" cy="14354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접근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동적 계획법의 아이디어 적용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점화식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세워 보기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4F01C-736B-45BE-90DB-D499A58B5BE2}"/>
              </a:ext>
            </a:extLst>
          </p:cNvPr>
          <p:cNvSpPr txBox="1"/>
          <p:nvPr/>
        </p:nvSpPr>
        <p:spPr>
          <a:xfrm>
            <a:off x="528506" y="5977157"/>
            <a:ext cx="6877229" cy="486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선형이 아닌 자료구조에서도 사용할 수 있다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F04F71B-ECD9-46F7-8556-51130010A7C2}"/>
                  </a:ext>
                </a:extLst>
              </p14:cNvPr>
              <p14:cNvContentPartPr/>
              <p14:nvPr/>
            </p14:nvContentPartPr>
            <p14:xfrm>
              <a:off x="207360" y="919440"/>
              <a:ext cx="10275120" cy="56394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F04F71B-ECD9-46F7-8556-51130010A7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00" y="910080"/>
                <a:ext cx="10293840" cy="56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47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 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3BA0C-BEBC-40A0-A7ED-C40EDF6C6048}"/>
              </a:ext>
            </a:extLst>
          </p:cNvPr>
          <p:cNvSpPr txBox="1"/>
          <p:nvPr/>
        </p:nvSpPr>
        <p:spPr>
          <a:xfrm>
            <a:off x="1029076" y="3429000"/>
            <a:ext cx="3594226" cy="29966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02748]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피보나치 수 </a:t>
            </a: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11053]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긴 증가하는 부분 수열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11049]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곱셈 순서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02213]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트리의 독립집합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11726] 2×n </a:t>
            </a:r>
            <a:r>
              <a:rPr lang="ko-KR" altLang="en-US" sz="1499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타일링</a:t>
            </a:r>
            <a:endParaRPr lang="ko-KR" altLang="en-US" sz="1499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01149] RGB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01699]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제곱수의 합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11066]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합치기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45BE0-451D-4D9B-ADFC-7C06A8A909E6}"/>
              </a:ext>
            </a:extLst>
          </p:cNvPr>
          <p:cNvSpPr txBox="1"/>
          <p:nvPr/>
        </p:nvSpPr>
        <p:spPr>
          <a:xfrm>
            <a:off x="4950736" y="3429000"/>
            <a:ext cx="3594226" cy="29966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01937]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욕심쟁이 판다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11054]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긴 </a:t>
            </a:r>
            <a:r>
              <a:rPr lang="ko-KR" altLang="en-US" sz="1499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바이토닉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부분 수열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09251] LCS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02482]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색상환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12865]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평범한 배낭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01967]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트리의 지름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4D7FE-CA6D-4EE8-99FA-E76E99E602B3}"/>
              </a:ext>
            </a:extLst>
          </p:cNvPr>
          <p:cNvSpPr txBox="1"/>
          <p:nvPr/>
        </p:nvSpPr>
        <p:spPr>
          <a:xfrm>
            <a:off x="8872396" y="3429000"/>
            <a:ext cx="3594226" cy="29966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07579]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02618]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경찰차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02449]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전구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11062]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 게임</a:t>
            </a:r>
          </a:p>
          <a:p>
            <a:pPr>
              <a:lnSpc>
                <a:spcPct val="150000"/>
              </a:lnSpc>
            </a:pPr>
            <a:r>
              <a:rPr lang="en-US" altLang="ko-KR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[BOJ 01289] </a:t>
            </a:r>
            <a:r>
              <a:rPr lang="ko-KR" altLang="en-US" sz="1499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트리의 가중치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AE180F-3954-4326-935B-3BCC9A7B234F}"/>
                  </a:ext>
                </a:extLst>
              </p:cNvPr>
              <p:cNvSpPr txBox="1"/>
              <p:nvPr/>
            </p:nvSpPr>
            <p:spPr>
              <a:xfrm>
                <a:off x="1315985" y="2032277"/>
                <a:ext cx="1716709" cy="798964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lIns="180000" tIns="180000" rIns="180000" bIns="180000" rtlCol="0" anchor="ctr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초</m:t>
                    </m:r>
                  </m:oMath>
                </a14:m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급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AE180F-3954-4326-935B-3BCC9A7B2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985" y="2032277"/>
                <a:ext cx="1716709" cy="7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1353DA-9E32-4483-A410-A7367C7DBB39}"/>
                  </a:ext>
                </a:extLst>
              </p:cNvPr>
              <p:cNvSpPr txBox="1"/>
              <p:nvPr/>
            </p:nvSpPr>
            <p:spPr>
              <a:xfrm>
                <a:off x="5237645" y="2032277"/>
                <a:ext cx="1716709" cy="798964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txBody>
              <a:bodyPr wrap="square" lIns="180000" tIns="180000" rIns="180000" bIns="180000" rtlCol="0" anchor="ctr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중</m:t>
                    </m:r>
                  </m:oMath>
                </a14:m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급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1353DA-9E32-4483-A410-A7367C7DB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645" y="2032277"/>
                <a:ext cx="1716709" cy="7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DD906-11D4-4524-ACCF-8F572FE5B4B2}"/>
                  </a:ext>
                </a:extLst>
              </p:cNvPr>
              <p:cNvSpPr txBox="1"/>
              <p:nvPr/>
            </p:nvSpPr>
            <p:spPr>
              <a:xfrm>
                <a:off x="9008025" y="2032277"/>
                <a:ext cx="1716709" cy="798964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txBody>
              <a:bodyPr wrap="square" lIns="180000" tIns="180000" rIns="180000" bIns="180000" rtlCol="0" anchor="ctr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고</m:t>
                    </m:r>
                  </m:oMath>
                </a14:m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급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DD906-11D4-4524-ACCF-8F572FE5B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025" y="2032277"/>
                <a:ext cx="1716709" cy="7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1CE4D70-3222-40C2-835A-7B0E9241479C}"/>
                  </a:ext>
                </a:extLst>
              </p14:cNvPr>
              <p14:cNvContentPartPr/>
              <p14:nvPr/>
            </p14:nvContentPartPr>
            <p14:xfrm>
              <a:off x="3699360" y="1179720"/>
              <a:ext cx="6978240" cy="48661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1CE4D70-3222-40C2-835A-7B0E924147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0000" y="1170360"/>
                <a:ext cx="6996960" cy="48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16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문제 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피보나치 수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1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3617A-B69C-4460-8322-97D14D4B3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99" y="1434519"/>
            <a:ext cx="11163300" cy="4905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FDFE2-F2BB-4F13-BE0F-0AC29CA95D1C}"/>
              </a:ext>
            </a:extLst>
          </p:cNvPr>
          <p:cNvSpPr txBox="1"/>
          <p:nvPr/>
        </p:nvSpPr>
        <p:spPr>
          <a:xfrm>
            <a:off x="528506" y="6501469"/>
            <a:ext cx="7935986" cy="234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200" dirty="0"/>
              <a:t>https://www.acmicpc.net/problem/10826 - </a:t>
            </a:r>
            <a:r>
              <a:rPr lang="ko-KR" altLang="en-US" sz="1200" dirty="0"/>
              <a:t>백준 온라인 저지 </a:t>
            </a:r>
            <a:r>
              <a:rPr lang="en-US" altLang="ko-KR" sz="1200" dirty="0"/>
              <a:t>10826</a:t>
            </a:r>
            <a:r>
              <a:rPr lang="ko-KR" altLang="en-US" sz="1200" dirty="0"/>
              <a:t>번 </a:t>
            </a:r>
            <a:r>
              <a:rPr lang="en-US" altLang="ko-KR" sz="1200" dirty="0"/>
              <a:t>[</a:t>
            </a:r>
            <a:r>
              <a:rPr lang="ko-KR" altLang="en-US" sz="1200" dirty="0"/>
              <a:t>피보나치 수 </a:t>
            </a:r>
            <a:r>
              <a:rPr lang="en-US" altLang="ko-KR" sz="1200" dirty="0"/>
              <a:t>4]</a:t>
            </a:r>
            <a:endParaRPr lang="ko-KR" alt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B873D08-087A-41D4-8D89-1FAA40578E37}"/>
                  </a:ext>
                </a:extLst>
              </p14:cNvPr>
              <p14:cNvContentPartPr/>
              <p14:nvPr/>
            </p14:nvContentPartPr>
            <p14:xfrm>
              <a:off x="630360" y="635400"/>
              <a:ext cx="8456400" cy="33930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B873D08-087A-41D4-8D89-1FAA40578E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000" y="626040"/>
                <a:ext cx="8475120" cy="341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240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문제</a:t>
            </a:r>
            <a:endParaRPr lang="ko-KR" altLang="en-US" sz="31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3547-F3CD-44E6-98A9-00F5DF18F60F}"/>
              </a:ext>
            </a:extLst>
          </p:cNvPr>
          <p:cNvSpPr txBox="1"/>
          <p:nvPr/>
        </p:nvSpPr>
        <p:spPr>
          <a:xfrm>
            <a:off x="528506" y="1434517"/>
            <a:ext cx="6140742" cy="12164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재귀 함수를 이용한 풀이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복잡도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714F7-C25D-4B46-A737-227195DE4335}"/>
              </a:ext>
            </a:extLst>
          </p:cNvPr>
          <p:cNvSpPr txBox="1"/>
          <p:nvPr/>
        </p:nvSpPr>
        <p:spPr>
          <a:xfrm>
            <a:off x="528506" y="5977157"/>
            <a:ext cx="5466826" cy="486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비효율적이다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6A2C3EF-307E-43CC-9B71-92EA5776E15E}"/>
                  </a:ext>
                </a:extLst>
              </p14:cNvPr>
              <p14:cNvContentPartPr/>
              <p14:nvPr/>
            </p14:nvContentPartPr>
            <p14:xfrm>
              <a:off x="1847520" y="823320"/>
              <a:ext cx="8634600" cy="57862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6A2C3EF-307E-43CC-9B71-92EA5776E1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8160" y="813960"/>
                <a:ext cx="8653320" cy="58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801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문제</a:t>
            </a:r>
            <a:endParaRPr lang="ko-KR" altLang="en-US" sz="31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3547-F3CD-44E6-98A9-00F5DF18F60F}"/>
              </a:ext>
            </a:extLst>
          </p:cNvPr>
          <p:cNvSpPr txBox="1"/>
          <p:nvPr/>
        </p:nvSpPr>
        <p:spPr>
          <a:xfrm>
            <a:off x="528506" y="1434517"/>
            <a:ext cx="6140742" cy="12164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효율적으로 계산하기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복잡도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714F7-C25D-4B46-A737-227195DE4335}"/>
              </a:ext>
            </a:extLst>
          </p:cNvPr>
          <p:cNvSpPr txBox="1"/>
          <p:nvPr/>
        </p:nvSpPr>
        <p:spPr>
          <a:xfrm>
            <a:off x="528506" y="5977157"/>
            <a:ext cx="5466826" cy="486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이전의 계산 결과를 활용한다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95166A0-61AF-4968-9988-62EFD580474F}"/>
                  </a:ext>
                </a:extLst>
              </p14:cNvPr>
              <p14:cNvContentPartPr/>
              <p14:nvPr/>
            </p14:nvContentPartPr>
            <p14:xfrm>
              <a:off x="2208240" y="621720"/>
              <a:ext cx="8379360" cy="60109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95166A0-61AF-4968-9988-62EFD58047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8880" y="612360"/>
                <a:ext cx="8398080" cy="60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88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번째 문제 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긴 증가하는 부분 수열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1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FDFE2-F2BB-4F13-BE0F-0AC29CA95D1C}"/>
              </a:ext>
            </a:extLst>
          </p:cNvPr>
          <p:cNvSpPr txBox="1"/>
          <p:nvPr/>
        </p:nvSpPr>
        <p:spPr>
          <a:xfrm>
            <a:off x="528506" y="6501469"/>
            <a:ext cx="7935986" cy="234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1200" dirty="0"/>
              <a:t>https://www.acmicpc.net/problem/11053 - </a:t>
            </a:r>
            <a:r>
              <a:rPr lang="ko-KR" altLang="en-US" sz="1200" dirty="0"/>
              <a:t>백준 온라인 저지 </a:t>
            </a:r>
            <a:r>
              <a:rPr lang="en-US" altLang="ko-KR" sz="1200" dirty="0"/>
              <a:t>11053</a:t>
            </a:r>
            <a:r>
              <a:rPr lang="ko-KR" altLang="en-US" sz="1200" dirty="0"/>
              <a:t>번 </a:t>
            </a:r>
            <a:r>
              <a:rPr lang="en-US" altLang="ko-KR" sz="1200" dirty="0"/>
              <a:t>[</a:t>
            </a:r>
            <a:r>
              <a:rPr lang="ko-KR" altLang="en-US" sz="1200" dirty="0"/>
              <a:t>가장 긴 증가하는 부분 수열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698697-1C9E-4750-A04F-6719A82D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7" y="1434518"/>
            <a:ext cx="11001375" cy="4067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F563ABA-DC64-4788-A03C-B905BE270727}"/>
                  </a:ext>
                </a:extLst>
              </p14:cNvPr>
              <p14:cNvContentPartPr/>
              <p14:nvPr/>
            </p14:nvContentPartPr>
            <p14:xfrm>
              <a:off x="2376000" y="748080"/>
              <a:ext cx="7080840" cy="33595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F563ABA-DC64-4788-A03C-B905BE2707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6640" y="738720"/>
                <a:ext cx="7099560" cy="33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759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번째 문제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3547-F3CD-44E6-98A9-00F5DF18F60F}"/>
              </a:ext>
            </a:extLst>
          </p:cNvPr>
          <p:cNvSpPr txBox="1"/>
          <p:nvPr/>
        </p:nvSpPr>
        <p:spPr>
          <a:xfrm>
            <a:off x="528506" y="1434517"/>
            <a:ext cx="6140742" cy="12164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instance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실험해 보기 </a:t>
            </a:r>
            <a:r>
              <a:rPr lang="en-US" altLang="ko-KR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</a:t>
            </a:r>
            <a:r>
              <a:rPr lang="en-US" altLang="ko-KR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Naïve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풀어 보기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679953B-5E64-4818-81A8-658E1D5C3D54}"/>
                  </a:ext>
                </a:extLst>
              </p14:cNvPr>
              <p14:cNvContentPartPr/>
              <p14:nvPr/>
            </p14:nvContentPartPr>
            <p14:xfrm>
              <a:off x="1323720" y="490320"/>
              <a:ext cx="8143920" cy="47473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679953B-5E64-4818-81A8-658E1D5C3D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360" y="480960"/>
                <a:ext cx="8162640" cy="476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101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번째 문제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3547-F3CD-44E6-98A9-00F5DF18F60F}"/>
              </a:ext>
            </a:extLst>
          </p:cNvPr>
          <p:cNvSpPr txBox="1"/>
          <p:nvPr/>
        </p:nvSpPr>
        <p:spPr>
          <a:xfrm>
            <a:off x="528506" y="1434518"/>
            <a:ext cx="6140742" cy="14354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결과를 활용할 수 있는 방법 생각해 보기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점화식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세워 보기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복잡도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714F7-C25D-4B46-A737-227195DE4335}"/>
              </a:ext>
            </a:extLst>
          </p:cNvPr>
          <p:cNvSpPr txBox="1"/>
          <p:nvPr/>
        </p:nvSpPr>
        <p:spPr>
          <a:xfrm>
            <a:off x="528506" y="5977157"/>
            <a:ext cx="5466826" cy="486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Dynamic Programming (DP)</a:t>
            </a:r>
            <a:endParaRPr lang="ko-KR" altLang="en-US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CDF32BD-2E11-406F-9990-93DF685A5A28}"/>
                  </a:ext>
                </a:extLst>
              </p14:cNvPr>
              <p14:cNvContentPartPr/>
              <p14:nvPr/>
            </p14:nvContentPartPr>
            <p14:xfrm>
              <a:off x="712440" y="397440"/>
              <a:ext cx="8878680" cy="5998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CDF32BD-2E11-406F-9990-93DF685A5A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80" y="388080"/>
                <a:ext cx="8897400" cy="60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3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Dynamic Programming (</a:t>
            </a:r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 계획법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1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338D-3B9B-48DC-B9E3-2868A8BA6440}"/>
              </a:ext>
            </a:extLst>
          </p:cNvPr>
          <p:cNvSpPr txBox="1"/>
          <p:nvPr/>
        </p:nvSpPr>
        <p:spPr>
          <a:xfrm>
            <a:off x="1814142" y="1763166"/>
            <a:ext cx="8563716" cy="16658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lIns="180000" tIns="180000" rIns="180000" bIns="180000" rtlCol="0"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문제를 여러 개의 부분 문제로 나눈 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부분 문제의 해답을 이용하여 원래의 문제를 해결하는 방식의 문제 풀이 방법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FD4B590-8F68-4D60-88C0-7D919ED37E58}"/>
                  </a:ext>
                </a:extLst>
              </p14:cNvPr>
              <p14:cNvContentPartPr/>
              <p14:nvPr/>
            </p14:nvContentPartPr>
            <p14:xfrm>
              <a:off x="4001760" y="3195000"/>
              <a:ext cx="3914640" cy="13928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FD4B590-8F68-4D60-88C0-7D919ED37E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2400" y="3185640"/>
                <a:ext cx="3933360" cy="14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84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EBA5F-F913-4FC3-BF0A-38448B86D8B9}"/>
              </a:ext>
            </a:extLst>
          </p:cNvPr>
          <p:cNvSpPr txBox="1"/>
          <p:nvPr/>
        </p:nvSpPr>
        <p:spPr>
          <a:xfrm>
            <a:off x="528507" y="394284"/>
            <a:ext cx="7290033" cy="10402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Dynamic Programming (</a:t>
            </a:r>
            <a:r>
              <a:rPr lang="ko-KR" altLang="en-US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동적 계획법</a:t>
            </a:r>
            <a:r>
              <a:rPr lang="en-US" altLang="ko-KR" sz="31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199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EBB07-C55B-4C08-A6AF-F2836EFD05AB}"/>
              </a:ext>
            </a:extLst>
          </p:cNvPr>
          <p:cNvSpPr txBox="1"/>
          <p:nvPr/>
        </p:nvSpPr>
        <p:spPr>
          <a:xfrm>
            <a:off x="528506" y="3933275"/>
            <a:ext cx="6140742" cy="14354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문제를 여러 개의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 문제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 문제를 해결하여 그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해답을 저장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저장한 부분 문제의 해답을 이용하여 원래의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문제를 해결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27" indent="-285727">
              <a:lnSpc>
                <a:spcPct val="150000"/>
              </a:lnSpc>
              <a:buFont typeface="나눔스퀘어 Bold" panose="020B0600000101010101" pitchFamily="50" charset="-127"/>
              <a:buChar char="▶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91161-8BBD-41AC-A877-4CB9E8C9265F}"/>
              </a:ext>
            </a:extLst>
          </p:cNvPr>
          <p:cNvSpPr txBox="1"/>
          <p:nvPr/>
        </p:nvSpPr>
        <p:spPr>
          <a:xfrm>
            <a:off x="1814142" y="1763166"/>
            <a:ext cx="8563716" cy="16658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lIns="180000" tIns="180000" rIns="180000" bIns="180000" rtlCol="0"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문제를 여러 개의 부분 문제로 나눈 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부분 문제의 해답을 이용하여 원래의 문제를 해결하는 방식의 문제 풀이 방법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92EAF6-60DD-4959-9D5F-CF9565F31804}"/>
              </a:ext>
            </a:extLst>
          </p:cNvPr>
          <p:cNvSpPr/>
          <p:nvPr/>
        </p:nvSpPr>
        <p:spPr>
          <a:xfrm>
            <a:off x="1573794" y="1489294"/>
            <a:ext cx="9044412" cy="2268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C0C6528-F8F4-41CA-A735-9B5BE7B57D85}"/>
                  </a:ext>
                </a:extLst>
              </p14:cNvPr>
              <p14:cNvContentPartPr/>
              <p14:nvPr/>
            </p14:nvContentPartPr>
            <p14:xfrm>
              <a:off x="5721120" y="3432600"/>
              <a:ext cx="3309120" cy="27579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C0C6528-F8F4-41CA-A735-9B5BE7B57D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1760" y="3423240"/>
                <a:ext cx="3327840" cy="27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002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dirty="0" smtClean="0">
            <a:latin typeface="나눔스퀘어 Bold" panose="020B0600000101010101" pitchFamily="50" charset="-127"/>
            <a:ea typeface="나눔스퀘어 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2853</TotalTime>
  <Words>523</Words>
  <Application>Microsoft Office PowerPoint</Application>
  <PresentationFormat>와이드스크린</PresentationFormat>
  <Paragraphs>81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나눔스퀘어 Bold</vt:lpstr>
      <vt:lpstr>나눔스퀘어 ExtraBold</vt:lpstr>
      <vt:lpstr>Arial</vt:lpstr>
      <vt:lpstr>Calibri</vt:lpstr>
      <vt:lpstr>Calibri Light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younis</dc:creator>
  <cp:lastModifiedBy>younis</cp:lastModifiedBy>
  <cp:revision>30</cp:revision>
  <dcterms:created xsi:type="dcterms:W3CDTF">2020-07-09T15:21:01Z</dcterms:created>
  <dcterms:modified xsi:type="dcterms:W3CDTF">2020-07-11T14:54:29Z</dcterms:modified>
</cp:coreProperties>
</file>